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7" r:id="rId2"/>
    <p:sldId id="338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3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92FC"/>
    <a:srgbClr val="1F1930"/>
    <a:srgbClr val="15B8C9"/>
    <a:srgbClr val="108F9C"/>
    <a:srgbClr val="5FE1EF"/>
    <a:srgbClr val="17CCDF"/>
    <a:srgbClr val="17D0E3"/>
    <a:srgbClr val="89E9F3"/>
    <a:srgbClr val="AFF0F7"/>
    <a:srgbClr val="491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95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1914" y="1074"/>
      </p:cViewPr>
      <p:guideLst>
        <p:guide orient="horz" pos="2160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E7B7F-002D-4935-B75B-0445C43AE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D4054-675C-49C0-80A1-0D776D36F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59F794-B4A5-4739-B70F-E868AB65D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F157B-0F23-4573-B92D-59EBE36D1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982C4-0EC1-433F-8992-62C310B43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982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46BF4-A910-4B02-B1EA-C8767641C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1BF14C-A753-48DF-BF52-356BBDA5E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3D208-FD06-44E2-BA70-C7E176BAF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C79EE-3F52-4FA6-8938-4B4F6D62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615B6-83F9-4852-B3D6-45E21EF5C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976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308632-851A-49F0-A854-F4BFAB56B9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28235F-A0B5-4835-9B9F-0A8B9DAF7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78283-F656-4F45-ABA9-960FE7D8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E495E-12EC-4F74-97C7-ABC2C670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9FEF3-0FD6-4A49-A8A9-DAC433E7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9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D8477-8350-4201-ACAE-53970E31D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9C81E-33BA-4D36-B86B-12632B4F8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EA779-EA74-46E0-9A49-3C4455E6D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CC182D-3702-498A-B069-7CD2335A9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0B07C-1C21-4E8D-9F79-33D523667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2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3DD9A-133B-4AAF-9968-D04A6E83B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89101-97AB-429A-BC48-186275765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4F6C9-5397-4776-AC1C-0A560A696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33AD5-7B79-4758-8FFE-0CCC64E1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19077-23B2-440D-9153-DECD23C70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94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42BBA-D138-4936-A9D2-DAF2F6EB1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6759C-BC20-4822-A03F-CC3C03F0E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A36923-650B-466A-99E5-7BC9E60DC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1F6D06-005B-4FBF-AAC8-0494BB515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56322-115C-4126-91FC-6F0F42266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B49C2F-3756-40CD-8D6E-C104551F7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041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10914-DB2D-44F8-8048-B2F824AD5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BFEA7-8B46-4BE2-ABA3-F03E70755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19AB73-4A62-4980-8F18-93D7AE5D62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1ABBA4-B7F0-4A4D-8F98-2924A557B1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C7FC4E-3155-4FC3-BDD1-19AAD1AED9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C5BE13-0D6D-4E20-ACE5-AF0742A52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29FBA4-89C5-41F4-A590-E871DDDC9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C741F4-BDF2-4069-BA9D-CA9D27A0C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63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DF84E-EB87-4272-986E-AC55D433E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035221-C293-494A-BBA7-CED3D5370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253E74-02C0-462B-BDE3-50B1E6D48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8CEE1-8BFA-4861-8747-819B0587F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79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CB2424-9DD9-402B-99A8-EF3A2BF61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A77EF2-0CF1-4E4E-84AF-606734809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056DC-F972-43AB-988D-18D8AF4C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05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34588-EDFE-4259-B8AA-48E742D80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0AD2E-C1FA-4C2D-95E2-82228525B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F5D7BC-E75C-443B-9B30-570C55E79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73F27-11C1-418D-BD46-030FF0ADB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2A20D-9BE1-49C5-A5A5-227DC934A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237E6-964A-483E-97D8-CC3DCCF49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5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305D4-FD4D-49FF-9047-5EEE1CEF9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4205DA-2BC3-4225-A629-5B33FB04D2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6353E6-4F28-4A3B-897B-E905423698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C46EB-EF4E-4187-A6A2-C9BF720CE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CAEAF-7EFD-4172-A65C-5E56D56D5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F0C40-0654-4D0A-9346-986078538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2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5FE1EF"/>
            </a:gs>
            <a:gs pos="90000">
              <a:srgbClr val="108F9C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1A3423-B787-48BF-9D59-892F41A58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14CB0B-0F6C-4DAA-876E-BB919C9FB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ADA60-515A-4ECB-A611-BBD73017CD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6F861-115D-47FF-9E35-E07961FD6206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B6E98-5594-4820-9F0F-956126536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8E8AF-054B-437A-B384-BD65312E7C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8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F72356E4-22BA-4B93-B2E3-C82AF061C902}"/>
              </a:ext>
            </a:extLst>
          </p:cNvPr>
          <p:cNvSpPr/>
          <p:nvPr/>
        </p:nvSpPr>
        <p:spPr>
          <a:xfrm>
            <a:off x="-2377894" y="4213640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AD0741D-6C63-45D4-BC7E-AA465B98B502}"/>
              </a:ext>
            </a:extLst>
          </p:cNvPr>
          <p:cNvSpPr/>
          <p:nvPr/>
        </p:nvSpPr>
        <p:spPr>
          <a:xfrm>
            <a:off x="723900" y="0"/>
            <a:ext cx="15697200" cy="6858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032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DF2C4C8-ACD7-4ED1-A62B-B7EB34F079AF}"/>
              </a:ext>
            </a:extLst>
          </p:cNvPr>
          <p:cNvSpPr/>
          <p:nvPr/>
        </p:nvSpPr>
        <p:spPr>
          <a:xfrm>
            <a:off x="8923269" y="-2048362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4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B5AF4161-1A96-4FB8-93E4-6A6F42AC0EE4}"/>
              </a:ext>
            </a:extLst>
          </p:cNvPr>
          <p:cNvSpPr/>
          <p:nvPr/>
        </p:nvSpPr>
        <p:spPr>
          <a:xfrm>
            <a:off x="1795344" y="740450"/>
            <a:ext cx="5377100" cy="5377100"/>
          </a:xfrm>
          <a:prstGeom prst="ellipse">
            <a:avLst/>
          </a:prstGeom>
          <a:blipFill>
            <a:blip r:embed="rId4"/>
            <a:srcRect/>
            <a:stretch>
              <a:fillRect l="-14344" t="-25000" b="-46516"/>
            </a:stretch>
          </a:blip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488BD3-7CFB-43D6-8EEC-14EC3AFBFF13}"/>
              </a:ext>
            </a:extLst>
          </p:cNvPr>
          <p:cNvGrpSpPr/>
          <p:nvPr/>
        </p:nvGrpSpPr>
        <p:grpSpPr>
          <a:xfrm>
            <a:off x="1409700" y="354806"/>
            <a:ext cx="6148388" cy="6148388"/>
            <a:chOff x="7405688" y="507206"/>
            <a:chExt cx="5843588" cy="584358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1DE92A4-B65D-4FF7-8654-AD4848CEDF12}"/>
                </a:ext>
              </a:extLst>
            </p:cNvPr>
            <p:cNvSpPr/>
            <p:nvPr/>
          </p:nvSpPr>
          <p:spPr>
            <a:xfrm>
              <a:off x="7405688" y="507206"/>
              <a:ext cx="5843588" cy="58435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DC5CBA5-98F1-42B1-A811-B8364D1AB3D4}"/>
                </a:ext>
              </a:extLst>
            </p:cNvPr>
            <p:cNvSpPr/>
            <p:nvPr/>
          </p:nvSpPr>
          <p:spPr>
            <a:xfrm>
              <a:off x="7405688" y="3429000"/>
              <a:ext cx="5843588" cy="2921794"/>
            </a:xfrm>
            <a:custGeom>
              <a:avLst/>
              <a:gdLst>
                <a:gd name="connsiteX0" fmla="*/ 0 w 5843588"/>
                <a:gd name="connsiteY0" fmla="*/ 0 h 2921794"/>
                <a:gd name="connsiteX1" fmla="*/ 5843588 w 5843588"/>
                <a:gd name="connsiteY1" fmla="*/ 0 h 2921794"/>
                <a:gd name="connsiteX2" fmla="*/ 2921794 w 5843588"/>
                <a:gd name="connsiteY2" fmla="*/ 2921794 h 2921794"/>
                <a:gd name="connsiteX3" fmla="*/ 0 w 5843588"/>
                <a:gd name="connsiteY3" fmla="*/ 0 h 292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3588" h="2921794">
                  <a:moveTo>
                    <a:pt x="0" y="0"/>
                  </a:moveTo>
                  <a:lnTo>
                    <a:pt x="5843588" y="0"/>
                  </a:lnTo>
                  <a:cubicBezTo>
                    <a:pt x="5843588" y="1613662"/>
                    <a:pt x="4535456" y="2921794"/>
                    <a:pt x="2921794" y="2921794"/>
                  </a:cubicBezTo>
                  <a:cubicBezTo>
                    <a:pt x="1308132" y="2921794"/>
                    <a:pt x="0" y="1613662"/>
                    <a:pt x="0" y="0"/>
                  </a:cubicBezTo>
                  <a:close/>
                </a:path>
              </a:pathLst>
            </a:cu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701F75E3-031D-4A58-B6B5-57DC69A23518}"/>
              </a:ext>
            </a:extLst>
          </p:cNvPr>
          <p:cNvSpPr/>
          <p:nvPr/>
        </p:nvSpPr>
        <p:spPr>
          <a:xfrm>
            <a:off x="6481644" y="1234912"/>
            <a:ext cx="4510206" cy="11556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3B2A2-72EC-4EB6-A104-A2EA7D551A7E}"/>
              </a:ext>
            </a:extLst>
          </p:cNvPr>
          <p:cNvSpPr/>
          <p:nvPr/>
        </p:nvSpPr>
        <p:spPr>
          <a:xfrm>
            <a:off x="7254579" y="2358569"/>
            <a:ext cx="4213521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692404-E2CF-4E47-B079-0426248489BF}"/>
              </a:ext>
            </a:extLst>
          </p:cNvPr>
          <p:cNvSpPr txBox="1"/>
          <p:nvPr/>
        </p:nvSpPr>
        <p:spPr>
          <a:xfrm>
            <a:off x="6557844" y="1167551"/>
            <a:ext cx="44358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BRAND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8AEE3B-2CCF-4FBA-B9C0-5A82E89F6BC3}"/>
              </a:ext>
            </a:extLst>
          </p:cNvPr>
          <p:cNvSpPr txBox="1"/>
          <p:nvPr/>
        </p:nvSpPr>
        <p:spPr>
          <a:xfrm>
            <a:off x="7627572" y="2237932"/>
            <a:ext cx="246734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NEW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C701D0-BF91-459C-8ED5-29ADD477F8F7}"/>
              </a:ext>
            </a:extLst>
          </p:cNvPr>
          <p:cNvSpPr/>
          <p:nvPr/>
        </p:nvSpPr>
        <p:spPr>
          <a:xfrm>
            <a:off x="7646622" y="3136612"/>
            <a:ext cx="3436435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F93A01-0C54-4EF9-AC6B-9AE306BC4ADD}"/>
              </a:ext>
            </a:extLst>
          </p:cNvPr>
          <p:cNvSpPr txBox="1"/>
          <p:nvPr/>
        </p:nvSpPr>
        <p:spPr>
          <a:xfrm>
            <a:off x="7632691" y="3136612"/>
            <a:ext cx="33682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TEMPLATE.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5C3C7BF4-8503-4F53-B2D2-48277C7781C9}"/>
              </a:ext>
            </a:extLst>
          </p:cNvPr>
          <p:cNvGrpSpPr/>
          <p:nvPr/>
        </p:nvGrpSpPr>
        <p:grpSpPr>
          <a:xfrm>
            <a:off x="10416540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9BA36FF-235A-4346-BF75-9B239970AC3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69F3441-FDE1-4390-BB8F-CE73B4ED2DF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65A64FA8-F9B6-4BB9-839C-7A1AC849ADE2}"/>
              </a:ext>
            </a:extLst>
          </p:cNvPr>
          <p:cNvGrpSpPr/>
          <p:nvPr/>
        </p:nvGrpSpPr>
        <p:grpSpPr>
          <a:xfrm>
            <a:off x="11006283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EFEAA00-379F-4CF6-B874-850B507C690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ABCF02C-75C8-4D00-8722-CD473C5E373F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AE6EB48B-4D81-4282-9F3F-48AB9164B7AE}"/>
              </a:ext>
            </a:extLst>
          </p:cNvPr>
          <p:cNvGrpSpPr/>
          <p:nvPr/>
        </p:nvGrpSpPr>
        <p:grpSpPr>
          <a:xfrm>
            <a:off x="11589079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36EBEE4-5CCE-4A12-B460-1C5DCA0B09CA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6CB99794-956D-4878-8E88-5FE04CED7C11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93C9C3A-66B0-4FB2-9E68-741A5B650FB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223CB78-F7DF-4E62-B200-13CE90BA649C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4824C5-1681-48BB-BC61-88C2DC4226E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15F3187-886F-4B9A-9BC1-4CC12839D18B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49B17CD-5FDF-4352-B013-0CCCB3A5BC93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243FBAC6-4B89-499E-8F2C-6B0E997E3D65}"/>
              </a:ext>
            </a:extLst>
          </p:cNvPr>
          <p:cNvSpPr txBox="1"/>
          <p:nvPr/>
        </p:nvSpPr>
        <p:spPr>
          <a:xfrm>
            <a:off x="7558088" y="3798915"/>
            <a:ext cx="4633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</a:t>
            </a:r>
          </a:p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endParaRPr lang="en-US" sz="1600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7481D06-2668-40E6-8C10-A70C58990D40}"/>
              </a:ext>
            </a:extLst>
          </p:cNvPr>
          <p:cNvGrpSpPr/>
          <p:nvPr/>
        </p:nvGrpSpPr>
        <p:grpSpPr>
          <a:xfrm>
            <a:off x="7646622" y="5273830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B6FCF64-BDE4-4361-ACBD-A3773BA4DD3A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C0C4D70-BDE1-4FF6-81D2-70AB631A4106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C87ED81-22B2-44D6-9F02-F5454509B467}"/>
              </a:ext>
            </a:extLst>
          </p:cNvPr>
          <p:cNvSpPr txBox="1"/>
          <p:nvPr/>
        </p:nvSpPr>
        <p:spPr>
          <a:xfrm>
            <a:off x="7672910" y="5323352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05CA39F-7325-446E-829F-2696C2D19AA7}"/>
              </a:ext>
            </a:extLst>
          </p:cNvPr>
          <p:cNvSpPr/>
          <p:nvPr/>
        </p:nvSpPr>
        <p:spPr>
          <a:xfrm rot="16200000">
            <a:off x="7090888" y="5968988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D68391C-3D30-4A7E-8040-4ECBED97A3CB}"/>
              </a:ext>
            </a:extLst>
          </p:cNvPr>
          <p:cNvGrpSpPr/>
          <p:nvPr/>
        </p:nvGrpSpPr>
        <p:grpSpPr>
          <a:xfrm rot="11830837">
            <a:off x="11643958" y="5119690"/>
            <a:ext cx="732581" cy="745157"/>
            <a:chOff x="811460" y="2031784"/>
            <a:chExt cx="1985571" cy="201965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6FCBC51-88EE-4F75-8521-30B4D5F1D056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916728-4E69-4E3E-9E69-40F4621A530C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23BC17E-C15E-49FE-B740-1266E0655B3B}"/>
              </a:ext>
            </a:extLst>
          </p:cNvPr>
          <p:cNvGrpSpPr/>
          <p:nvPr/>
        </p:nvGrpSpPr>
        <p:grpSpPr>
          <a:xfrm rot="3600000">
            <a:off x="5150317" y="216154"/>
            <a:ext cx="1051956" cy="1070015"/>
            <a:chOff x="811460" y="2031784"/>
            <a:chExt cx="1985571" cy="201965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9BC8144F-40F9-475B-8B6E-E71693597377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AA84E07-FFF7-4252-95B5-E5DB89AA606E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E9B1CA5-301A-4F73-907C-B80073AEFD1C}"/>
              </a:ext>
            </a:extLst>
          </p:cNvPr>
          <p:cNvSpPr txBox="1"/>
          <p:nvPr/>
        </p:nvSpPr>
        <p:spPr>
          <a:xfrm>
            <a:off x="9919411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989049-2F33-4FB9-A0DE-6D16AF26F645}"/>
              </a:ext>
            </a:extLst>
          </p:cNvPr>
          <p:cNvSpPr txBox="1"/>
          <p:nvPr/>
        </p:nvSpPr>
        <p:spPr>
          <a:xfrm>
            <a:off x="9809683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pic>
        <p:nvPicPr>
          <p:cNvPr id="12" name="MUSIC">
            <a:hlinkClick r:id="" action="ppaction://media"/>
            <a:extLst>
              <a:ext uri="{FF2B5EF4-FFF2-40B4-BE49-F238E27FC236}">
                <a16:creationId xmlns:a16="http://schemas.microsoft.com/office/drawing/2014/main" id="{30FD4F0F-9805-4650-9479-D0D79DBFD63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574" end="62243.5625"/>
                  <p14:fade in="750" out="1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966349" y="-14649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48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45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7" dur="1750" fill="hold"/>
                                        <p:tgtEl>
                                          <p:spTgt spid="39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55" dur="1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7" dur="16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5" dur="1800" fill="hold"/>
                                        <p:tgtEl>
                                          <p:spTgt spid="3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3" dur="1800" fill="hold"/>
                                        <p:tgtEl>
                                          <p:spTgt spid="4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45833E-6 3.7037E-7 L 0.0194 3.7037E-7 " pathEditMode="relative" rAng="0" ptsTypes="AA">
                                      <p:cBhvr>
                                        <p:cTn id="78" dur="2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mph" presetSubtype="0" accel="40000" decel="6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800000">
                                      <p:cBhvr>
                                        <p:cTn id="86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93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40000" decel="6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5" dur="1875" fill="hold"/>
                                        <p:tgtEl>
                                          <p:spTgt spid="1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117 0 L 0.01667 0 " pathEditMode="relative" rAng="0" ptsTypes="AA">
                                      <p:cBhvr>
                                        <p:cTn id="101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970" numSld="999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8" grpId="0" animBg="1"/>
      <p:bldP spid="38" grpId="1" animBg="1"/>
      <p:bldP spid="4" grpId="0" animBg="1"/>
      <p:bldP spid="4" grpId="1" animBg="1"/>
      <p:bldP spid="45" grpId="0" animBg="1"/>
      <p:bldP spid="45" grpId="1" animBg="1"/>
      <p:bldP spid="10" grpId="0" animBg="1"/>
      <p:bldP spid="10" grpId="1" animBg="1"/>
      <p:bldP spid="10" grpId="2" animBg="1"/>
      <p:bldP spid="10" grpId="3" animBg="1"/>
      <p:bldP spid="11" grpId="0" animBg="1"/>
      <p:bldP spid="13" grpId="0" animBg="1"/>
      <p:bldP spid="14" grpId="0"/>
      <p:bldP spid="16" grpId="0"/>
      <p:bldP spid="17" grpId="0" animBg="1"/>
      <p:bldP spid="15" grpId="0"/>
      <p:bldP spid="32" grpId="0"/>
      <p:bldP spid="36" grpId="0"/>
      <p:bldP spid="37" grpId="0" animBg="1"/>
      <p:bldP spid="37" grpId="1" animBg="1"/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F72356E4-22BA-4B93-B2E3-C82AF061C902}"/>
              </a:ext>
            </a:extLst>
          </p:cNvPr>
          <p:cNvSpPr/>
          <p:nvPr/>
        </p:nvSpPr>
        <p:spPr>
          <a:xfrm>
            <a:off x="-2377894" y="4213640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AD0741D-6C63-45D4-BC7E-AA465B98B502}"/>
              </a:ext>
            </a:extLst>
          </p:cNvPr>
          <p:cNvSpPr/>
          <p:nvPr/>
        </p:nvSpPr>
        <p:spPr>
          <a:xfrm>
            <a:off x="723900" y="0"/>
            <a:ext cx="15697200" cy="6858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032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DF2C4C8-ACD7-4ED1-A62B-B7EB34F079AF}"/>
              </a:ext>
            </a:extLst>
          </p:cNvPr>
          <p:cNvSpPr/>
          <p:nvPr/>
        </p:nvSpPr>
        <p:spPr>
          <a:xfrm>
            <a:off x="8923269" y="-2048362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4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PICTURE">
            <a:extLst>
              <a:ext uri="{FF2B5EF4-FFF2-40B4-BE49-F238E27FC236}">
                <a16:creationId xmlns:a16="http://schemas.microsoft.com/office/drawing/2014/main" id="{B5AF4161-1A96-4FB8-93E4-6A6F42AC0EE4}"/>
              </a:ext>
            </a:extLst>
          </p:cNvPr>
          <p:cNvSpPr/>
          <p:nvPr/>
        </p:nvSpPr>
        <p:spPr>
          <a:xfrm>
            <a:off x="1795344" y="740450"/>
            <a:ext cx="5377100" cy="5377100"/>
          </a:xfrm>
          <a:prstGeom prst="ellipse">
            <a:avLst/>
          </a:prstGeom>
          <a:blipFill>
            <a:blip r:embed="rId2"/>
            <a:srcRect/>
            <a:stretch>
              <a:fillRect l="-84565" t="-7170" r="-1233" b="-16695"/>
            </a:stretch>
          </a:blip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488BD3-7CFB-43D6-8EEC-14EC3AFBFF13}"/>
              </a:ext>
            </a:extLst>
          </p:cNvPr>
          <p:cNvGrpSpPr/>
          <p:nvPr/>
        </p:nvGrpSpPr>
        <p:grpSpPr>
          <a:xfrm>
            <a:off x="1409700" y="354806"/>
            <a:ext cx="6148388" cy="6148388"/>
            <a:chOff x="7405688" y="507206"/>
            <a:chExt cx="5843588" cy="584358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1DE92A4-B65D-4FF7-8654-AD4848CEDF12}"/>
                </a:ext>
              </a:extLst>
            </p:cNvPr>
            <p:cNvSpPr/>
            <p:nvPr/>
          </p:nvSpPr>
          <p:spPr>
            <a:xfrm>
              <a:off x="7405688" y="507206"/>
              <a:ext cx="5843588" cy="584358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DC5CBA5-98F1-42B1-A811-B8364D1AB3D4}"/>
                </a:ext>
              </a:extLst>
            </p:cNvPr>
            <p:cNvSpPr/>
            <p:nvPr/>
          </p:nvSpPr>
          <p:spPr>
            <a:xfrm>
              <a:off x="7405688" y="3429000"/>
              <a:ext cx="5843588" cy="2921794"/>
            </a:xfrm>
            <a:custGeom>
              <a:avLst/>
              <a:gdLst>
                <a:gd name="connsiteX0" fmla="*/ 0 w 5843588"/>
                <a:gd name="connsiteY0" fmla="*/ 0 h 2921794"/>
                <a:gd name="connsiteX1" fmla="*/ 5843588 w 5843588"/>
                <a:gd name="connsiteY1" fmla="*/ 0 h 2921794"/>
                <a:gd name="connsiteX2" fmla="*/ 2921794 w 5843588"/>
                <a:gd name="connsiteY2" fmla="*/ 2921794 h 2921794"/>
                <a:gd name="connsiteX3" fmla="*/ 0 w 5843588"/>
                <a:gd name="connsiteY3" fmla="*/ 0 h 292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3588" h="2921794">
                  <a:moveTo>
                    <a:pt x="0" y="0"/>
                  </a:moveTo>
                  <a:lnTo>
                    <a:pt x="5843588" y="0"/>
                  </a:lnTo>
                  <a:cubicBezTo>
                    <a:pt x="5843588" y="1613662"/>
                    <a:pt x="4535456" y="2921794"/>
                    <a:pt x="2921794" y="2921794"/>
                  </a:cubicBezTo>
                  <a:cubicBezTo>
                    <a:pt x="1308132" y="2921794"/>
                    <a:pt x="0" y="1613662"/>
                    <a:pt x="0" y="0"/>
                  </a:cubicBezTo>
                  <a:close/>
                </a:path>
              </a:pathLst>
            </a:custGeom>
            <a:solidFill>
              <a:srgbClr val="FFC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701F75E3-031D-4A58-B6B5-57DC69A23518}"/>
              </a:ext>
            </a:extLst>
          </p:cNvPr>
          <p:cNvSpPr/>
          <p:nvPr/>
        </p:nvSpPr>
        <p:spPr>
          <a:xfrm>
            <a:off x="6481644" y="1234912"/>
            <a:ext cx="4510206" cy="11556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3B2A2-72EC-4EB6-A104-A2EA7D551A7E}"/>
              </a:ext>
            </a:extLst>
          </p:cNvPr>
          <p:cNvSpPr/>
          <p:nvPr/>
        </p:nvSpPr>
        <p:spPr>
          <a:xfrm>
            <a:off x="7254579" y="2358569"/>
            <a:ext cx="4180946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692404-E2CF-4E47-B079-0426248489BF}"/>
              </a:ext>
            </a:extLst>
          </p:cNvPr>
          <p:cNvSpPr txBox="1"/>
          <p:nvPr/>
        </p:nvSpPr>
        <p:spPr>
          <a:xfrm>
            <a:off x="6557844" y="1167551"/>
            <a:ext cx="35125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GRAB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8AEE3B-2CCF-4FBA-B9C0-5A82E89F6BC3}"/>
              </a:ext>
            </a:extLst>
          </p:cNvPr>
          <p:cNvSpPr txBox="1"/>
          <p:nvPr/>
        </p:nvSpPr>
        <p:spPr>
          <a:xfrm>
            <a:off x="7415392" y="2237932"/>
            <a:ext cx="3776996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IT NOW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FC701D0-BF91-459C-8ED5-29ADD477F8F7}"/>
              </a:ext>
            </a:extLst>
          </p:cNvPr>
          <p:cNvSpPr/>
          <p:nvPr/>
        </p:nvSpPr>
        <p:spPr>
          <a:xfrm>
            <a:off x="7646622" y="3136612"/>
            <a:ext cx="3545766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F93A01-0C54-4EF9-AC6B-9AE306BC4ADD}"/>
              </a:ext>
            </a:extLst>
          </p:cNvPr>
          <p:cNvSpPr txBox="1"/>
          <p:nvPr/>
        </p:nvSpPr>
        <p:spPr>
          <a:xfrm>
            <a:off x="7815413" y="3193762"/>
            <a:ext cx="3361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LOREM IPSUM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5C3C7BF4-8503-4F53-B2D2-48277C7781C9}"/>
              </a:ext>
            </a:extLst>
          </p:cNvPr>
          <p:cNvGrpSpPr/>
          <p:nvPr/>
        </p:nvGrpSpPr>
        <p:grpSpPr>
          <a:xfrm>
            <a:off x="10416540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9BA36FF-235A-4346-BF75-9B239970AC3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69F3441-FDE1-4390-BB8F-CE73B4ED2DF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65A64FA8-F9B6-4BB9-839C-7A1AC849ADE2}"/>
              </a:ext>
            </a:extLst>
          </p:cNvPr>
          <p:cNvGrpSpPr/>
          <p:nvPr/>
        </p:nvGrpSpPr>
        <p:grpSpPr>
          <a:xfrm>
            <a:off x="11006283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EFEAA00-379F-4CF6-B874-850B507C690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ABCF02C-75C8-4D00-8722-CD473C5E373F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AE6EB48B-4D81-4282-9F3F-48AB9164B7AE}"/>
              </a:ext>
            </a:extLst>
          </p:cNvPr>
          <p:cNvGrpSpPr/>
          <p:nvPr/>
        </p:nvGrpSpPr>
        <p:grpSpPr>
          <a:xfrm>
            <a:off x="11589079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36EBEE4-5CCE-4A12-B460-1C5DCA0B09CA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6CB99794-956D-4878-8E88-5FE04CED7C11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93C9C3A-66B0-4FB2-9E68-741A5B650FB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223CB78-F7DF-4E62-B200-13CE90BA649C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4824C5-1681-48BB-BC61-88C2DC4226E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15F3187-886F-4B9A-9BC1-4CC12839D18B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49B17CD-5FDF-4352-B013-0CCCB3A5BC93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243FBAC6-4B89-499E-8F2C-6B0E997E3D65}"/>
              </a:ext>
            </a:extLst>
          </p:cNvPr>
          <p:cNvSpPr txBox="1"/>
          <p:nvPr/>
        </p:nvSpPr>
        <p:spPr>
          <a:xfrm>
            <a:off x="7558088" y="3798915"/>
            <a:ext cx="4633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</a:t>
            </a:r>
          </a:p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endParaRPr lang="en-US" sz="1600" dirty="0">
              <a:solidFill>
                <a:schemeClr val="tx2">
                  <a:lumMod val="50000"/>
                </a:schemeClr>
              </a:solidFill>
              <a:latin typeface="Montserrat Light" panose="00000400000000000000" pitchFamily="2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7481D06-2668-40E6-8C10-A70C58990D40}"/>
              </a:ext>
            </a:extLst>
          </p:cNvPr>
          <p:cNvGrpSpPr/>
          <p:nvPr/>
        </p:nvGrpSpPr>
        <p:grpSpPr>
          <a:xfrm>
            <a:off x="7646622" y="5273830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B6FCF64-BDE4-4361-ACBD-A3773BA4DD3A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C0C4D70-BDE1-4FF6-81D2-70AB631A4106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C87ED81-22B2-44D6-9F02-F5454509B467}"/>
              </a:ext>
            </a:extLst>
          </p:cNvPr>
          <p:cNvSpPr txBox="1"/>
          <p:nvPr/>
        </p:nvSpPr>
        <p:spPr>
          <a:xfrm>
            <a:off x="7672910" y="5323352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05CA39F-7325-446E-829F-2696C2D19AA7}"/>
              </a:ext>
            </a:extLst>
          </p:cNvPr>
          <p:cNvSpPr/>
          <p:nvPr/>
        </p:nvSpPr>
        <p:spPr>
          <a:xfrm rot="16200000">
            <a:off x="7090888" y="5968988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D68391C-3D30-4A7E-8040-4ECBED97A3CB}"/>
              </a:ext>
            </a:extLst>
          </p:cNvPr>
          <p:cNvGrpSpPr/>
          <p:nvPr/>
        </p:nvGrpSpPr>
        <p:grpSpPr>
          <a:xfrm rot="11830837">
            <a:off x="11643958" y="5119690"/>
            <a:ext cx="732581" cy="745157"/>
            <a:chOff x="811460" y="2031784"/>
            <a:chExt cx="1985571" cy="201965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6FCBC51-88EE-4F75-8521-30B4D5F1D056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916728-4E69-4E3E-9E69-40F4621A530C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23BC17E-C15E-49FE-B740-1266E0655B3B}"/>
              </a:ext>
            </a:extLst>
          </p:cNvPr>
          <p:cNvGrpSpPr/>
          <p:nvPr/>
        </p:nvGrpSpPr>
        <p:grpSpPr>
          <a:xfrm rot="3600000">
            <a:off x="5150317" y="216154"/>
            <a:ext cx="1051956" cy="1070015"/>
            <a:chOff x="811460" y="2031784"/>
            <a:chExt cx="1985571" cy="201965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9BC8144F-40F9-475B-8B6E-E71693597377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AA84E07-FFF7-4252-95B5-E5DB89AA606E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E9B1CA5-301A-4F73-907C-B80073AEFD1C}"/>
              </a:ext>
            </a:extLst>
          </p:cNvPr>
          <p:cNvSpPr txBox="1"/>
          <p:nvPr/>
        </p:nvSpPr>
        <p:spPr>
          <a:xfrm>
            <a:off x="9919411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989049-2F33-4FB9-A0DE-6D16AF26F645}"/>
              </a:ext>
            </a:extLst>
          </p:cNvPr>
          <p:cNvSpPr txBox="1"/>
          <p:nvPr/>
        </p:nvSpPr>
        <p:spPr>
          <a:xfrm>
            <a:off x="9809683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965287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45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7" dur="1750" fill="hold"/>
                                        <p:tgtEl>
                                          <p:spTgt spid="39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55" dur="1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7" dur="16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5" dur="1800" fill="hold"/>
                                        <p:tgtEl>
                                          <p:spTgt spid="3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3" dur="1800" fill="hold"/>
                                        <p:tgtEl>
                                          <p:spTgt spid="4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45833E-6 3.7037E-7 L 0.0194 3.7037E-7 " pathEditMode="relative" rAng="0" ptsTypes="AA">
                                      <p:cBhvr>
                                        <p:cTn id="78" dur="2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mph" presetSubtype="0" accel="40000" decel="6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800000">
                                      <p:cBhvr>
                                        <p:cTn id="86" dur="1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93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40000" decel="6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5" dur="1875" fill="hold"/>
                                        <p:tgtEl>
                                          <p:spTgt spid="1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117 0 L 0.01667 0 " pathEditMode="relative" rAng="0" ptsTypes="AA">
                                      <p:cBhvr>
                                        <p:cTn id="101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4" grpId="0" animBg="1"/>
      <p:bldP spid="4" grpId="1" animBg="1"/>
      <p:bldP spid="45" grpId="0" animBg="1"/>
      <p:bldP spid="45" grpId="1" animBg="1"/>
      <p:bldP spid="10" grpId="0" animBg="1"/>
      <p:bldP spid="10" grpId="1" animBg="1"/>
      <p:bldP spid="10" grpId="2" animBg="1"/>
      <p:bldP spid="10" grpId="3" animBg="1"/>
      <p:bldP spid="11" grpId="0" animBg="1"/>
      <p:bldP spid="13" grpId="0" animBg="1"/>
      <p:bldP spid="14" grpId="0"/>
      <p:bldP spid="16" grpId="0"/>
      <p:bldP spid="17" grpId="0" animBg="1"/>
      <p:bldP spid="15" grpId="0"/>
      <p:bldP spid="32" grpId="0"/>
      <p:bldP spid="36" grpId="0"/>
      <p:bldP spid="37" grpId="0" animBg="1"/>
      <p:bldP spid="37" grpId="1" animBg="1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41226EF-AD09-40D2-8259-C31245CE41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57F06928-3FAF-4A0B-AB0D-29ADC8442E07}"/>
              </a:ext>
            </a:extLst>
          </p:cNvPr>
          <p:cNvSpPr/>
          <p:nvPr/>
        </p:nvSpPr>
        <p:spPr>
          <a:xfrm>
            <a:off x="-4555962" y="-6694774"/>
            <a:ext cx="9111924" cy="13552774"/>
          </a:xfrm>
          <a:prstGeom prst="roundRect">
            <a:avLst>
              <a:gd name="adj" fmla="val 50000"/>
            </a:avLst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71C6BBC-EC67-44C3-B4B6-E0DFF242430D}"/>
              </a:ext>
            </a:extLst>
          </p:cNvPr>
          <p:cNvSpPr/>
          <p:nvPr/>
        </p:nvSpPr>
        <p:spPr>
          <a:xfrm>
            <a:off x="7636038" y="361833"/>
            <a:ext cx="9111924" cy="13552774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FE67E2-ECE1-4168-8EAE-562862E97D0A}"/>
              </a:ext>
            </a:extLst>
          </p:cNvPr>
          <p:cNvSpPr txBox="1"/>
          <p:nvPr/>
        </p:nvSpPr>
        <p:spPr>
          <a:xfrm>
            <a:off x="2346416" y="3136613"/>
            <a:ext cx="7499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WWW.YOUR</a:t>
            </a:r>
            <a:r>
              <a:rPr lang="en-US" sz="3200" spc="600" dirty="0">
                <a:solidFill>
                  <a:srgbClr val="FFC000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DOMAIN.COM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1870-0F52-4507-B34C-A5D5AC77069F}"/>
              </a:ext>
            </a:extLst>
          </p:cNvPr>
          <p:cNvSpPr txBox="1"/>
          <p:nvPr/>
        </p:nvSpPr>
        <p:spPr>
          <a:xfrm>
            <a:off x="4770120" y="1183393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04E1EE-BCA6-439B-B9EE-F704C1856831}"/>
              </a:ext>
            </a:extLst>
          </p:cNvPr>
          <p:cNvSpPr txBox="1"/>
          <p:nvPr/>
        </p:nvSpPr>
        <p:spPr>
          <a:xfrm>
            <a:off x="4660392" y="1491555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grpSp>
        <p:nvGrpSpPr>
          <p:cNvPr id="27" name="Graphic 28">
            <a:extLst>
              <a:ext uri="{FF2B5EF4-FFF2-40B4-BE49-F238E27FC236}">
                <a16:creationId xmlns:a16="http://schemas.microsoft.com/office/drawing/2014/main" id="{AD8B6E81-FB3E-4444-A194-10228E6937E8}"/>
              </a:ext>
            </a:extLst>
          </p:cNvPr>
          <p:cNvGrpSpPr/>
          <p:nvPr/>
        </p:nvGrpSpPr>
        <p:grpSpPr>
          <a:xfrm>
            <a:off x="5399577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2503A18-3E6B-4437-B97C-E867B757D927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7522A41-8361-46C4-8E77-E869D5577CEC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Graphic 29">
            <a:extLst>
              <a:ext uri="{FF2B5EF4-FFF2-40B4-BE49-F238E27FC236}">
                <a16:creationId xmlns:a16="http://schemas.microsoft.com/office/drawing/2014/main" id="{31A3A364-64E4-4FD4-AB78-6385F89CA5D6}"/>
              </a:ext>
            </a:extLst>
          </p:cNvPr>
          <p:cNvGrpSpPr/>
          <p:nvPr/>
        </p:nvGrpSpPr>
        <p:grpSpPr>
          <a:xfrm>
            <a:off x="5989320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CC2E498-E78A-4AF9-B836-64F9F1858190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FC970DC-BDD7-40DE-A8C3-0B6B9E955D97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Graphic 27">
            <a:extLst>
              <a:ext uri="{FF2B5EF4-FFF2-40B4-BE49-F238E27FC236}">
                <a16:creationId xmlns:a16="http://schemas.microsoft.com/office/drawing/2014/main" id="{4A5DA1E8-07FB-4790-8595-6EFFB3F9FBE0}"/>
              </a:ext>
            </a:extLst>
          </p:cNvPr>
          <p:cNvGrpSpPr/>
          <p:nvPr/>
        </p:nvGrpSpPr>
        <p:grpSpPr>
          <a:xfrm>
            <a:off x="6572116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3B4B313-0678-44E3-8A6C-1764A7583711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52" name="Graphic 27">
              <a:extLst>
                <a:ext uri="{FF2B5EF4-FFF2-40B4-BE49-F238E27FC236}">
                  <a16:creationId xmlns:a16="http://schemas.microsoft.com/office/drawing/2014/main" id="{E90F77E9-B083-4A6E-8E1C-2626EAE84F30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836CCE2-45A6-4AF6-833D-8778687507F4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9477AB6-8C97-4DCF-9DA4-ECFABF31825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26803601-7701-4512-B4BE-35F2CB25A30D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78AF0BC-1FB1-4125-94E6-1C774D559854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BA05B1C-3340-452A-8BE5-5FF5B7B73D00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B6377C7-33F0-44DB-AA39-4961575C28C2}"/>
              </a:ext>
            </a:extLst>
          </p:cNvPr>
          <p:cNvSpPr/>
          <p:nvPr/>
        </p:nvSpPr>
        <p:spPr>
          <a:xfrm>
            <a:off x="9265503" y="3951336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80D21E72-7009-4A22-9E49-29D80EA49861}"/>
              </a:ext>
            </a:extLst>
          </p:cNvPr>
          <p:cNvSpPr/>
          <p:nvPr/>
        </p:nvSpPr>
        <p:spPr>
          <a:xfrm>
            <a:off x="-1785291" y="-2206061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4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5B09CF-9D94-4587-96D0-DFD1838680DD}"/>
              </a:ext>
            </a:extLst>
          </p:cNvPr>
          <p:cNvSpPr/>
          <p:nvPr/>
        </p:nvSpPr>
        <p:spPr>
          <a:xfrm rot="16200000">
            <a:off x="1823688" y="6050045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0A0E69E1-DAB3-4493-BF30-3DB6F44B086B}"/>
              </a:ext>
            </a:extLst>
          </p:cNvPr>
          <p:cNvGrpSpPr/>
          <p:nvPr/>
        </p:nvGrpSpPr>
        <p:grpSpPr>
          <a:xfrm rot="11830837">
            <a:off x="8838960" y="1395761"/>
            <a:ext cx="732581" cy="745157"/>
            <a:chOff x="811460" y="2031784"/>
            <a:chExt cx="1985571" cy="2019658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08A2689-3306-479B-B5B6-6F52A90280B9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D859C5A-04ED-4DDF-A115-AD8C60EA6DCF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C716980-B491-4D89-8F1F-84034B9450A5}"/>
              </a:ext>
            </a:extLst>
          </p:cNvPr>
          <p:cNvGrpSpPr/>
          <p:nvPr/>
        </p:nvGrpSpPr>
        <p:grpSpPr>
          <a:xfrm rot="3600000">
            <a:off x="3269152" y="4430867"/>
            <a:ext cx="1051956" cy="1070015"/>
            <a:chOff x="811460" y="2031784"/>
            <a:chExt cx="1985571" cy="2019658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4B51221-31B8-4AD0-9FFA-525B7E1DEDDA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6657FEB-F405-4E52-BD5A-41AF2486229F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96750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2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2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2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51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750" fill="hold"/>
                                        <p:tgtEl>
                                          <p:spTgt spid="64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61" dur="1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3" dur="1600" fill="hold"/>
                                        <p:tgtEl>
                                          <p:spTgt spid="6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1" dur="1800" fill="hold"/>
                                        <p:tgtEl>
                                          <p:spTgt spid="6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9" dur="1800" fill="hold"/>
                                        <p:tgtEl>
                                          <p:spTgt spid="62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4.81481E-6 L 0.0194 4.81481E-6 " pathEditMode="relative" rAng="0" ptsTypes="AA">
                                      <p:cBhvr>
                                        <p:cTn id="84" dur="2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9" grpId="0" animBg="1"/>
      <p:bldP spid="35" grpId="0"/>
      <p:bldP spid="26" grpId="0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026644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9D20E28-92AF-401C-A90D-631F4709EF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C4E05E8-0349-41BE-990D-EF5092F3E716}"/>
              </a:ext>
            </a:extLst>
          </p:cNvPr>
          <p:cNvSpPr/>
          <p:nvPr/>
        </p:nvSpPr>
        <p:spPr>
          <a:xfrm>
            <a:off x="-1411765" y="-1104294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11AC9C6-2C66-4994-B55E-75B234D9BC4C}"/>
              </a:ext>
            </a:extLst>
          </p:cNvPr>
          <p:cNvSpPr/>
          <p:nvPr/>
        </p:nvSpPr>
        <p:spPr>
          <a:xfrm>
            <a:off x="5614223" y="3819432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47DE3A-43B9-472B-9848-F19145F9BC55}"/>
              </a:ext>
            </a:extLst>
          </p:cNvPr>
          <p:cNvSpPr/>
          <p:nvPr/>
        </p:nvSpPr>
        <p:spPr>
          <a:xfrm rot="5400000">
            <a:off x="-2339309" y="-6931896"/>
            <a:ext cx="3159227" cy="13863791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A6B85D-3DD8-4B6A-BF49-5167DF6FDCAE}"/>
              </a:ext>
            </a:extLst>
          </p:cNvPr>
          <p:cNvSpPr txBox="1"/>
          <p:nvPr/>
        </p:nvSpPr>
        <p:spPr>
          <a:xfrm>
            <a:off x="-541858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AA48F8-A0D2-402F-A02A-1BF0237C5665}"/>
              </a:ext>
            </a:extLst>
          </p:cNvPr>
          <p:cNvSpPr txBox="1"/>
          <p:nvPr/>
        </p:nvSpPr>
        <p:spPr>
          <a:xfrm>
            <a:off x="-651586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F227EE-D664-4836-9771-BC3BE59220D3}"/>
              </a:ext>
            </a:extLst>
          </p:cNvPr>
          <p:cNvSpPr/>
          <p:nvPr/>
        </p:nvSpPr>
        <p:spPr>
          <a:xfrm>
            <a:off x="0" y="1988654"/>
            <a:ext cx="4881944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72E50C-70A0-435B-AC5B-87585DEA5054}"/>
              </a:ext>
            </a:extLst>
          </p:cNvPr>
          <p:cNvSpPr txBox="1"/>
          <p:nvPr/>
        </p:nvSpPr>
        <p:spPr>
          <a:xfrm>
            <a:off x="378938" y="1868017"/>
            <a:ext cx="4331635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F6937-B7DA-4B37-B76E-3A5608B0C658}"/>
              </a:ext>
            </a:extLst>
          </p:cNvPr>
          <p:cNvSpPr/>
          <p:nvPr/>
        </p:nvSpPr>
        <p:spPr>
          <a:xfrm>
            <a:off x="-14971" y="2766697"/>
            <a:ext cx="3106514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CEC67F-41B7-4508-A049-52A66D75C7E3}"/>
              </a:ext>
            </a:extLst>
          </p:cNvPr>
          <p:cNvSpPr txBox="1"/>
          <p:nvPr/>
        </p:nvSpPr>
        <p:spPr>
          <a:xfrm>
            <a:off x="431976" y="2766697"/>
            <a:ext cx="2659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</a:t>
            </a:r>
          </a:p>
        </p:txBody>
      </p:sp>
      <p:grpSp>
        <p:nvGrpSpPr>
          <p:cNvPr id="15" name="Graphic 28">
            <a:extLst>
              <a:ext uri="{FF2B5EF4-FFF2-40B4-BE49-F238E27FC236}">
                <a16:creationId xmlns:a16="http://schemas.microsoft.com/office/drawing/2014/main" id="{48E6CA95-9196-4424-A2D7-6F33C9899A17}"/>
              </a:ext>
            </a:extLst>
          </p:cNvPr>
          <p:cNvGrpSpPr/>
          <p:nvPr/>
        </p:nvGrpSpPr>
        <p:grpSpPr>
          <a:xfrm>
            <a:off x="5399577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6CF677A-B3AC-4F43-8B94-BC1EC86AC97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DD73932-65E9-4FDC-BE3B-A2A9E85AE30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8" name="Graphic 29">
            <a:extLst>
              <a:ext uri="{FF2B5EF4-FFF2-40B4-BE49-F238E27FC236}">
                <a16:creationId xmlns:a16="http://schemas.microsoft.com/office/drawing/2014/main" id="{24164CEF-EBB9-4C12-9FBA-30271ADB291C}"/>
              </a:ext>
            </a:extLst>
          </p:cNvPr>
          <p:cNvGrpSpPr/>
          <p:nvPr/>
        </p:nvGrpSpPr>
        <p:grpSpPr>
          <a:xfrm>
            <a:off x="5989320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CAE07FB-C255-42AA-A2F6-D4541ABB47A1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2214761-53CB-4208-BFB3-EF3DC88EFEFA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Graphic 27">
            <a:extLst>
              <a:ext uri="{FF2B5EF4-FFF2-40B4-BE49-F238E27FC236}">
                <a16:creationId xmlns:a16="http://schemas.microsoft.com/office/drawing/2014/main" id="{D7BCD702-F26E-473B-9977-94E61DE7F395}"/>
              </a:ext>
            </a:extLst>
          </p:cNvPr>
          <p:cNvGrpSpPr/>
          <p:nvPr/>
        </p:nvGrpSpPr>
        <p:grpSpPr>
          <a:xfrm>
            <a:off x="6572116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9C6A8FE-0324-4446-A7D1-E4E55756B40F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3" name="Graphic 27">
              <a:extLst>
                <a:ext uri="{FF2B5EF4-FFF2-40B4-BE49-F238E27FC236}">
                  <a16:creationId xmlns:a16="http://schemas.microsoft.com/office/drawing/2014/main" id="{1C492B9D-3217-418A-BDBC-94AE3248A7D4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6558FBE-35D1-4904-B318-750CA8CCDE49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74607DE-4136-4303-87B4-FDDCBA900CF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8275D13-E3F1-4665-B4F5-6A10E2B8045D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D138221-AF0B-433A-9AEC-729396800F4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FD93372-69CA-41E2-938C-FA5572F0EB0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91151134-DCB4-485E-94E8-E5EA3AFBCCE5}"/>
              </a:ext>
            </a:extLst>
          </p:cNvPr>
          <p:cNvSpPr txBox="1"/>
          <p:nvPr/>
        </p:nvSpPr>
        <p:spPr>
          <a:xfrm>
            <a:off x="431974" y="3491630"/>
            <a:ext cx="59231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commodo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Duis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autem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vel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iriure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 in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hendrerit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in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vulputate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esse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722639E-5022-4738-B5C4-84581142D322}"/>
              </a:ext>
            </a:extLst>
          </p:cNvPr>
          <p:cNvGrpSpPr/>
          <p:nvPr/>
        </p:nvGrpSpPr>
        <p:grpSpPr>
          <a:xfrm>
            <a:off x="732279" y="5385040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88002C0-F01A-41B4-B6D2-3963E3CAB3F1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7B439DE6-C737-48F2-82A0-CD869F3645FD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EF7FDE5-95F0-454E-BF8C-5643253A06C2}"/>
              </a:ext>
            </a:extLst>
          </p:cNvPr>
          <p:cNvSpPr txBox="1"/>
          <p:nvPr/>
        </p:nvSpPr>
        <p:spPr>
          <a:xfrm>
            <a:off x="758567" y="5434562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CF5C695-FC70-4C98-A77E-CA51575A5D52}"/>
              </a:ext>
            </a:extLst>
          </p:cNvPr>
          <p:cNvSpPr/>
          <p:nvPr/>
        </p:nvSpPr>
        <p:spPr>
          <a:xfrm>
            <a:off x="8324850" y="0"/>
            <a:ext cx="7734300" cy="1150374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5BF366F7-E51F-4D2A-8541-AD256C9DB716}"/>
              </a:ext>
            </a:extLst>
          </p:cNvPr>
          <p:cNvSpPr/>
          <p:nvPr/>
        </p:nvSpPr>
        <p:spPr>
          <a:xfrm>
            <a:off x="6528963" y="826619"/>
            <a:ext cx="5204762" cy="5204762"/>
          </a:xfrm>
          <a:prstGeom prst="ellipse">
            <a:avLst/>
          </a:prstGeom>
          <a:blipFill>
            <a:blip r:embed="rId3"/>
            <a:srcRect/>
            <a:stretch>
              <a:fillRect l="-24990" r="-24990"/>
            </a:stretch>
          </a:blip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9B47532-86C6-4FDC-A530-755EEF4D94E2}"/>
              </a:ext>
            </a:extLst>
          </p:cNvPr>
          <p:cNvSpPr/>
          <p:nvPr/>
        </p:nvSpPr>
        <p:spPr>
          <a:xfrm rot="16200000">
            <a:off x="-515619" y="5992559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C9F1EE-1070-4FA1-A945-42FFDD61BB33}"/>
              </a:ext>
            </a:extLst>
          </p:cNvPr>
          <p:cNvGrpSpPr/>
          <p:nvPr/>
        </p:nvGrpSpPr>
        <p:grpSpPr>
          <a:xfrm rot="11830837">
            <a:off x="2757974" y="5864945"/>
            <a:ext cx="732581" cy="745157"/>
            <a:chOff x="811460" y="2031784"/>
            <a:chExt cx="1985571" cy="20196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16B2D89-EE62-47B7-87FC-EF013D9B4601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388ACD7-6DEA-4FDA-8722-0EF3A794A3E1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380D1C0-471F-4024-8573-EE1F2D5AF1DF}"/>
              </a:ext>
            </a:extLst>
          </p:cNvPr>
          <p:cNvGrpSpPr/>
          <p:nvPr/>
        </p:nvGrpSpPr>
        <p:grpSpPr>
          <a:xfrm rot="3600000">
            <a:off x="6739914" y="773074"/>
            <a:ext cx="1051956" cy="1070015"/>
            <a:chOff x="811460" y="2031784"/>
            <a:chExt cx="1985571" cy="201965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7A3508E-8D86-4A9F-B924-0DCCDD68A2F6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4D01950-5009-4289-9587-1CE6D3E5DB57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6625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accel="40000" decel="6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" dur="1875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2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2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2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86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8" dur="1750" fill="hold"/>
                                        <p:tgtEl>
                                          <p:spTgt spid="37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96" dur="16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98" dur="1600" fill="hold"/>
                                        <p:tgtEl>
                                          <p:spTgt spid="4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6" dur="1800" fill="hold"/>
                                        <p:tgtEl>
                                          <p:spTgt spid="3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4" dur="1800" fill="hold"/>
                                        <p:tgtEl>
                                          <p:spTgt spid="3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125E-6 -1.85185E-6 L 0.0194 -1.85185E-6 " pathEditMode="relative" rAng="0" ptsTypes="AA">
                                      <p:cBhvr>
                                        <p:cTn id="119" dur="2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4" grpId="0" animBg="1"/>
      <p:bldP spid="34" grpId="1" animBg="1"/>
      <p:bldP spid="8" grpId="0" animBg="1"/>
      <p:bldP spid="10" grpId="0"/>
      <p:bldP spid="11" grpId="0" animBg="1"/>
      <p:bldP spid="12" grpId="0"/>
      <p:bldP spid="13" grpId="0" animBg="1"/>
      <p:bldP spid="14" grpId="0"/>
      <p:bldP spid="29" grpId="0"/>
      <p:bldP spid="33" grpId="0"/>
      <p:bldP spid="5" grpId="0" animBg="1"/>
      <p:bldP spid="6" grpId="0" animBg="1"/>
      <p:bldP spid="6" grpId="1" animBg="1"/>
      <p:bldP spid="6" grpId="2" animBg="1"/>
      <p:bldP spid="6" grpId="3" animBg="1"/>
      <p:bldP spid="36" grpId="0" animBg="1"/>
      <p:bldP spid="3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91BD349-8B63-4183-AD04-7D9E0DE1ED6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B881823-1AB9-4339-806C-F592AA06B459}"/>
              </a:ext>
            </a:extLst>
          </p:cNvPr>
          <p:cNvSpPr/>
          <p:nvPr/>
        </p:nvSpPr>
        <p:spPr>
          <a:xfrm>
            <a:off x="-4937135" y="0"/>
            <a:ext cx="9889820" cy="14709791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A6F806E-87B5-4118-B859-A13A692F2530}"/>
              </a:ext>
            </a:extLst>
          </p:cNvPr>
          <p:cNvSpPr/>
          <p:nvPr/>
        </p:nvSpPr>
        <p:spPr>
          <a:xfrm>
            <a:off x="-2389347" y="846069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1630A23-8A09-43F1-A3F8-BECC36DF9B95}"/>
              </a:ext>
            </a:extLst>
          </p:cNvPr>
          <p:cNvSpPr/>
          <p:nvPr/>
        </p:nvSpPr>
        <p:spPr>
          <a:xfrm rot="5400000">
            <a:off x="-701529" y="-734138"/>
            <a:ext cx="5515897" cy="13918374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stretch>
              <a:fillRect t="-65135" b="-3103"/>
            </a:stretch>
          </a:blipFill>
          <a:ln>
            <a:noFill/>
          </a:ln>
          <a:effectLst>
            <a:outerShdw blurRad="177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F06F5-FF41-441C-942E-26DAB4C66662}"/>
              </a:ext>
            </a:extLst>
          </p:cNvPr>
          <p:cNvSpPr txBox="1"/>
          <p:nvPr/>
        </p:nvSpPr>
        <p:spPr>
          <a:xfrm>
            <a:off x="9919411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DE3D1B-240C-4F0F-8FA2-FCE0A6992871}"/>
              </a:ext>
            </a:extLst>
          </p:cNvPr>
          <p:cNvSpPr txBox="1"/>
          <p:nvPr/>
        </p:nvSpPr>
        <p:spPr>
          <a:xfrm>
            <a:off x="9809683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FD4DBD-164A-4C86-AC67-6149B9CF0B16}"/>
              </a:ext>
            </a:extLst>
          </p:cNvPr>
          <p:cNvSpPr/>
          <p:nvPr/>
        </p:nvSpPr>
        <p:spPr>
          <a:xfrm>
            <a:off x="7342033" y="1000097"/>
            <a:ext cx="4867416" cy="68680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41EAA2-9E81-4CDF-B9AD-24C66D7ACE4B}"/>
              </a:ext>
            </a:extLst>
          </p:cNvPr>
          <p:cNvSpPr txBox="1"/>
          <p:nvPr/>
        </p:nvSpPr>
        <p:spPr>
          <a:xfrm>
            <a:off x="7434684" y="936609"/>
            <a:ext cx="4259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INOVATIVE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6C57F6-BB08-43ED-ABC8-071A641F4767}"/>
              </a:ext>
            </a:extLst>
          </p:cNvPr>
          <p:cNvSpPr/>
          <p:nvPr/>
        </p:nvSpPr>
        <p:spPr>
          <a:xfrm>
            <a:off x="8681876" y="1663471"/>
            <a:ext cx="3510123" cy="52368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7C36E8-892E-4B7B-AAEE-6519911D7B19}"/>
              </a:ext>
            </a:extLst>
          </p:cNvPr>
          <p:cNvSpPr txBox="1"/>
          <p:nvPr/>
        </p:nvSpPr>
        <p:spPr>
          <a:xfrm>
            <a:off x="8346931" y="1644789"/>
            <a:ext cx="336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43FBFA-0884-4321-B674-30717AD5AC5B}"/>
              </a:ext>
            </a:extLst>
          </p:cNvPr>
          <p:cNvSpPr txBox="1"/>
          <p:nvPr/>
        </p:nvSpPr>
        <p:spPr>
          <a:xfrm>
            <a:off x="5296687" y="2252627"/>
            <a:ext cx="64184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commodo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9ABD65-8D61-44A6-A7E4-0D5339655C6C}"/>
              </a:ext>
            </a:extLst>
          </p:cNvPr>
          <p:cNvGrpSpPr/>
          <p:nvPr/>
        </p:nvGrpSpPr>
        <p:grpSpPr>
          <a:xfrm>
            <a:off x="10225186" y="3715689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1213464-5794-49D5-9AFA-43C415AFC822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7D8FDF9-7BC5-4A27-9DDD-455B3476ECE7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C59C89A-FBC0-449C-BD0C-51082B37AD62}"/>
              </a:ext>
            </a:extLst>
          </p:cNvPr>
          <p:cNvSpPr txBox="1"/>
          <p:nvPr/>
        </p:nvSpPr>
        <p:spPr>
          <a:xfrm>
            <a:off x="10251474" y="3765211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4024D2A-B8C5-4407-9756-82E1767039E1}"/>
              </a:ext>
            </a:extLst>
          </p:cNvPr>
          <p:cNvSpPr/>
          <p:nvPr/>
        </p:nvSpPr>
        <p:spPr>
          <a:xfrm>
            <a:off x="6625500" y="4376657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82D2395-0DDC-423D-B219-92ED97DDD88A}"/>
              </a:ext>
            </a:extLst>
          </p:cNvPr>
          <p:cNvSpPr/>
          <p:nvPr/>
        </p:nvSpPr>
        <p:spPr>
          <a:xfrm rot="16200000">
            <a:off x="4007855" y="-855672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CC1798D-F81C-4797-B1B5-E35DA2B49060}"/>
              </a:ext>
            </a:extLst>
          </p:cNvPr>
          <p:cNvGrpSpPr/>
          <p:nvPr/>
        </p:nvGrpSpPr>
        <p:grpSpPr>
          <a:xfrm rot="11830837">
            <a:off x="11622738" y="4671553"/>
            <a:ext cx="732581" cy="745157"/>
            <a:chOff x="811460" y="2031784"/>
            <a:chExt cx="1985571" cy="20196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EA6E088-FD47-4034-B79D-46B5EC848352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A3FFD55-5D80-43F4-BC34-3EDBA5F6483D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B91666C-C50C-4627-8CD0-7CBD3A954E4B}"/>
              </a:ext>
            </a:extLst>
          </p:cNvPr>
          <p:cNvGrpSpPr/>
          <p:nvPr/>
        </p:nvGrpSpPr>
        <p:grpSpPr>
          <a:xfrm rot="3600000">
            <a:off x="8220909" y="-301540"/>
            <a:ext cx="1051956" cy="1070015"/>
            <a:chOff x="811460" y="2031784"/>
            <a:chExt cx="1985571" cy="2019658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CFBD01-8B33-47A7-B8DB-76D357F210E5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FFA1994-1B35-47FE-9585-ADCB8410A43F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DE83CE29-A57C-419D-8A94-7B3DB8E514D0}"/>
              </a:ext>
            </a:extLst>
          </p:cNvPr>
          <p:cNvGrpSpPr/>
          <p:nvPr/>
        </p:nvGrpSpPr>
        <p:grpSpPr>
          <a:xfrm>
            <a:off x="10388081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5AAE9E-D65B-436B-A486-97981948E18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5CC165C-2EBF-4EA2-8497-23F6305F555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Graphic 29">
            <a:extLst>
              <a:ext uri="{FF2B5EF4-FFF2-40B4-BE49-F238E27FC236}">
                <a16:creationId xmlns:a16="http://schemas.microsoft.com/office/drawing/2014/main" id="{2D5DDF0E-1ECA-4CFD-A73B-8A847DAF7EBE}"/>
              </a:ext>
            </a:extLst>
          </p:cNvPr>
          <p:cNvGrpSpPr/>
          <p:nvPr/>
        </p:nvGrpSpPr>
        <p:grpSpPr>
          <a:xfrm>
            <a:off x="10977824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A99A911-3451-4774-A0BB-16AF39DDE77E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5388F9E-F5B3-4B48-911A-D25D7AF2FC79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6FF1203B-6DD2-4314-A376-D7B594207D02}"/>
              </a:ext>
            </a:extLst>
          </p:cNvPr>
          <p:cNvGrpSpPr/>
          <p:nvPr/>
        </p:nvGrpSpPr>
        <p:grpSpPr>
          <a:xfrm>
            <a:off x="11560620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9E5748B-3829-4701-8221-8C34B60F6391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3E382BFB-018F-453A-B7D0-C96135ED745A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686EDDE-BE07-472D-B403-DF6AAA5168ED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1BAF5D7-831D-4B7D-8507-ABD37586B777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45E0721-2594-4F1D-88C3-D414FA0018E8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D5E5CD8F-7F2D-4C2E-8507-A70825C56112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BEC715B-BE05-44D3-A8B2-DC3BD599519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471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62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2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62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2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2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62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62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73" dur="1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51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83" dur="1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5" dur="1600" fill="hold"/>
                                        <p:tgtEl>
                                          <p:spTgt spid="5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3" dur="1800" fill="hold"/>
                                        <p:tgtEl>
                                          <p:spTgt spid="4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1" dur="1800" fill="hold"/>
                                        <p:tgtEl>
                                          <p:spTgt spid="4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125E-6 -7.40741E-7 L 0.0194 -7.40741E-7 " pathEditMode="relative" rAng="0" ptsTypes="AA">
                                      <p:cBhvr>
                                        <p:cTn id="106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8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9" grpId="0"/>
      <p:bldP spid="48" grpId="0" animBg="1"/>
      <p:bldP spid="48" grpId="1" animBg="1"/>
      <p:bldP spid="50" grpId="0" animBg="1"/>
      <p:bldP spid="5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FABBBA-E2B0-4A77-9553-9EBBD04EAFAE}"/>
              </a:ext>
            </a:extLst>
          </p:cNvPr>
          <p:cNvSpPr/>
          <p:nvPr/>
        </p:nvSpPr>
        <p:spPr>
          <a:xfrm>
            <a:off x="6172200" y="-11049302"/>
            <a:ext cx="12039600" cy="1790730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388DEC-3991-4315-9412-B462374DB3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089570E-E01F-4CA8-8323-650C414638A0}"/>
              </a:ext>
            </a:extLst>
          </p:cNvPr>
          <p:cNvSpPr/>
          <p:nvPr/>
        </p:nvSpPr>
        <p:spPr>
          <a:xfrm>
            <a:off x="-2417141" y="3429000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20D8A23-5C3C-4EE0-89C7-6E02AEB748A9}"/>
              </a:ext>
            </a:extLst>
          </p:cNvPr>
          <p:cNvSpPr/>
          <p:nvPr/>
        </p:nvSpPr>
        <p:spPr>
          <a:xfrm>
            <a:off x="3551169" y="0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0385CCA-482D-480D-86D9-EE9C3B4C30A2}"/>
              </a:ext>
            </a:extLst>
          </p:cNvPr>
          <p:cNvSpPr/>
          <p:nvPr/>
        </p:nvSpPr>
        <p:spPr>
          <a:xfrm>
            <a:off x="4819808" y="2052142"/>
            <a:ext cx="5062099" cy="5062099"/>
          </a:xfrm>
          <a:prstGeom prst="ellipse">
            <a:avLst/>
          </a:prstGeom>
          <a:blipFill>
            <a:blip r:embed="rId3"/>
            <a:srcRect/>
            <a:stretch>
              <a:fillRect l="-24990" r="-24990"/>
            </a:stretch>
          </a:blip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233836-C870-4E6A-ADA7-7174B683148C}"/>
              </a:ext>
            </a:extLst>
          </p:cNvPr>
          <p:cNvSpPr txBox="1"/>
          <p:nvPr/>
        </p:nvSpPr>
        <p:spPr>
          <a:xfrm>
            <a:off x="7633652" y="928951"/>
            <a:ext cx="3153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49312D-0C8B-4D80-81BD-2B0DC1016023}"/>
              </a:ext>
            </a:extLst>
          </p:cNvPr>
          <p:cNvSpPr txBox="1"/>
          <p:nvPr/>
        </p:nvSpPr>
        <p:spPr>
          <a:xfrm>
            <a:off x="9535044" y="2029160"/>
            <a:ext cx="2504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DC4657-046E-479B-9899-659A44CCA533}"/>
              </a:ext>
            </a:extLst>
          </p:cNvPr>
          <p:cNvGrpSpPr/>
          <p:nvPr/>
        </p:nvGrpSpPr>
        <p:grpSpPr>
          <a:xfrm>
            <a:off x="7188033" y="1769378"/>
            <a:ext cx="702113" cy="702113"/>
            <a:chOff x="4584266" y="3700434"/>
            <a:chExt cx="873049" cy="873049"/>
          </a:xfrm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2B935D2-DB59-49F7-ADA1-275CE6185908}"/>
                </a:ext>
              </a:extLst>
            </p:cNvPr>
            <p:cNvSpPr/>
            <p:nvPr/>
          </p:nvSpPr>
          <p:spPr>
            <a:xfrm>
              <a:off x="4584266" y="3700434"/>
              <a:ext cx="873049" cy="8730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243885B-67CD-4F2D-B0DC-9BF03ACB2E3D}"/>
                </a:ext>
              </a:extLst>
            </p:cNvPr>
            <p:cNvSpPr/>
            <p:nvPr/>
          </p:nvSpPr>
          <p:spPr>
            <a:xfrm>
              <a:off x="4666422" y="3782590"/>
              <a:ext cx="708737" cy="708737"/>
            </a:xfrm>
            <a:prstGeom prst="ellipse">
              <a:avLst/>
            </a:prstGeom>
            <a:noFill/>
            <a:ln w="2222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80EF23D-5CB3-478B-A452-6C3209903B5B}"/>
              </a:ext>
            </a:extLst>
          </p:cNvPr>
          <p:cNvGrpSpPr/>
          <p:nvPr/>
        </p:nvGrpSpPr>
        <p:grpSpPr>
          <a:xfrm>
            <a:off x="9179794" y="2877889"/>
            <a:ext cx="702113" cy="702113"/>
            <a:chOff x="3943350" y="4788545"/>
            <a:chExt cx="873049" cy="873049"/>
          </a:xfrm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A8D3329-7325-4587-85A3-3BFE43B20EBD}"/>
                </a:ext>
              </a:extLst>
            </p:cNvPr>
            <p:cNvSpPr/>
            <p:nvPr/>
          </p:nvSpPr>
          <p:spPr>
            <a:xfrm>
              <a:off x="3943350" y="4788545"/>
              <a:ext cx="873049" cy="8730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1FB36DE-3A90-44C7-9F4B-C5A72039C07E}"/>
                </a:ext>
              </a:extLst>
            </p:cNvPr>
            <p:cNvSpPr/>
            <p:nvPr/>
          </p:nvSpPr>
          <p:spPr>
            <a:xfrm>
              <a:off x="4025506" y="4870701"/>
              <a:ext cx="708737" cy="708737"/>
            </a:xfrm>
            <a:prstGeom prst="ellipse">
              <a:avLst/>
            </a:prstGeom>
            <a:noFill/>
            <a:ln w="2222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E37FBE1-7DE6-40F1-ADCA-78E5F0C8CDFF}"/>
              </a:ext>
            </a:extLst>
          </p:cNvPr>
          <p:cNvSpPr txBox="1"/>
          <p:nvPr/>
        </p:nvSpPr>
        <p:spPr>
          <a:xfrm>
            <a:off x="7246324" y="1920379"/>
            <a:ext cx="585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#1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8B65C9-B9FF-4A2C-BF2C-B53E47229853}"/>
              </a:ext>
            </a:extLst>
          </p:cNvPr>
          <p:cNvSpPr txBox="1"/>
          <p:nvPr/>
        </p:nvSpPr>
        <p:spPr>
          <a:xfrm>
            <a:off x="9206500" y="3028890"/>
            <a:ext cx="64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#2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68A43D-296F-447A-AA6A-D3BC0456925B}"/>
              </a:ext>
            </a:extLst>
          </p:cNvPr>
          <p:cNvGrpSpPr/>
          <p:nvPr/>
        </p:nvGrpSpPr>
        <p:grpSpPr>
          <a:xfrm>
            <a:off x="9310422" y="5027159"/>
            <a:ext cx="702113" cy="702113"/>
            <a:chOff x="3943350" y="4788545"/>
            <a:chExt cx="873049" cy="873049"/>
          </a:xfrm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A990612-6EEE-4325-818F-F961A77C036D}"/>
                </a:ext>
              </a:extLst>
            </p:cNvPr>
            <p:cNvSpPr/>
            <p:nvPr/>
          </p:nvSpPr>
          <p:spPr>
            <a:xfrm>
              <a:off x="3943350" y="4788545"/>
              <a:ext cx="873049" cy="8730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D197413-499A-44FE-9FCF-E633AE6CC120}"/>
                </a:ext>
              </a:extLst>
            </p:cNvPr>
            <p:cNvSpPr/>
            <p:nvPr/>
          </p:nvSpPr>
          <p:spPr>
            <a:xfrm>
              <a:off x="4025506" y="4870701"/>
              <a:ext cx="708737" cy="708737"/>
            </a:xfrm>
            <a:prstGeom prst="ellipse">
              <a:avLst/>
            </a:prstGeom>
            <a:noFill/>
            <a:ln w="2222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A5CB67B-981A-4D2A-AE62-78AB8EEA7B19}"/>
              </a:ext>
            </a:extLst>
          </p:cNvPr>
          <p:cNvSpPr txBox="1"/>
          <p:nvPr/>
        </p:nvSpPr>
        <p:spPr>
          <a:xfrm>
            <a:off x="9337128" y="5178160"/>
            <a:ext cx="64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#3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BFE1CE-29B9-49D7-97A2-2B65A886DB4D}"/>
              </a:ext>
            </a:extLst>
          </p:cNvPr>
          <p:cNvSpPr txBox="1"/>
          <p:nvPr/>
        </p:nvSpPr>
        <p:spPr>
          <a:xfrm>
            <a:off x="10039241" y="4839606"/>
            <a:ext cx="22188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7CCA0D-46BD-4473-912A-9ACCB16765F3}"/>
              </a:ext>
            </a:extLst>
          </p:cNvPr>
          <p:cNvSpPr txBox="1"/>
          <p:nvPr/>
        </p:nvSpPr>
        <p:spPr>
          <a:xfrm>
            <a:off x="-541858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E49DEC-F74B-4B42-BB56-AEA5F2FE342D}"/>
              </a:ext>
            </a:extLst>
          </p:cNvPr>
          <p:cNvSpPr txBox="1"/>
          <p:nvPr/>
        </p:nvSpPr>
        <p:spPr>
          <a:xfrm>
            <a:off x="-651586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72502-CBEC-49BA-B318-43BC413CA2B8}"/>
              </a:ext>
            </a:extLst>
          </p:cNvPr>
          <p:cNvSpPr/>
          <p:nvPr/>
        </p:nvSpPr>
        <p:spPr>
          <a:xfrm>
            <a:off x="0" y="1100697"/>
            <a:ext cx="4881944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078C32-782D-4E25-926D-026A522BFA01}"/>
              </a:ext>
            </a:extLst>
          </p:cNvPr>
          <p:cNvSpPr txBox="1"/>
          <p:nvPr/>
        </p:nvSpPr>
        <p:spPr>
          <a:xfrm>
            <a:off x="378938" y="980060"/>
            <a:ext cx="364074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12381B5-0455-4AF6-8C91-642ACB142280}"/>
              </a:ext>
            </a:extLst>
          </p:cNvPr>
          <p:cNvSpPr/>
          <p:nvPr/>
        </p:nvSpPr>
        <p:spPr>
          <a:xfrm>
            <a:off x="-14971" y="1878740"/>
            <a:ext cx="4183686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DEAF0F-C1D3-45BC-AD26-AFE21C3B637B}"/>
              </a:ext>
            </a:extLst>
          </p:cNvPr>
          <p:cNvSpPr txBox="1"/>
          <p:nvPr/>
        </p:nvSpPr>
        <p:spPr>
          <a:xfrm>
            <a:off x="431975" y="1878740"/>
            <a:ext cx="336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TO USE.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028D30-F4F6-4CE7-A009-DE46F453C40F}"/>
              </a:ext>
            </a:extLst>
          </p:cNvPr>
          <p:cNvSpPr txBox="1"/>
          <p:nvPr/>
        </p:nvSpPr>
        <p:spPr>
          <a:xfrm>
            <a:off x="431975" y="2603673"/>
            <a:ext cx="53592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</a:t>
            </a:r>
          </a:p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F1D771D-1951-4B18-AAAC-B61DDFE26256}"/>
              </a:ext>
            </a:extLst>
          </p:cNvPr>
          <p:cNvGrpSpPr/>
          <p:nvPr/>
        </p:nvGrpSpPr>
        <p:grpSpPr>
          <a:xfrm>
            <a:off x="732279" y="4497083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F28D80AC-1166-4C84-BEA9-89ACA6A3F4C8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700EFF3-EE7F-45AC-88A9-E84D9CF5B5BF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9A9AAB4-EE00-4382-B5FB-CCE0D139D891}"/>
              </a:ext>
            </a:extLst>
          </p:cNvPr>
          <p:cNvSpPr txBox="1"/>
          <p:nvPr/>
        </p:nvSpPr>
        <p:spPr>
          <a:xfrm>
            <a:off x="758567" y="4546605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5E727B2-6770-4565-9EF2-90C21FDE0BBA}"/>
              </a:ext>
            </a:extLst>
          </p:cNvPr>
          <p:cNvSpPr/>
          <p:nvPr/>
        </p:nvSpPr>
        <p:spPr>
          <a:xfrm rot="5400000">
            <a:off x="-3706015" y="1052219"/>
            <a:ext cx="2645996" cy="1161156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aphic 28">
            <a:extLst>
              <a:ext uri="{FF2B5EF4-FFF2-40B4-BE49-F238E27FC236}">
                <a16:creationId xmlns:a16="http://schemas.microsoft.com/office/drawing/2014/main" id="{188F8A39-77B0-4918-9F94-7D81FF876682}"/>
              </a:ext>
            </a:extLst>
          </p:cNvPr>
          <p:cNvGrpSpPr/>
          <p:nvPr/>
        </p:nvGrpSpPr>
        <p:grpSpPr>
          <a:xfrm>
            <a:off x="378938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86F1881-9A81-48CD-A3F7-61D4F6346EBC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EC3296D-DA59-45D3-95BF-7968051EE06C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Graphic 29">
            <a:extLst>
              <a:ext uri="{FF2B5EF4-FFF2-40B4-BE49-F238E27FC236}">
                <a16:creationId xmlns:a16="http://schemas.microsoft.com/office/drawing/2014/main" id="{15D476E9-1A69-403E-A57D-BE535994AFD0}"/>
              </a:ext>
            </a:extLst>
          </p:cNvPr>
          <p:cNvGrpSpPr/>
          <p:nvPr/>
        </p:nvGrpSpPr>
        <p:grpSpPr>
          <a:xfrm>
            <a:off x="968681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7AB9273-6DCD-421C-9260-51749D6742C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2F0CDC1-6901-4189-85D2-FC11D6D02255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Graphic 27">
            <a:extLst>
              <a:ext uri="{FF2B5EF4-FFF2-40B4-BE49-F238E27FC236}">
                <a16:creationId xmlns:a16="http://schemas.microsoft.com/office/drawing/2014/main" id="{C26B7775-63F2-43BC-9F60-7BBFA27959EE}"/>
              </a:ext>
            </a:extLst>
          </p:cNvPr>
          <p:cNvGrpSpPr/>
          <p:nvPr/>
        </p:nvGrpSpPr>
        <p:grpSpPr>
          <a:xfrm>
            <a:off x="1551477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FB3F1FE-C6C3-40CD-8AA9-AB928F255191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43" name="Graphic 27">
              <a:extLst>
                <a:ext uri="{FF2B5EF4-FFF2-40B4-BE49-F238E27FC236}">
                  <a16:creationId xmlns:a16="http://schemas.microsoft.com/office/drawing/2014/main" id="{1DE03F51-56C3-443E-A846-C7930FF259D3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4F8990B-E01F-492E-BABD-0028EDDA4CD4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F944FDF-092E-40F5-90E5-079BC56DE89F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2250A4B-2065-4C99-AA0D-3507D73B9150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D5AB5743-65FB-4001-83E6-28857FA65BD6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63AD182-9728-43DE-9613-73D41C2037E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498B112-CD6A-4B1B-B129-9A8C4896D01E}"/>
              </a:ext>
            </a:extLst>
          </p:cNvPr>
          <p:cNvSpPr/>
          <p:nvPr/>
        </p:nvSpPr>
        <p:spPr>
          <a:xfrm rot="16200000">
            <a:off x="9168210" y="-1115741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56C4586-D763-421C-864B-93B711AB8866}"/>
              </a:ext>
            </a:extLst>
          </p:cNvPr>
          <p:cNvGrpSpPr/>
          <p:nvPr/>
        </p:nvGrpSpPr>
        <p:grpSpPr>
          <a:xfrm rot="12143164">
            <a:off x="3935870" y="5649368"/>
            <a:ext cx="732581" cy="745157"/>
            <a:chOff x="811460" y="2031784"/>
            <a:chExt cx="1985571" cy="2019658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9043AC9-B2F4-4E25-9AE8-2EF581DD9512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71A56A0-BE7B-41B9-AD20-779D56A25355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BCFD956-B99E-4455-A460-303CF7D2452F}"/>
              </a:ext>
            </a:extLst>
          </p:cNvPr>
          <p:cNvGrpSpPr/>
          <p:nvPr/>
        </p:nvGrpSpPr>
        <p:grpSpPr>
          <a:xfrm rot="3600000">
            <a:off x="5284535" y="1916547"/>
            <a:ext cx="1051956" cy="1070015"/>
            <a:chOff x="811460" y="2031784"/>
            <a:chExt cx="1985571" cy="2019658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9223D5E6-A526-42BA-9AED-8830FA9B1FB0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AC1A21-B5C1-457C-AE5B-33BF330CAB74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09468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accel="40000" decel="6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" dur="1875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6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62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62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6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128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0" dur="1750" fill="hold"/>
                                        <p:tgtEl>
                                          <p:spTgt spid="52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138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0" dur="1600" fill="hold"/>
                                        <p:tgtEl>
                                          <p:spTgt spid="5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48" dur="1800" fill="hold"/>
                                        <p:tgtEl>
                                          <p:spTgt spid="4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6" dur="1800" fill="hold"/>
                                        <p:tgtEl>
                                          <p:spTgt spid="5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95833E-6 7.40741E-7 L 0.01941 7.40741E-7 " pathEditMode="relative" rAng="0" ptsTypes="AA">
                                      <p:cBhvr>
                                        <p:cTn id="161" dur="2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0" grpId="0" animBg="1"/>
      <p:bldP spid="50" grpId="1" animBg="1"/>
      <p:bldP spid="49" grpId="0" animBg="1"/>
      <p:bldP spid="49" grpId="1" animBg="1"/>
      <p:bldP spid="6" grpId="0" animBg="1"/>
      <p:bldP spid="6" grpId="1" animBg="1"/>
      <p:bldP spid="6" grpId="2" animBg="1"/>
      <p:bldP spid="6" grpId="3" animBg="1"/>
      <p:bldP spid="8" grpId="0"/>
      <p:bldP spid="9" grpId="0"/>
      <p:bldP spid="16" grpId="0"/>
      <p:bldP spid="17" grpId="0"/>
      <p:bldP spid="21" grpId="0"/>
      <p:bldP spid="22" grpId="0"/>
      <p:bldP spid="24" grpId="0"/>
      <p:bldP spid="25" grpId="0" animBg="1"/>
      <p:bldP spid="26" grpId="0"/>
      <p:bldP spid="27" grpId="0" animBg="1"/>
      <p:bldP spid="28" grpId="0"/>
      <p:bldP spid="29" grpId="0"/>
      <p:bldP spid="33" grpId="0"/>
      <p:bldP spid="34" grpId="0" animBg="1"/>
      <p:bldP spid="51" grpId="0" animBg="1"/>
      <p:bldP spid="5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4B5ECA2-E967-44E9-A62F-989358265C98}"/>
              </a:ext>
            </a:extLst>
          </p:cNvPr>
          <p:cNvSpPr/>
          <p:nvPr/>
        </p:nvSpPr>
        <p:spPr>
          <a:xfrm>
            <a:off x="-5943600" y="0"/>
            <a:ext cx="12039600" cy="1790730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6EC731-F90B-4A9E-A0D5-D4D93D3C62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35FF5C6C-F4C7-4E74-87A5-EEB3A9497A64}"/>
              </a:ext>
            </a:extLst>
          </p:cNvPr>
          <p:cNvSpPr/>
          <p:nvPr/>
        </p:nvSpPr>
        <p:spPr>
          <a:xfrm rot="5400000">
            <a:off x="11562297" y="-1979327"/>
            <a:ext cx="2645996" cy="1161156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E7110C1F-8EE3-4A0A-904C-E6EB3CE13897}"/>
              </a:ext>
            </a:extLst>
          </p:cNvPr>
          <p:cNvSpPr/>
          <p:nvPr/>
        </p:nvSpPr>
        <p:spPr>
          <a:xfrm>
            <a:off x="9910368" y="2319304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1CB363D-4040-47C4-A285-ED124785A0A9}"/>
              </a:ext>
            </a:extLst>
          </p:cNvPr>
          <p:cNvSpPr/>
          <p:nvPr/>
        </p:nvSpPr>
        <p:spPr>
          <a:xfrm>
            <a:off x="3283380" y="4633825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662DD3F4-0930-4624-80ED-621271BA1ECD}"/>
              </a:ext>
            </a:extLst>
          </p:cNvPr>
          <p:cNvSpPr/>
          <p:nvPr/>
        </p:nvSpPr>
        <p:spPr>
          <a:xfrm rot="5400000">
            <a:off x="7404612" y="-2669149"/>
            <a:ext cx="4028812" cy="10165983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stretch>
              <a:fillRect t="-65135" b="-3103"/>
            </a:stretch>
          </a:blipFill>
          <a:ln>
            <a:noFill/>
          </a:ln>
          <a:effectLst>
            <a:outerShdw blurRad="177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DB8B01-413F-41BC-9022-44B334B95E1E}"/>
              </a:ext>
            </a:extLst>
          </p:cNvPr>
          <p:cNvSpPr txBox="1"/>
          <p:nvPr/>
        </p:nvSpPr>
        <p:spPr>
          <a:xfrm>
            <a:off x="-541858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848385-2CA2-4E4B-ABF3-7B8D37ED2A1E}"/>
              </a:ext>
            </a:extLst>
          </p:cNvPr>
          <p:cNvSpPr txBox="1"/>
          <p:nvPr/>
        </p:nvSpPr>
        <p:spPr>
          <a:xfrm>
            <a:off x="-651586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B52B76-B18D-4C1B-A21E-C525CA4A6343}"/>
              </a:ext>
            </a:extLst>
          </p:cNvPr>
          <p:cNvSpPr/>
          <p:nvPr/>
        </p:nvSpPr>
        <p:spPr>
          <a:xfrm>
            <a:off x="0" y="2925273"/>
            <a:ext cx="4881944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A99901-FEF4-41E7-AD07-A59AECACD6C7}"/>
              </a:ext>
            </a:extLst>
          </p:cNvPr>
          <p:cNvSpPr txBox="1"/>
          <p:nvPr/>
        </p:nvSpPr>
        <p:spPr>
          <a:xfrm>
            <a:off x="378938" y="2804636"/>
            <a:ext cx="449033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548E0A-EF3C-4A47-8546-CDF7BCFC6AB7}"/>
              </a:ext>
            </a:extLst>
          </p:cNvPr>
          <p:cNvSpPr/>
          <p:nvPr/>
        </p:nvSpPr>
        <p:spPr>
          <a:xfrm>
            <a:off x="-14971" y="3703316"/>
            <a:ext cx="4183686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AB7A66-B99D-4ED8-89DD-652C9C1D11CA}"/>
              </a:ext>
            </a:extLst>
          </p:cNvPr>
          <p:cNvSpPr txBox="1"/>
          <p:nvPr/>
        </p:nvSpPr>
        <p:spPr>
          <a:xfrm>
            <a:off x="431975" y="3703316"/>
            <a:ext cx="336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TITLE.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D69EB-2C00-45DC-A612-3CBADEB6A4DC}"/>
              </a:ext>
            </a:extLst>
          </p:cNvPr>
          <p:cNvSpPr txBox="1"/>
          <p:nvPr/>
        </p:nvSpPr>
        <p:spPr>
          <a:xfrm>
            <a:off x="431974" y="4428249"/>
            <a:ext cx="5578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Montserrat Light" panose="00000400000000000000" pitchFamily="2" charset="0"/>
            </a:endParaRP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tinci-dunt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FC4B703-6A99-4026-A5A5-F7D5AAA82E4D}"/>
              </a:ext>
            </a:extLst>
          </p:cNvPr>
          <p:cNvGrpSpPr/>
          <p:nvPr/>
        </p:nvGrpSpPr>
        <p:grpSpPr>
          <a:xfrm>
            <a:off x="3800206" y="5950044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57370A4-175F-44E3-BB72-855B643D8974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DF9C5A0-AA38-46B4-BBBE-A614F5583E19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934A82-E7D1-4D06-B820-6E1E934E5161}"/>
              </a:ext>
            </a:extLst>
          </p:cNvPr>
          <p:cNvSpPr txBox="1"/>
          <p:nvPr/>
        </p:nvSpPr>
        <p:spPr>
          <a:xfrm>
            <a:off x="3826494" y="5999566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475EE110-7E67-43D7-AB56-28DDC92673E8}"/>
              </a:ext>
            </a:extLst>
          </p:cNvPr>
          <p:cNvGrpSpPr/>
          <p:nvPr/>
        </p:nvGrpSpPr>
        <p:grpSpPr>
          <a:xfrm>
            <a:off x="10501301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42F3519-95E8-4B17-A5D5-18E097FC65B8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46EB827-2DBD-480B-84C9-CAD25BF6B105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F4BB1F41-784D-4135-BA44-315B89B42C7F}"/>
              </a:ext>
            </a:extLst>
          </p:cNvPr>
          <p:cNvGrpSpPr/>
          <p:nvPr/>
        </p:nvGrpSpPr>
        <p:grpSpPr>
          <a:xfrm>
            <a:off x="11091044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84BC1C8-27B5-4209-8BA9-76D2344C03D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30ADCF9-1AB2-4A9D-A0EC-59428343962D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94DE0379-EF6E-45CF-8153-129B17CB341D}"/>
              </a:ext>
            </a:extLst>
          </p:cNvPr>
          <p:cNvGrpSpPr/>
          <p:nvPr/>
        </p:nvGrpSpPr>
        <p:grpSpPr>
          <a:xfrm>
            <a:off x="11673840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E2CFBB0-0242-4E44-BFFB-34E37EE068BC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705061E1-34BB-4F41-A268-A38463348D23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1E9FD8F-4FB5-4586-A3BA-B021C8EFDDC0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BDB76A8-7845-406F-986E-CA1CC4D7F215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0BE65EB-C458-46BC-B7A6-4241C3CE0CF6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2888DF0-E2C3-4D7B-BF13-F7322118F56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D5746D9-B0E7-4CE2-9A4A-02D41160E35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849C938-EA1B-4FAA-AB3F-B382DDF5D81C}"/>
              </a:ext>
            </a:extLst>
          </p:cNvPr>
          <p:cNvSpPr/>
          <p:nvPr/>
        </p:nvSpPr>
        <p:spPr>
          <a:xfrm rot="16200000">
            <a:off x="-1018876" y="769789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F8CBCAF-5163-4476-AAA6-28EA982866CB}"/>
              </a:ext>
            </a:extLst>
          </p:cNvPr>
          <p:cNvGrpSpPr/>
          <p:nvPr/>
        </p:nvGrpSpPr>
        <p:grpSpPr>
          <a:xfrm rot="12143164">
            <a:off x="4283005" y="900941"/>
            <a:ext cx="732581" cy="745157"/>
            <a:chOff x="811460" y="2031784"/>
            <a:chExt cx="1985571" cy="201965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EA9FAFC-2A94-4113-9714-473B5328658D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E3636AD-5635-4A86-9817-340613DEB918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8E7915A-B053-466A-B391-B1AD3F178927}"/>
              </a:ext>
            </a:extLst>
          </p:cNvPr>
          <p:cNvGrpSpPr/>
          <p:nvPr/>
        </p:nvGrpSpPr>
        <p:grpSpPr>
          <a:xfrm rot="3600000">
            <a:off x="8023632" y="6102087"/>
            <a:ext cx="1051956" cy="1070015"/>
            <a:chOff x="811460" y="2031784"/>
            <a:chExt cx="1985571" cy="2019658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AD99DCB-B34A-4EB8-AADC-34DEA1442330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55B8EFA-BFF6-4B76-9AE4-D98229119FCD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110020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8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69" dur="1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1750" fill="hold"/>
                                        <p:tgtEl>
                                          <p:spTgt spid="53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79" dur="1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1" dur="1600" fill="hold"/>
                                        <p:tgtEl>
                                          <p:spTgt spid="5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9" dur="1800" fill="hold"/>
                                        <p:tgtEl>
                                          <p:spTgt spid="5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7" dur="1800" fill="hold"/>
                                        <p:tgtEl>
                                          <p:spTgt spid="5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0833E-6 2.22222E-6 L 0.00013 0.04259 " pathEditMode="relative" rAng="0" ptsTypes="AA">
                                      <p:cBhvr>
                                        <p:cTn id="102" dur="2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0" grpId="1" animBg="1"/>
      <p:bldP spid="51" grpId="0" animBg="1"/>
      <p:bldP spid="51" grpId="1" animBg="1"/>
      <p:bldP spid="7" grpId="0" animBg="1"/>
      <p:bldP spid="9" grpId="0"/>
      <p:bldP spid="11" grpId="0"/>
      <p:bldP spid="13" grpId="0"/>
      <p:bldP spid="14" grpId="0"/>
      <p:bldP spid="18" grpId="0"/>
      <p:bldP spid="52" grpId="0" animBg="1"/>
      <p:bldP spid="5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9D20E28-92AF-401C-A90D-631F4709EF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C4E05E8-0349-41BE-990D-EF5092F3E716}"/>
              </a:ext>
            </a:extLst>
          </p:cNvPr>
          <p:cNvSpPr/>
          <p:nvPr/>
        </p:nvSpPr>
        <p:spPr>
          <a:xfrm>
            <a:off x="-1411765" y="-1104294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11AC9C6-2C66-4994-B55E-75B234D9BC4C}"/>
              </a:ext>
            </a:extLst>
          </p:cNvPr>
          <p:cNvSpPr/>
          <p:nvPr/>
        </p:nvSpPr>
        <p:spPr>
          <a:xfrm>
            <a:off x="5614223" y="3819432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47DE3A-43B9-472B-9848-F19145F9BC55}"/>
              </a:ext>
            </a:extLst>
          </p:cNvPr>
          <p:cNvSpPr/>
          <p:nvPr/>
        </p:nvSpPr>
        <p:spPr>
          <a:xfrm rot="5400000">
            <a:off x="-2339309" y="-6931896"/>
            <a:ext cx="3159227" cy="13863791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A6B85D-3DD8-4B6A-BF49-5167DF6FDCAE}"/>
              </a:ext>
            </a:extLst>
          </p:cNvPr>
          <p:cNvSpPr txBox="1"/>
          <p:nvPr/>
        </p:nvSpPr>
        <p:spPr>
          <a:xfrm>
            <a:off x="-541858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AA48F8-A0D2-402F-A02A-1BF0237C5665}"/>
              </a:ext>
            </a:extLst>
          </p:cNvPr>
          <p:cNvSpPr txBox="1"/>
          <p:nvPr/>
        </p:nvSpPr>
        <p:spPr>
          <a:xfrm>
            <a:off x="-651586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F227EE-D664-4836-9771-BC3BE59220D3}"/>
              </a:ext>
            </a:extLst>
          </p:cNvPr>
          <p:cNvSpPr/>
          <p:nvPr/>
        </p:nvSpPr>
        <p:spPr>
          <a:xfrm>
            <a:off x="-1" y="1988654"/>
            <a:ext cx="5399577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72E50C-70A0-435B-AC5B-87585DEA5054}"/>
              </a:ext>
            </a:extLst>
          </p:cNvPr>
          <p:cNvSpPr txBox="1"/>
          <p:nvPr/>
        </p:nvSpPr>
        <p:spPr>
          <a:xfrm>
            <a:off x="378938" y="1868017"/>
            <a:ext cx="487825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CREATIVE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F6937-B7DA-4B37-B76E-3A5608B0C658}"/>
              </a:ext>
            </a:extLst>
          </p:cNvPr>
          <p:cNvSpPr/>
          <p:nvPr/>
        </p:nvSpPr>
        <p:spPr>
          <a:xfrm>
            <a:off x="-14971" y="2766697"/>
            <a:ext cx="3745905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CEC67F-41B7-4508-A049-52A66D75C7E3}"/>
              </a:ext>
            </a:extLst>
          </p:cNvPr>
          <p:cNvSpPr txBox="1"/>
          <p:nvPr/>
        </p:nvSpPr>
        <p:spPr>
          <a:xfrm>
            <a:off x="431975" y="2766697"/>
            <a:ext cx="336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DESIGN.</a:t>
            </a:r>
          </a:p>
        </p:txBody>
      </p:sp>
      <p:grpSp>
        <p:nvGrpSpPr>
          <p:cNvPr id="15" name="Graphic 28">
            <a:extLst>
              <a:ext uri="{FF2B5EF4-FFF2-40B4-BE49-F238E27FC236}">
                <a16:creationId xmlns:a16="http://schemas.microsoft.com/office/drawing/2014/main" id="{48E6CA95-9196-4424-A2D7-6F33C9899A17}"/>
              </a:ext>
            </a:extLst>
          </p:cNvPr>
          <p:cNvGrpSpPr/>
          <p:nvPr/>
        </p:nvGrpSpPr>
        <p:grpSpPr>
          <a:xfrm>
            <a:off x="5399577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6CF677A-B3AC-4F43-8B94-BC1EC86AC97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DD73932-65E9-4FDC-BE3B-A2A9E85AE30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8" name="Graphic 29">
            <a:extLst>
              <a:ext uri="{FF2B5EF4-FFF2-40B4-BE49-F238E27FC236}">
                <a16:creationId xmlns:a16="http://schemas.microsoft.com/office/drawing/2014/main" id="{24164CEF-EBB9-4C12-9FBA-30271ADB291C}"/>
              </a:ext>
            </a:extLst>
          </p:cNvPr>
          <p:cNvGrpSpPr/>
          <p:nvPr/>
        </p:nvGrpSpPr>
        <p:grpSpPr>
          <a:xfrm>
            <a:off x="5989320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CAE07FB-C255-42AA-A2F6-D4541ABB47A1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2214761-53CB-4208-BFB3-EF3DC88EFEFA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Graphic 27">
            <a:extLst>
              <a:ext uri="{FF2B5EF4-FFF2-40B4-BE49-F238E27FC236}">
                <a16:creationId xmlns:a16="http://schemas.microsoft.com/office/drawing/2014/main" id="{D7BCD702-F26E-473B-9977-94E61DE7F395}"/>
              </a:ext>
            </a:extLst>
          </p:cNvPr>
          <p:cNvGrpSpPr/>
          <p:nvPr/>
        </p:nvGrpSpPr>
        <p:grpSpPr>
          <a:xfrm>
            <a:off x="6572116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9C6A8FE-0324-4446-A7D1-E4E55756B40F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3" name="Graphic 27">
              <a:extLst>
                <a:ext uri="{FF2B5EF4-FFF2-40B4-BE49-F238E27FC236}">
                  <a16:creationId xmlns:a16="http://schemas.microsoft.com/office/drawing/2014/main" id="{1C492B9D-3217-418A-BDBC-94AE3248A7D4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6558FBE-35D1-4904-B318-750CA8CCDE49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74607DE-4136-4303-87B4-FDDCBA900CF6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8275D13-E3F1-4665-B4F5-6A10E2B8045D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D138221-AF0B-433A-9AEC-729396800F4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FD93372-69CA-41E2-938C-FA5572F0EB0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91151134-DCB4-485E-94E8-E5EA3AFBCCE5}"/>
              </a:ext>
            </a:extLst>
          </p:cNvPr>
          <p:cNvSpPr txBox="1"/>
          <p:nvPr/>
        </p:nvSpPr>
        <p:spPr>
          <a:xfrm>
            <a:off x="431974" y="3491630"/>
            <a:ext cx="59231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commodo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Duis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autem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vel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iriure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 in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hendrerit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in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vulputate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esse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722639E-5022-4738-B5C4-84581142D322}"/>
              </a:ext>
            </a:extLst>
          </p:cNvPr>
          <p:cNvGrpSpPr/>
          <p:nvPr/>
        </p:nvGrpSpPr>
        <p:grpSpPr>
          <a:xfrm>
            <a:off x="732279" y="5385040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88002C0-F01A-41B4-B6D2-3963E3CAB3F1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7B439DE6-C737-48F2-82A0-CD869F3645FD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EF7FDE5-95F0-454E-BF8C-5643253A06C2}"/>
              </a:ext>
            </a:extLst>
          </p:cNvPr>
          <p:cNvSpPr txBox="1"/>
          <p:nvPr/>
        </p:nvSpPr>
        <p:spPr>
          <a:xfrm>
            <a:off x="758567" y="5434562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CF5C695-FC70-4C98-A77E-CA51575A5D52}"/>
              </a:ext>
            </a:extLst>
          </p:cNvPr>
          <p:cNvSpPr/>
          <p:nvPr/>
        </p:nvSpPr>
        <p:spPr>
          <a:xfrm>
            <a:off x="8324850" y="0"/>
            <a:ext cx="7734300" cy="1150374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5BF366F7-E51F-4D2A-8541-AD256C9DB716}"/>
              </a:ext>
            </a:extLst>
          </p:cNvPr>
          <p:cNvSpPr/>
          <p:nvPr/>
        </p:nvSpPr>
        <p:spPr>
          <a:xfrm flipH="1">
            <a:off x="6528963" y="826619"/>
            <a:ext cx="5204762" cy="5204762"/>
          </a:xfrm>
          <a:prstGeom prst="ellipse">
            <a:avLst/>
          </a:prstGeom>
          <a:blipFill>
            <a:blip r:embed="rId3"/>
            <a:srcRect/>
            <a:stretch>
              <a:fillRect l="-17416" t="-68030" b="-8005"/>
            </a:stretch>
          </a:blip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9B47532-86C6-4FDC-A530-755EEF4D94E2}"/>
              </a:ext>
            </a:extLst>
          </p:cNvPr>
          <p:cNvSpPr/>
          <p:nvPr/>
        </p:nvSpPr>
        <p:spPr>
          <a:xfrm rot="16200000">
            <a:off x="-515619" y="5992559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C9F1EE-1070-4FA1-A945-42FFDD61BB33}"/>
              </a:ext>
            </a:extLst>
          </p:cNvPr>
          <p:cNvGrpSpPr/>
          <p:nvPr/>
        </p:nvGrpSpPr>
        <p:grpSpPr>
          <a:xfrm rot="11830837">
            <a:off x="2757974" y="5864945"/>
            <a:ext cx="732581" cy="745157"/>
            <a:chOff x="811460" y="2031784"/>
            <a:chExt cx="1985571" cy="20196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16B2D89-EE62-47B7-87FC-EF013D9B4601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388ACD7-6DEA-4FDA-8722-0EF3A794A3E1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380D1C0-471F-4024-8573-EE1F2D5AF1DF}"/>
              </a:ext>
            </a:extLst>
          </p:cNvPr>
          <p:cNvGrpSpPr/>
          <p:nvPr/>
        </p:nvGrpSpPr>
        <p:grpSpPr>
          <a:xfrm rot="3600000">
            <a:off x="6739914" y="773074"/>
            <a:ext cx="1051956" cy="1070015"/>
            <a:chOff x="811460" y="2031784"/>
            <a:chExt cx="1985571" cy="201965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7A3508E-8D86-4A9F-B924-0DCCDD68A2F6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4D01950-5009-4289-9587-1CE6D3E5DB57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5547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accel="40000" decel="6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" dur="1875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2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2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2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86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8" dur="1750" fill="hold"/>
                                        <p:tgtEl>
                                          <p:spTgt spid="37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96" dur="16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98" dur="1600" fill="hold"/>
                                        <p:tgtEl>
                                          <p:spTgt spid="4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6" dur="1800" fill="hold"/>
                                        <p:tgtEl>
                                          <p:spTgt spid="3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4" dur="1800" fill="hold"/>
                                        <p:tgtEl>
                                          <p:spTgt spid="3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125E-6 -1.85185E-6 L 0.0194 -1.85185E-6 " pathEditMode="relative" rAng="0" ptsTypes="AA">
                                      <p:cBhvr>
                                        <p:cTn id="119" dur="2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4" grpId="0" animBg="1"/>
      <p:bldP spid="34" grpId="1" animBg="1"/>
      <p:bldP spid="8" grpId="0" animBg="1"/>
      <p:bldP spid="10" grpId="0"/>
      <p:bldP spid="11" grpId="0" animBg="1"/>
      <p:bldP spid="12" grpId="0"/>
      <p:bldP spid="13" grpId="0" animBg="1"/>
      <p:bldP spid="14" grpId="0"/>
      <p:bldP spid="29" grpId="0"/>
      <p:bldP spid="33" grpId="0"/>
      <p:bldP spid="5" grpId="0" animBg="1"/>
      <p:bldP spid="6" grpId="0" animBg="1"/>
      <p:bldP spid="6" grpId="1" animBg="1"/>
      <p:bldP spid="6" grpId="2" animBg="1"/>
      <p:bldP spid="6" grpId="3" animBg="1"/>
      <p:bldP spid="36" grpId="0" animBg="1"/>
      <p:bldP spid="3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91BD349-8B63-4183-AD04-7D9E0DE1ED6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B881823-1AB9-4339-806C-F592AA06B459}"/>
              </a:ext>
            </a:extLst>
          </p:cNvPr>
          <p:cNvSpPr/>
          <p:nvPr/>
        </p:nvSpPr>
        <p:spPr>
          <a:xfrm>
            <a:off x="-4937135" y="0"/>
            <a:ext cx="9889820" cy="14709791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A6F806E-87B5-4118-B859-A13A692F2530}"/>
              </a:ext>
            </a:extLst>
          </p:cNvPr>
          <p:cNvSpPr/>
          <p:nvPr/>
        </p:nvSpPr>
        <p:spPr>
          <a:xfrm>
            <a:off x="-2389347" y="846069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41630A23-8A09-43F1-A3F8-BECC36DF9B95}"/>
              </a:ext>
            </a:extLst>
          </p:cNvPr>
          <p:cNvSpPr/>
          <p:nvPr/>
        </p:nvSpPr>
        <p:spPr>
          <a:xfrm rot="5400000">
            <a:off x="-111342" y="-734138"/>
            <a:ext cx="5515897" cy="13918374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stretch>
              <a:fillRect t="-68926" b="704"/>
            </a:stretch>
          </a:blipFill>
          <a:ln>
            <a:noFill/>
          </a:ln>
          <a:effectLst>
            <a:outerShdw blurRad="177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AF06F5-FF41-441C-942E-26DAB4C66662}"/>
              </a:ext>
            </a:extLst>
          </p:cNvPr>
          <p:cNvSpPr txBox="1"/>
          <p:nvPr/>
        </p:nvSpPr>
        <p:spPr>
          <a:xfrm>
            <a:off x="9919411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DE3D1B-240C-4F0F-8FA2-FCE0A6992871}"/>
              </a:ext>
            </a:extLst>
          </p:cNvPr>
          <p:cNvSpPr txBox="1"/>
          <p:nvPr/>
        </p:nvSpPr>
        <p:spPr>
          <a:xfrm>
            <a:off x="9809683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FD4DBD-164A-4C86-AC67-6149B9CF0B16}"/>
              </a:ext>
            </a:extLst>
          </p:cNvPr>
          <p:cNvSpPr/>
          <p:nvPr/>
        </p:nvSpPr>
        <p:spPr>
          <a:xfrm>
            <a:off x="8113485" y="1000097"/>
            <a:ext cx="4095963" cy="68680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41EAA2-9E81-4CDF-B9AD-24C66D7ACE4B}"/>
              </a:ext>
            </a:extLst>
          </p:cNvPr>
          <p:cNvSpPr txBox="1"/>
          <p:nvPr/>
        </p:nvSpPr>
        <p:spPr>
          <a:xfrm>
            <a:off x="9149897" y="936609"/>
            <a:ext cx="25442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FRESH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6C57F6-BB08-43ED-ABC8-071A641F4767}"/>
              </a:ext>
            </a:extLst>
          </p:cNvPr>
          <p:cNvSpPr/>
          <p:nvPr/>
        </p:nvSpPr>
        <p:spPr>
          <a:xfrm>
            <a:off x="8681876" y="1663471"/>
            <a:ext cx="3510123" cy="52368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7C36E8-892E-4B7B-AAEE-6519911D7B19}"/>
              </a:ext>
            </a:extLst>
          </p:cNvPr>
          <p:cNvSpPr txBox="1"/>
          <p:nvPr/>
        </p:nvSpPr>
        <p:spPr>
          <a:xfrm>
            <a:off x="8346931" y="1644789"/>
            <a:ext cx="336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ANIMATION.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43FBFA-0884-4321-B674-30717AD5AC5B}"/>
              </a:ext>
            </a:extLst>
          </p:cNvPr>
          <p:cNvSpPr txBox="1"/>
          <p:nvPr/>
        </p:nvSpPr>
        <p:spPr>
          <a:xfrm>
            <a:off x="5296687" y="2252627"/>
            <a:ext cx="64184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commodo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9ABD65-8D61-44A6-A7E4-0D5339655C6C}"/>
              </a:ext>
            </a:extLst>
          </p:cNvPr>
          <p:cNvGrpSpPr/>
          <p:nvPr/>
        </p:nvGrpSpPr>
        <p:grpSpPr>
          <a:xfrm>
            <a:off x="10225186" y="3715689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1213464-5794-49D5-9AFA-43C415AFC822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7D8FDF9-7BC5-4A27-9DDD-455B3476ECE7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C59C89A-FBC0-449C-BD0C-51082B37AD62}"/>
              </a:ext>
            </a:extLst>
          </p:cNvPr>
          <p:cNvSpPr txBox="1"/>
          <p:nvPr/>
        </p:nvSpPr>
        <p:spPr>
          <a:xfrm>
            <a:off x="10251474" y="3765211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4024D2A-B8C5-4407-9756-82E1767039E1}"/>
              </a:ext>
            </a:extLst>
          </p:cNvPr>
          <p:cNvSpPr/>
          <p:nvPr/>
        </p:nvSpPr>
        <p:spPr>
          <a:xfrm>
            <a:off x="6625500" y="4376657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82D2395-0DDC-423D-B219-92ED97DDD88A}"/>
              </a:ext>
            </a:extLst>
          </p:cNvPr>
          <p:cNvSpPr/>
          <p:nvPr/>
        </p:nvSpPr>
        <p:spPr>
          <a:xfrm rot="16200000">
            <a:off x="4007855" y="-855672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rgbClr val="000000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CC1798D-F81C-4797-B1B5-E35DA2B49060}"/>
              </a:ext>
            </a:extLst>
          </p:cNvPr>
          <p:cNvGrpSpPr/>
          <p:nvPr/>
        </p:nvGrpSpPr>
        <p:grpSpPr>
          <a:xfrm rot="11830837">
            <a:off x="11622738" y="4671553"/>
            <a:ext cx="732581" cy="745157"/>
            <a:chOff x="811460" y="2031784"/>
            <a:chExt cx="1985571" cy="20196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7EA6E088-FD47-4034-B79D-46B5EC848352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A3FFD55-5D80-43F4-BC34-3EDBA5F6483D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B91666C-C50C-4627-8CD0-7CBD3A954E4B}"/>
              </a:ext>
            </a:extLst>
          </p:cNvPr>
          <p:cNvGrpSpPr/>
          <p:nvPr/>
        </p:nvGrpSpPr>
        <p:grpSpPr>
          <a:xfrm rot="3600000">
            <a:off x="8220909" y="-301540"/>
            <a:ext cx="1051956" cy="1070015"/>
            <a:chOff x="811460" y="2031784"/>
            <a:chExt cx="1985571" cy="2019658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7CFBD01-8B33-47A7-B8DB-76D357F210E5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FFA1994-1B35-47FE-9585-ADCB8410A43F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DE83CE29-A57C-419D-8A94-7B3DB8E514D0}"/>
              </a:ext>
            </a:extLst>
          </p:cNvPr>
          <p:cNvGrpSpPr/>
          <p:nvPr/>
        </p:nvGrpSpPr>
        <p:grpSpPr>
          <a:xfrm>
            <a:off x="10388081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5AAE9E-D65B-436B-A486-97981948E18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5CC165C-2EBF-4EA2-8497-23F6305F555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Graphic 29">
            <a:extLst>
              <a:ext uri="{FF2B5EF4-FFF2-40B4-BE49-F238E27FC236}">
                <a16:creationId xmlns:a16="http://schemas.microsoft.com/office/drawing/2014/main" id="{2D5DDF0E-1ECA-4CFD-A73B-8A847DAF7EBE}"/>
              </a:ext>
            </a:extLst>
          </p:cNvPr>
          <p:cNvGrpSpPr/>
          <p:nvPr/>
        </p:nvGrpSpPr>
        <p:grpSpPr>
          <a:xfrm>
            <a:off x="10977824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A99A911-3451-4774-A0BB-16AF39DDE77E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5388F9E-F5B3-4B48-911A-D25D7AF2FC79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6FF1203B-6DD2-4314-A376-D7B594207D02}"/>
              </a:ext>
            </a:extLst>
          </p:cNvPr>
          <p:cNvGrpSpPr/>
          <p:nvPr/>
        </p:nvGrpSpPr>
        <p:grpSpPr>
          <a:xfrm>
            <a:off x="11560620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9E5748B-3829-4701-8221-8C34B60F6391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8" name="Graphic 27">
              <a:extLst>
                <a:ext uri="{FF2B5EF4-FFF2-40B4-BE49-F238E27FC236}">
                  <a16:creationId xmlns:a16="http://schemas.microsoft.com/office/drawing/2014/main" id="{3E382BFB-018F-453A-B7D0-C96135ED745A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686EDDE-BE07-472D-B403-DF6AAA5168ED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1BAF5D7-831D-4B7D-8507-ABD37586B777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45E0721-2594-4F1D-88C3-D414FA0018E8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D5E5CD8F-7F2D-4C2E-8507-A70825C56112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BEC715B-BE05-44D3-A8B2-DC3BD599519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62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2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2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62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2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2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62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2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62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73" dur="1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51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83" dur="1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5" dur="1600" fill="hold"/>
                                        <p:tgtEl>
                                          <p:spTgt spid="5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3" dur="1800" fill="hold"/>
                                        <p:tgtEl>
                                          <p:spTgt spid="4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1" dur="1800" fill="hold"/>
                                        <p:tgtEl>
                                          <p:spTgt spid="4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125E-6 -7.40741E-7 L 0.0194 -7.40741E-7 " pathEditMode="relative" rAng="0" ptsTypes="AA">
                                      <p:cBhvr>
                                        <p:cTn id="106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8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9" grpId="0"/>
      <p:bldP spid="48" grpId="0" animBg="1"/>
      <p:bldP spid="48" grpId="1" animBg="1"/>
      <p:bldP spid="50" grpId="0" animBg="1"/>
      <p:bldP spid="5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FABBBA-E2B0-4A77-9553-9EBBD04EAFAE}"/>
              </a:ext>
            </a:extLst>
          </p:cNvPr>
          <p:cNvSpPr/>
          <p:nvPr/>
        </p:nvSpPr>
        <p:spPr>
          <a:xfrm>
            <a:off x="6172200" y="-11049302"/>
            <a:ext cx="12039600" cy="1790730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388DEC-3991-4315-9412-B462374DB3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089570E-E01F-4CA8-8323-650C414638A0}"/>
              </a:ext>
            </a:extLst>
          </p:cNvPr>
          <p:cNvSpPr/>
          <p:nvPr/>
        </p:nvSpPr>
        <p:spPr>
          <a:xfrm>
            <a:off x="-2417141" y="3429000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D20D8A23-5C3C-4EE0-89C7-6E02AEB748A9}"/>
              </a:ext>
            </a:extLst>
          </p:cNvPr>
          <p:cNvSpPr/>
          <p:nvPr/>
        </p:nvSpPr>
        <p:spPr>
          <a:xfrm>
            <a:off x="3551169" y="0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0385CCA-482D-480D-86D9-EE9C3B4C30A2}"/>
              </a:ext>
            </a:extLst>
          </p:cNvPr>
          <p:cNvSpPr/>
          <p:nvPr/>
        </p:nvSpPr>
        <p:spPr>
          <a:xfrm flipH="1">
            <a:off x="4819808" y="2052142"/>
            <a:ext cx="5062099" cy="5062099"/>
          </a:xfrm>
          <a:prstGeom prst="ellipse">
            <a:avLst/>
          </a:prstGeom>
          <a:blipFill>
            <a:blip r:embed="rId3"/>
            <a:srcRect/>
            <a:stretch>
              <a:fillRect l="-17886" t="-51779" b="-24963"/>
            </a:stretch>
          </a:blip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233836-C870-4E6A-ADA7-7174B683148C}"/>
              </a:ext>
            </a:extLst>
          </p:cNvPr>
          <p:cNvSpPr txBox="1"/>
          <p:nvPr/>
        </p:nvSpPr>
        <p:spPr>
          <a:xfrm>
            <a:off x="7633652" y="928951"/>
            <a:ext cx="3153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49312D-0C8B-4D80-81BD-2B0DC1016023}"/>
              </a:ext>
            </a:extLst>
          </p:cNvPr>
          <p:cNvSpPr txBox="1"/>
          <p:nvPr/>
        </p:nvSpPr>
        <p:spPr>
          <a:xfrm>
            <a:off x="9535044" y="2029160"/>
            <a:ext cx="2504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DC4657-046E-479B-9899-659A44CCA533}"/>
              </a:ext>
            </a:extLst>
          </p:cNvPr>
          <p:cNvGrpSpPr/>
          <p:nvPr/>
        </p:nvGrpSpPr>
        <p:grpSpPr>
          <a:xfrm>
            <a:off x="7188033" y="1769378"/>
            <a:ext cx="702113" cy="702113"/>
            <a:chOff x="4584266" y="3700434"/>
            <a:chExt cx="873049" cy="873049"/>
          </a:xfrm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2B935D2-DB59-49F7-ADA1-275CE6185908}"/>
                </a:ext>
              </a:extLst>
            </p:cNvPr>
            <p:cNvSpPr/>
            <p:nvPr/>
          </p:nvSpPr>
          <p:spPr>
            <a:xfrm>
              <a:off x="4584266" y="3700434"/>
              <a:ext cx="873049" cy="8730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243885B-67CD-4F2D-B0DC-9BF03ACB2E3D}"/>
                </a:ext>
              </a:extLst>
            </p:cNvPr>
            <p:cNvSpPr/>
            <p:nvPr/>
          </p:nvSpPr>
          <p:spPr>
            <a:xfrm>
              <a:off x="4666422" y="3782590"/>
              <a:ext cx="708737" cy="708737"/>
            </a:xfrm>
            <a:prstGeom prst="ellipse">
              <a:avLst/>
            </a:prstGeom>
            <a:noFill/>
            <a:ln w="2222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80EF23D-5CB3-478B-A452-6C3209903B5B}"/>
              </a:ext>
            </a:extLst>
          </p:cNvPr>
          <p:cNvGrpSpPr/>
          <p:nvPr/>
        </p:nvGrpSpPr>
        <p:grpSpPr>
          <a:xfrm>
            <a:off x="9179794" y="2877889"/>
            <a:ext cx="702113" cy="702113"/>
            <a:chOff x="3943350" y="4788545"/>
            <a:chExt cx="873049" cy="873049"/>
          </a:xfrm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A8D3329-7325-4587-85A3-3BFE43B20EBD}"/>
                </a:ext>
              </a:extLst>
            </p:cNvPr>
            <p:cNvSpPr/>
            <p:nvPr/>
          </p:nvSpPr>
          <p:spPr>
            <a:xfrm>
              <a:off x="3943350" y="4788545"/>
              <a:ext cx="873049" cy="8730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1FB36DE-3A90-44C7-9F4B-C5A72039C07E}"/>
                </a:ext>
              </a:extLst>
            </p:cNvPr>
            <p:cNvSpPr/>
            <p:nvPr/>
          </p:nvSpPr>
          <p:spPr>
            <a:xfrm>
              <a:off x="4025506" y="4870701"/>
              <a:ext cx="708737" cy="708737"/>
            </a:xfrm>
            <a:prstGeom prst="ellipse">
              <a:avLst/>
            </a:prstGeom>
            <a:noFill/>
            <a:ln w="2222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E37FBE1-7DE6-40F1-ADCA-78E5F0C8CDFF}"/>
              </a:ext>
            </a:extLst>
          </p:cNvPr>
          <p:cNvSpPr txBox="1"/>
          <p:nvPr/>
        </p:nvSpPr>
        <p:spPr>
          <a:xfrm>
            <a:off x="7246324" y="1920379"/>
            <a:ext cx="585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#1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8B65C9-B9FF-4A2C-BF2C-B53E47229853}"/>
              </a:ext>
            </a:extLst>
          </p:cNvPr>
          <p:cNvSpPr txBox="1"/>
          <p:nvPr/>
        </p:nvSpPr>
        <p:spPr>
          <a:xfrm>
            <a:off x="9206500" y="3028890"/>
            <a:ext cx="64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#2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68A43D-296F-447A-AA6A-D3BC0456925B}"/>
              </a:ext>
            </a:extLst>
          </p:cNvPr>
          <p:cNvGrpSpPr/>
          <p:nvPr/>
        </p:nvGrpSpPr>
        <p:grpSpPr>
          <a:xfrm>
            <a:off x="9310422" y="5027159"/>
            <a:ext cx="702113" cy="702113"/>
            <a:chOff x="3943350" y="4788545"/>
            <a:chExt cx="873049" cy="873049"/>
          </a:xfrm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A990612-6EEE-4325-818F-F961A77C036D}"/>
                </a:ext>
              </a:extLst>
            </p:cNvPr>
            <p:cNvSpPr/>
            <p:nvPr/>
          </p:nvSpPr>
          <p:spPr>
            <a:xfrm>
              <a:off x="3943350" y="4788545"/>
              <a:ext cx="873049" cy="8730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D197413-499A-44FE-9FCF-E633AE6CC120}"/>
                </a:ext>
              </a:extLst>
            </p:cNvPr>
            <p:cNvSpPr/>
            <p:nvPr/>
          </p:nvSpPr>
          <p:spPr>
            <a:xfrm>
              <a:off x="4025506" y="4870701"/>
              <a:ext cx="708737" cy="708737"/>
            </a:xfrm>
            <a:prstGeom prst="ellipse">
              <a:avLst/>
            </a:prstGeom>
            <a:noFill/>
            <a:ln w="22225" cap="rnd">
              <a:solidFill>
                <a:schemeClr val="bg1">
                  <a:lumMod val="9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A5CB67B-981A-4D2A-AE62-78AB8EEA7B19}"/>
              </a:ext>
            </a:extLst>
          </p:cNvPr>
          <p:cNvSpPr txBox="1"/>
          <p:nvPr/>
        </p:nvSpPr>
        <p:spPr>
          <a:xfrm>
            <a:off x="9337128" y="5178160"/>
            <a:ext cx="64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#3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BFE1CE-29B9-49D7-97A2-2B65A886DB4D}"/>
              </a:ext>
            </a:extLst>
          </p:cNvPr>
          <p:cNvSpPr txBox="1"/>
          <p:nvPr/>
        </p:nvSpPr>
        <p:spPr>
          <a:xfrm>
            <a:off x="10039241" y="4839606"/>
            <a:ext cx="22188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7CCA0D-46BD-4473-912A-9ACCB16765F3}"/>
              </a:ext>
            </a:extLst>
          </p:cNvPr>
          <p:cNvSpPr txBox="1"/>
          <p:nvPr/>
        </p:nvSpPr>
        <p:spPr>
          <a:xfrm>
            <a:off x="-541858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E49DEC-F74B-4B42-BB56-AEA5F2FE342D}"/>
              </a:ext>
            </a:extLst>
          </p:cNvPr>
          <p:cNvSpPr txBox="1"/>
          <p:nvPr/>
        </p:nvSpPr>
        <p:spPr>
          <a:xfrm>
            <a:off x="-651586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72502-CBEC-49BA-B318-43BC413CA2B8}"/>
              </a:ext>
            </a:extLst>
          </p:cNvPr>
          <p:cNvSpPr/>
          <p:nvPr/>
        </p:nvSpPr>
        <p:spPr>
          <a:xfrm>
            <a:off x="0" y="1100697"/>
            <a:ext cx="4881944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078C32-782D-4E25-926D-026A522BFA01}"/>
              </a:ext>
            </a:extLst>
          </p:cNvPr>
          <p:cNvSpPr txBox="1"/>
          <p:nvPr/>
        </p:nvSpPr>
        <p:spPr>
          <a:xfrm>
            <a:off x="378938" y="980060"/>
            <a:ext cx="263726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EASY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12381B5-0455-4AF6-8C91-642ACB142280}"/>
              </a:ext>
            </a:extLst>
          </p:cNvPr>
          <p:cNvSpPr/>
          <p:nvPr/>
        </p:nvSpPr>
        <p:spPr>
          <a:xfrm>
            <a:off x="-14971" y="1878740"/>
            <a:ext cx="4183686" cy="5847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DEAF0F-C1D3-45BC-AD26-AFE21C3B637B}"/>
              </a:ext>
            </a:extLst>
          </p:cNvPr>
          <p:cNvSpPr txBox="1"/>
          <p:nvPr/>
        </p:nvSpPr>
        <p:spPr>
          <a:xfrm>
            <a:off x="431975" y="1878740"/>
            <a:ext cx="3637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CUSTOMIZE.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028D30-F4F6-4CE7-A009-DE46F453C40F}"/>
              </a:ext>
            </a:extLst>
          </p:cNvPr>
          <p:cNvSpPr txBox="1"/>
          <p:nvPr/>
        </p:nvSpPr>
        <p:spPr>
          <a:xfrm>
            <a:off x="431975" y="2603673"/>
            <a:ext cx="53592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ad </a:t>
            </a:r>
          </a:p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minim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F1D771D-1951-4B18-AAAC-B61DDFE26256}"/>
              </a:ext>
            </a:extLst>
          </p:cNvPr>
          <p:cNvGrpSpPr/>
          <p:nvPr/>
        </p:nvGrpSpPr>
        <p:grpSpPr>
          <a:xfrm>
            <a:off x="732279" y="4497083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F28D80AC-1166-4C84-BEA9-89ACA6A3F4C8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700EFF3-EE7F-45AC-88A9-E84D9CF5B5BF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9A9AAB4-EE00-4382-B5FB-CCE0D139D891}"/>
              </a:ext>
            </a:extLst>
          </p:cNvPr>
          <p:cNvSpPr txBox="1"/>
          <p:nvPr/>
        </p:nvSpPr>
        <p:spPr>
          <a:xfrm>
            <a:off x="758567" y="4546605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5E727B2-6770-4565-9EF2-90C21FDE0BBA}"/>
              </a:ext>
            </a:extLst>
          </p:cNvPr>
          <p:cNvSpPr/>
          <p:nvPr/>
        </p:nvSpPr>
        <p:spPr>
          <a:xfrm rot="5400000">
            <a:off x="-3706015" y="1052219"/>
            <a:ext cx="2645996" cy="1161156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aphic 28">
            <a:extLst>
              <a:ext uri="{FF2B5EF4-FFF2-40B4-BE49-F238E27FC236}">
                <a16:creationId xmlns:a16="http://schemas.microsoft.com/office/drawing/2014/main" id="{188F8A39-77B0-4918-9F94-7D81FF876682}"/>
              </a:ext>
            </a:extLst>
          </p:cNvPr>
          <p:cNvGrpSpPr/>
          <p:nvPr/>
        </p:nvGrpSpPr>
        <p:grpSpPr>
          <a:xfrm>
            <a:off x="378938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86F1881-9A81-48CD-A3F7-61D4F6346EBC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EC3296D-DA59-45D3-95BF-7968051EE06C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Graphic 29">
            <a:extLst>
              <a:ext uri="{FF2B5EF4-FFF2-40B4-BE49-F238E27FC236}">
                <a16:creationId xmlns:a16="http://schemas.microsoft.com/office/drawing/2014/main" id="{15D476E9-1A69-403E-A57D-BE535994AFD0}"/>
              </a:ext>
            </a:extLst>
          </p:cNvPr>
          <p:cNvGrpSpPr/>
          <p:nvPr/>
        </p:nvGrpSpPr>
        <p:grpSpPr>
          <a:xfrm>
            <a:off x="968681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7AB9273-6DCD-421C-9260-51749D6742C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2F0CDC1-6901-4189-85D2-FC11D6D02255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Graphic 27">
            <a:extLst>
              <a:ext uri="{FF2B5EF4-FFF2-40B4-BE49-F238E27FC236}">
                <a16:creationId xmlns:a16="http://schemas.microsoft.com/office/drawing/2014/main" id="{C26B7775-63F2-43BC-9F60-7BBFA27959EE}"/>
              </a:ext>
            </a:extLst>
          </p:cNvPr>
          <p:cNvGrpSpPr/>
          <p:nvPr/>
        </p:nvGrpSpPr>
        <p:grpSpPr>
          <a:xfrm>
            <a:off x="1551477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FB3F1FE-C6C3-40CD-8AA9-AB928F255191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43" name="Graphic 27">
              <a:extLst>
                <a:ext uri="{FF2B5EF4-FFF2-40B4-BE49-F238E27FC236}">
                  <a16:creationId xmlns:a16="http://schemas.microsoft.com/office/drawing/2014/main" id="{1DE03F51-56C3-443E-A846-C7930FF259D3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4F8990B-E01F-492E-BABD-0028EDDA4CD4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F944FDF-092E-40F5-90E5-079BC56DE89F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72250A4B-2065-4C99-AA0D-3507D73B9150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D5AB5743-65FB-4001-83E6-28857FA65BD6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63AD182-9728-43DE-9613-73D41C2037E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498B112-CD6A-4B1B-B129-9A8C4896D01E}"/>
              </a:ext>
            </a:extLst>
          </p:cNvPr>
          <p:cNvSpPr/>
          <p:nvPr/>
        </p:nvSpPr>
        <p:spPr>
          <a:xfrm rot="16200000">
            <a:off x="9168210" y="-1115741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56C4586-D763-421C-864B-93B711AB8866}"/>
              </a:ext>
            </a:extLst>
          </p:cNvPr>
          <p:cNvGrpSpPr/>
          <p:nvPr/>
        </p:nvGrpSpPr>
        <p:grpSpPr>
          <a:xfrm rot="12143164">
            <a:off x="3935870" y="5649368"/>
            <a:ext cx="732581" cy="745157"/>
            <a:chOff x="811460" y="2031784"/>
            <a:chExt cx="1985571" cy="2019658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9043AC9-B2F4-4E25-9AE8-2EF581DD9512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71A56A0-BE7B-41B9-AD20-779D56A25355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BCFD956-B99E-4455-A460-303CF7D2452F}"/>
              </a:ext>
            </a:extLst>
          </p:cNvPr>
          <p:cNvGrpSpPr/>
          <p:nvPr/>
        </p:nvGrpSpPr>
        <p:grpSpPr>
          <a:xfrm rot="3600000">
            <a:off x="5284535" y="1916547"/>
            <a:ext cx="1051956" cy="1070015"/>
            <a:chOff x="811460" y="2031784"/>
            <a:chExt cx="1985571" cy="2019658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9223D5E6-A526-42BA-9AED-8830FA9B1FB0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AC1A21-B5C1-457C-AE5B-33BF330CAB74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1235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accel="40000" decel="6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" dur="1875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6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62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62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6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128" dur="1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0" dur="1750" fill="hold"/>
                                        <p:tgtEl>
                                          <p:spTgt spid="52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138" dur="1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0" dur="1600" fill="hold"/>
                                        <p:tgtEl>
                                          <p:spTgt spid="5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48" dur="1800" fill="hold"/>
                                        <p:tgtEl>
                                          <p:spTgt spid="4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6" dur="1800" fill="hold"/>
                                        <p:tgtEl>
                                          <p:spTgt spid="5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95833E-6 7.40741E-7 L 0.01941 7.40741E-7 " pathEditMode="relative" rAng="0" ptsTypes="AA">
                                      <p:cBhvr>
                                        <p:cTn id="161" dur="2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0" grpId="0" animBg="1"/>
      <p:bldP spid="50" grpId="1" animBg="1"/>
      <p:bldP spid="49" grpId="0" animBg="1"/>
      <p:bldP spid="49" grpId="1" animBg="1"/>
      <p:bldP spid="6" grpId="0" animBg="1"/>
      <p:bldP spid="6" grpId="1" animBg="1"/>
      <p:bldP spid="6" grpId="2" animBg="1"/>
      <p:bldP spid="6" grpId="3" animBg="1"/>
      <p:bldP spid="8" grpId="0"/>
      <p:bldP spid="9" grpId="0"/>
      <p:bldP spid="16" grpId="0"/>
      <p:bldP spid="17" grpId="0"/>
      <p:bldP spid="21" grpId="0"/>
      <p:bldP spid="22" grpId="0"/>
      <p:bldP spid="24" grpId="0"/>
      <p:bldP spid="25" grpId="0" animBg="1"/>
      <p:bldP spid="26" grpId="0"/>
      <p:bldP spid="27" grpId="0" animBg="1"/>
      <p:bldP spid="28" grpId="0"/>
      <p:bldP spid="29" grpId="0"/>
      <p:bldP spid="33" grpId="0"/>
      <p:bldP spid="34" grpId="0" animBg="1"/>
      <p:bldP spid="51" grpId="0" animBg="1"/>
      <p:bldP spid="5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4B5ECA2-E967-44E9-A62F-989358265C98}"/>
              </a:ext>
            </a:extLst>
          </p:cNvPr>
          <p:cNvSpPr/>
          <p:nvPr/>
        </p:nvSpPr>
        <p:spPr>
          <a:xfrm>
            <a:off x="-5943600" y="0"/>
            <a:ext cx="12039600" cy="17907302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6EC731-F90B-4A9E-A0D5-D4D93D3C62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t="-9339" b="-9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35FF5C6C-F4C7-4E74-87A5-EEB3A9497A64}"/>
              </a:ext>
            </a:extLst>
          </p:cNvPr>
          <p:cNvSpPr/>
          <p:nvPr/>
        </p:nvSpPr>
        <p:spPr>
          <a:xfrm rot="5400000">
            <a:off x="11562297" y="-1979327"/>
            <a:ext cx="2645996" cy="1161156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E7110C1F-8EE3-4A0A-904C-E6EB3CE13897}"/>
              </a:ext>
            </a:extLst>
          </p:cNvPr>
          <p:cNvSpPr/>
          <p:nvPr/>
        </p:nvSpPr>
        <p:spPr>
          <a:xfrm>
            <a:off x="9910368" y="2319304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chemeClr val="tx2">
              <a:lumMod val="50000"/>
              <a:alpha val="20000"/>
            </a:scheme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1CB363D-4040-47C4-A285-ED124785A0A9}"/>
              </a:ext>
            </a:extLst>
          </p:cNvPr>
          <p:cNvSpPr/>
          <p:nvPr/>
        </p:nvSpPr>
        <p:spPr>
          <a:xfrm>
            <a:off x="3283380" y="4633825"/>
            <a:ext cx="5089662" cy="5089661"/>
          </a:xfrm>
          <a:custGeom>
            <a:avLst/>
            <a:gdLst>
              <a:gd name="connsiteX0" fmla="*/ 2544832 w 5089662"/>
              <a:gd name="connsiteY0" fmla="*/ 0 h 5089661"/>
              <a:gd name="connsiteX1" fmla="*/ 0 w 5089662"/>
              <a:gd name="connsiteY1" fmla="*/ 2544830 h 5089661"/>
              <a:gd name="connsiteX2" fmla="*/ 2544832 w 5089662"/>
              <a:gd name="connsiteY2" fmla="*/ 5089661 h 5089661"/>
              <a:gd name="connsiteX3" fmla="*/ 5089663 w 5089662"/>
              <a:gd name="connsiteY3" fmla="*/ 2544830 h 5089661"/>
              <a:gd name="connsiteX4" fmla="*/ 2544832 w 5089662"/>
              <a:gd name="connsiteY4" fmla="*/ 0 h 5089661"/>
              <a:gd name="connsiteX5" fmla="*/ 2544832 w 5089662"/>
              <a:gd name="connsiteY5" fmla="*/ 3916524 h 5089661"/>
              <a:gd name="connsiteX6" fmla="*/ 1173139 w 5089662"/>
              <a:gd name="connsiteY6" fmla="*/ 2544830 h 5089661"/>
              <a:gd name="connsiteX7" fmla="*/ 2544832 w 5089662"/>
              <a:gd name="connsiteY7" fmla="*/ 1173138 h 5089661"/>
              <a:gd name="connsiteX8" fmla="*/ 3916525 w 5089662"/>
              <a:gd name="connsiteY8" fmla="*/ 2544830 h 5089661"/>
              <a:gd name="connsiteX9" fmla="*/ 2544832 w 5089662"/>
              <a:gd name="connsiteY9" fmla="*/ 3916524 h 50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89662" h="5089661">
                <a:moveTo>
                  <a:pt x="2544832" y="0"/>
                </a:moveTo>
                <a:cubicBezTo>
                  <a:pt x="1139422" y="0"/>
                  <a:pt x="0" y="1139420"/>
                  <a:pt x="0" y="2544830"/>
                </a:cubicBezTo>
                <a:cubicBezTo>
                  <a:pt x="0" y="3950241"/>
                  <a:pt x="1139422" y="5089661"/>
                  <a:pt x="2544832" y="5089661"/>
                </a:cubicBezTo>
                <a:cubicBezTo>
                  <a:pt x="3950243" y="5089661"/>
                  <a:pt x="5089663" y="3950241"/>
                  <a:pt x="5089663" y="2544830"/>
                </a:cubicBezTo>
                <a:cubicBezTo>
                  <a:pt x="5089663" y="1139420"/>
                  <a:pt x="3950243" y="0"/>
                  <a:pt x="2544832" y="0"/>
                </a:cubicBezTo>
                <a:close/>
                <a:moveTo>
                  <a:pt x="2544832" y="3916524"/>
                </a:moveTo>
                <a:cubicBezTo>
                  <a:pt x="1787002" y="3916524"/>
                  <a:pt x="1173139" y="3302125"/>
                  <a:pt x="1173139" y="2544830"/>
                </a:cubicBezTo>
                <a:cubicBezTo>
                  <a:pt x="1173139" y="1787536"/>
                  <a:pt x="1787537" y="1173138"/>
                  <a:pt x="2544832" y="1173138"/>
                </a:cubicBezTo>
                <a:cubicBezTo>
                  <a:pt x="3302126" y="1173138"/>
                  <a:pt x="3916525" y="1787536"/>
                  <a:pt x="3916525" y="2544830"/>
                </a:cubicBezTo>
                <a:cubicBezTo>
                  <a:pt x="3916525" y="3302125"/>
                  <a:pt x="3302662" y="3916524"/>
                  <a:pt x="2544832" y="3916524"/>
                </a:cubicBezTo>
                <a:close/>
              </a:path>
            </a:pathLst>
          </a:custGeom>
          <a:solidFill>
            <a:srgbClr val="FFC000">
              <a:alpha val="40000"/>
            </a:srgbClr>
          </a:solidFill>
          <a:ln w="53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662DD3F4-0930-4624-80ED-621271BA1ECD}"/>
              </a:ext>
            </a:extLst>
          </p:cNvPr>
          <p:cNvSpPr/>
          <p:nvPr/>
        </p:nvSpPr>
        <p:spPr>
          <a:xfrm rot="5400000">
            <a:off x="7404612" y="-2669149"/>
            <a:ext cx="4028812" cy="10165983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stretch>
              <a:fillRect l="-10724" t="-34222" b="-52286"/>
            </a:stretch>
          </a:blipFill>
          <a:ln>
            <a:noFill/>
          </a:ln>
          <a:effectLst>
            <a:outerShdw blurRad="1778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DB8B01-413F-41BC-9022-44B334B95E1E}"/>
              </a:ext>
            </a:extLst>
          </p:cNvPr>
          <p:cNvSpPr txBox="1"/>
          <p:nvPr/>
        </p:nvSpPr>
        <p:spPr>
          <a:xfrm>
            <a:off x="-541858" y="208897"/>
            <a:ext cx="2804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848385-2CA2-4E4B-ABF3-7B8D37ED2A1E}"/>
              </a:ext>
            </a:extLst>
          </p:cNvPr>
          <p:cNvSpPr txBox="1"/>
          <p:nvPr/>
        </p:nvSpPr>
        <p:spPr>
          <a:xfrm>
            <a:off x="-651586" y="517059"/>
            <a:ext cx="3023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B52B76-B18D-4C1B-A21E-C525CA4A6343}"/>
              </a:ext>
            </a:extLst>
          </p:cNvPr>
          <p:cNvSpPr/>
          <p:nvPr/>
        </p:nvSpPr>
        <p:spPr>
          <a:xfrm>
            <a:off x="0" y="2925273"/>
            <a:ext cx="4881944" cy="7780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A99901-FEF4-41E7-AD07-A59AECACD6C7}"/>
              </a:ext>
            </a:extLst>
          </p:cNvPr>
          <p:cNvSpPr txBox="1"/>
          <p:nvPr/>
        </p:nvSpPr>
        <p:spPr>
          <a:xfrm>
            <a:off x="378938" y="2804636"/>
            <a:ext cx="449033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3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548E0A-EF3C-4A47-8546-CDF7BCFC6AB7}"/>
              </a:ext>
            </a:extLst>
          </p:cNvPr>
          <p:cNvSpPr/>
          <p:nvPr/>
        </p:nvSpPr>
        <p:spPr>
          <a:xfrm>
            <a:off x="-14971" y="3703316"/>
            <a:ext cx="4183686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AB7A66-B99D-4ED8-89DD-652C9C1D11CA}"/>
              </a:ext>
            </a:extLst>
          </p:cNvPr>
          <p:cNvSpPr txBox="1"/>
          <p:nvPr/>
        </p:nvSpPr>
        <p:spPr>
          <a:xfrm>
            <a:off x="431975" y="3703316"/>
            <a:ext cx="336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DESIGN.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D69EB-2C00-45DC-A612-3CBADEB6A4DC}"/>
              </a:ext>
            </a:extLst>
          </p:cNvPr>
          <p:cNvSpPr txBox="1"/>
          <p:nvPr/>
        </p:nvSpPr>
        <p:spPr>
          <a:xfrm>
            <a:off x="431974" y="4428249"/>
            <a:ext cx="5578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adipis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Montserrat Light" panose="00000400000000000000" pitchFamily="2" charset="0"/>
            </a:endParaRP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nibh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tinci-dunt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erat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wisi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enim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quis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nisl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ut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</a:p>
          <a:p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ea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2" charset="0"/>
              </a:rPr>
              <a:t>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FC4B703-6A99-4026-A5A5-F7D5AAA82E4D}"/>
              </a:ext>
            </a:extLst>
          </p:cNvPr>
          <p:cNvGrpSpPr/>
          <p:nvPr/>
        </p:nvGrpSpPr>
        <p:grpSpPr>
          <a:xfrm>
            <a:off x="3800206" y="5950044"/>
            <a:ext cx="1309657" cy="376045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57370A4-175F-44E3-BB72-855B643D8974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DF9C5A0-AA38-46B4-BBBE-A614F5583E19}"/>
                </a:ext>
              </a:extLst>
            </p:cNvPr>
            <p:cNvSpPr/>
            <p:nvPr/>
          </p:nvSpPr>
          <p:spPr>
            <a:xfrm>
              <a:off x="2534642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934A82-E7D1-4D06-B820-6E1E934E5161}"/>
              </a:ext>
            </a:extLst>
          </p:cNvPr>
          <p:cNvSpPr txBox="1"/>
          <p:nvPr/>
        </p:nvSpPr>
        <p:spPr>
          <a:xfrm>
            <a:off x="3826494" y="5999566"/>
            <a:ext cx="1290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spc="300" dirty="0">
                <a:ln w="19050">
                  <a:noFill/>
                </a:ln>
                <a:solidFill>
                  <a:srgbClr val="FFC000"/>
                </a:solidFill>
                <a:effectLst>
                  <a:outerShdw blurRad="762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JOIN US!!</a:t>
            </a: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475EE110-7E67-43D7-AB56-28DDC92673E8}"/>
              </a:ext>
            </a:extLst>
          </p:cNvPr>
          <p:cNvGrpSpPr/>
          <p:nvPr/>
        </p:nvGrpSpPr>
        <p:grpSpPr>
          <a:xfrm>
            <a:off x="10501301" y="6289905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42F3519-95E8-4B17-A5D5-18E097FC65B8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46EB827-2DBD-480B-84C9-CAD25BF6B105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F4BB1F41-784D-4135-BA44-315B89B42C7F}"/>
              </a:ext>
            </a:extLst>
          </p:cNvPr>
          <p:cNvGrpSpPr/>
          <p:nvPr/>
        </p:nvGrpSpPr>
        <p:grpSpPr>
          <a:xfrm>
            <a:off x="11091044" y="6289905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84BC1C8-27B5-4209-8BA9-76D2344C03D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30ADCF9-1AB2-4A9D-A0EC-59428343962D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FFC00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94DE0379-EF6E-45CF-8153-129B17CB341D}"/>
              </a:ext>
            </a:extLst>
          </p:cNvPr>
          <p:cNvGrpSpPr/>
          <p:nvPr/>
        </p:nvGrpSpPr>
        <p:grpSpPr>
          <a:xfrm>
            <a:off x="11673840" y="6289905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E2CFBB0-0242-4E44-BFFB-34E37EE068BC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705061E1-34BB-4F41-A268-A38463348D23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D1E9FD8F-4FB5-4586-A3BA-B021C8EFDDC0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BDB76A8-7845-406F-986E-CA1CC4D7F215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0BE65EB-C458-46BC-B7A6-4241C3CE0CF6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2888DF0-E2C3-4D7B-BF13-F7322118F56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D5746D9-B0E7-4CE2-9A4A-02D41160E35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849C938-EA1B-4FAA-AB3F-B382DDF5D81C}"/>
              </a:ext>
            </a:extLst>
          </p:cNvPr>
          <p:cNvSpPr/>
          <p:nvPr/>
        </p:nvSpPr>
        <p:spPr>
          <a:xfrm rot="16200000">
            <a:off x="-1018876" y="769789"/>
            <a:ext cx="1232736" cy="1929499"/>
          </a:xfrm>
          <a:custGeom>
            <a:avLst/>
            <a:gdLst>
              <a:gd name="connsiteX0" fmla="*/ 1190699 w 1232736"/>
              <a:gd name="connsiteY0" fmla="*/ 1845425 h 1929499"/>
              <a:gd name="connsiteX1" fmla="*/ 1232736 w 1232736"/>
              <a:gd name="connsiteY1" fmla="*/ 1887462 h 1929499"/>
              <a:gd name="connsiteX2" fmla="*/ 1190699 w 1232736"/>
              <a:gd name="connsiteY2" fmla="*/ 1929499 h 1929499"/>
              <a:gd name="connsiteX3" fmla="*/ 1148662 w 1232736"/>
              <a:gd name="connsiteY3" fmla="*/ 1887462 h 1929499"/>
              <a:gd name="connsiteX4" fmla="*/ 1190699 w 1232736"/>
              <a:gd name="connsiteY4" fmla="*/ 1845425 h 1929499"/>
              <a:gd name="connsiteX5" fmla="*/ 903796 w 1232736"/>
              <a:gd name="connsiteY5" fmla="*/ 1845425 h 1929499"/>
              <a:gd name="connsiteX6" fmla="*/ 945833 w 1232736"/>
              <a:gd name="connsiteY6" fmla="*/ 1887462 h 1929499"/>
              <a:gd name="connsiteX7" fmla="*/ 903796 w 1232736"/>
              <a:gd name="connsiteY7" fmla="*/ 1929499 h 1929499"/>
              <a:gd name="connsiteX8" fmla="*/ 861759 w 1232736"/>
              <a:gd name="connsiteY8" fmla="*/ 1887462 h 1929499"/>
              <a:gd name="connsiteX9" fmla="*/ 903796 w 1232736"/>
              <a:gd name="connsiteY9" fmla="*/ 1845425 h 1929499"/>
              <a:gd name="connsiteX10" fmla="*/ 616893 w 1232736"/>
              <a:gd name="connsiteY10" fmla="*/ 1845425 h 1929499"/>
              <a:gd name="connsiteX11" fmla="*/ 658930 w 1232736"/>
              <a:gd name="connsiteY11" fmla="*/ 1887462 h 1929499"/>
              <a:gd name="connsiteX12" fmla="*/ 616893 w 1232736"/>
              <a:gd name="connsiteY12" fmla="*/ 1929499 h 1929499"/>
              <a:gd name="connsiteX13" fmla="*/ 574856 w 1232736"/>
              <a:gd name="connsiteY13" fmla="*/ 1887462 h 1929499"/>
              <a:gd name="connsiteX14" fmla="*/ 616893 w 1232736"/>
              <a:gd name="connsiteY14" fmla="*/ 1845425 h 1929499"/>
              <a:gd name="connsiteX15" fmla="*/ 329991 w 1232736"/>
              <a:gd name="connsiteY15" fmla="*/ 1845425 h 1929499"/>
              <a:gd name="connsiteX16" fmla="*/ 372028 w 1232736"/>
              <a:gd name="connsiteY16" fmla="*/ 1887462 h 1929499"/>
              <a:gd name="connsiteX17" fmla="*/ 329991 w 1232736"/>
              <a:gd name="connsiteY17" fmla="*/ 1929499 h 1929499"/>
              <a:gd name="connsiteX18" fmla="*/ 287954 w 1232736"/>
              <a:gd name="connsiteY18" fmla="*/ 1887462 h 1929499"/>
              <a:gd name="connsiteX19" fmla="*/ 329991 w 1232736"/>
              <a:gd name="connsiteY19" fmla="*/ 1845425 h 1929499"/>
              <a:gd name="connsiteX20" fmla="*/ 42037 w 1232736"/>
              <a:gd name="connsiteY20" fmla="*/ 1845425 h 1929499"/>
              <a:gd name="connsiteX21" fmla="*/ 84074 w 1232736"/>
              <a:gd name="connsiteY21" fmla="*/ 1887462 h 1929499"/>
              <a:gd name="connsiteX22" fmla="*/ 42037 w 1232736"/>
              <a:gd name="connsiteY22" fmla="*/ 1929499 h 1929499"/>
              <a:gd name="connsiteX23" fmla="*/ 0 w 1232736"/>
              <a:gd name="connsiteY23" fmla="*/ 1887462 h 1929499"/>
              <a:gd name="connsiteX24" fmla="*/ 42037 w 1232736"/>
              <a:gd name="connsiteY24" fmla="*/ 1845425 h 1929499"/>
              <a:gd name="connsiteX25" fmla="*/ 1190699 w 1232736"/>
              <a:gd name="connsiteY25" fmla="*/ 1476550 h 1929499"/>
              <a:gd name="connsiteX26" fmla="*/ 1232736 w 1232736"/>
              <a:gd name="connsiteY26" fmla="*/ 1518587 h 1929499"/>
              <a:gd name="connsiteX27" fmla="*/ 1190699 w 1232736"/>
              <a:gd name="connsiteY27" fmla="*/ 1560624 h 1929499"/>
              <a:gd name="connsiteX28" fmla="*/ 1148662 w 1232736"/>
              <a:gd name="connsiteY28" fmla="*/ 1518587 h 1929499"/>
              <a:gd name="connsiteX29" fmla="*/ 1190699 w 1232736"/>
              <a:gd name="connsiteY29" fmla="*/ 1476550 h 1929499"/>
              <a:gd name="connsiteX30" fmla="*/ 903796 w 1232736"/>
              <a:gd name="connsiteY30" fmla="*/ 1476550 h 1929499"/>
              <a:gd name="connsiteX31" fmla="*/ 945833 w 1232736"/>
              <a:gd name="connsiteY31" fmla="*/ 1518587 h 1929499"/>
              <a:gd name="connsiteX32" fmla="*/ 903796 w 1232736"/>
              <a:gd name="connsiteY32" fmla="*/ 1560624 h 1929499"/>
              <a:gd name="connsiteX33" fmla="*/ 861759 w 1232736"/>
              <a:gd name="connsiteY33" fmla="*/ 1518587 h 1929499"/>
              <a:gd name="connsiteX34" fmla="*/ 903796 w 1232736"/>
              <a:gd name="connsiteY34" fmla="*/ 1476550 h 1929499"/>
              <a:gd name="connsiteX35" fmla="*/ 616893 w 1232736"/>
              <a:gd name="connsiteY35" fmla="*/ 1476550 h 1929499"/>
              <a:gd name="connsiteX36" fmla="*/ 658930 w 1232736"/>
              <a:gd name="connsiteY36" fmla="*/ 1518587 h 1929499"/>
              <a:gd name="connsiteX37" fmla="*/ 616893 w 1232736"/>
              <a:gd name="connsiteY37" fmla="*/ 1560624 h 1929499"/>
              <a:gd name="connsiteX38" fmla="*/ 574856 w 1232736"/>
              <a:gd name="connsiteY38" fmla="*/ 1518587 h 1929499"/>
              <a:gd name="connsiteX39" fmla="*/ 616893 w 1232736"/>
              <a:gd name="connsiteY39" fmla="*/ 1476550 h 1929499"/>
              <a:gd name="connsiteX40" fmla="*/ 329991 w 1232736"/>
              <a:gd name="connsiteY40" fmla="*/ 1476550 h 1929499"/>
              <a:gd name="connsiteX41" fmla="*/ 372028 w 1232736"/>
              <a:gd name="connsiteY41" fmla="*/ 1518587 h 1929499"/>
              <a:gd name="connsiteX42" fmla="*/ 329991 w 1232736"/>
              <a:gd name="connsiteY42" fmla="*/ 1560624 h 1929499"/>
              <a:gd name="connsiteX43" fmla="*/ 287954 w 1232736"/>
              <a:gd name="connsiteY43" fmla="*/ 1518587 h 1929499"/>
              <a:gd name="connsiteX44" fmla="*/ 329991 w 1232736"/>
              <a:gd name="connsiteY44" fmla="*/ 1476550 h 1929499"/>
              <a:gd name="connsiteX45" fmla="*/ 42037 w 1232736"/>
              <a:gd name="connsiteY45" fmla="*/ 1476550 h 1929499"/>
              <a:gd name="connsiteX46" fmla="*/ 84074 w 1232736"/>
              <a:gd name="connsiteY46" fmla="*/ 1518587 h 1929499"/>
              <a:gd name="connsiteX47" fmla="*/ 42037 w 1232736"/>
              <a:gd name="connsiteY47" fmla="*/ 1560624 h 1929499"/>
              <a:gd name="connsiteX48" fmla="*/ 0 w 1232736"/>
              <a:gd name="connsiteY48" fmla="*/ 1518587 h 1929499"/>
              <a:gd name="connsiteX49" fmla="*/ 42037 w 1232736"/>
              <a:gd name="connsiteY49" fmla="*/ 1476550 h 1929499"/>
              <a:gd name="connsiteX50" fmla="*/ 1190699 w 1232736"/>
              <a:gd name="connsiteY50" fmla="*/ 1107676 h 1929499"/>
              <a:gd name="connsiteX51" fmla="*/ 1232736 w 1232736"/>
              <a:gd name="connsiteY51" fmla="*/ 1149713 h 1929499"/>
              <a:gd name="connsiteX52" fmla="*/ 1190699 w 1232736"/>
              <a:gd name="connsiteY52" fmla="*/ 1191750 h 1929499"/>
              <a:gd name="connsiteX53" fmla="*/ 1148662 w 1232736"/>
              <a:gd name="connsiteY53" fmla="*/ 1149713 h 1929499"/>
              <a:gd name="connsiteX54" fmla="*/ 1190699 w 1232736"/>
              <a:gd name="connsiteY54" fmla="*/ 1107676 h 1929499"/>
              <a:gd name="connsiteX55" fmla="*/ 903796 w 1232736"/>
              <a:gd name="connsiteY55" fmla="*/ 1107676 h 1929499"/>
              <a:gd name="connsiteX56" fmla="*/ 945833 w 1232736"/>
              <a:gd name="connsiteY56" fmla="*/ 1149713 h 1929499"/>
              <a:gd name="connsiteX57" fmla="*/ 903796 w 1232736"/>
              <a:gd name="connsiteY57" fmla="*/ 1191750 h 1929499"/>
              <a:gd name="connsiteX58" fmla="*/ 861759 w 1232736"/>
              <a:gd name="connsiteY58" fmla="*/ 1149713 h 1929499"/>
              <a:gd name="connsiteX59" fmla="*/ 903796 w 1232736"/>
              <a:gd name="connsiteY59" fmla="*/ 1107676 h 1929499"/>
              <a:gd name="connsiteX60" fmla="*/ 616893 w 1232736"/>
              <a:gd name="connsiteY60" fmla="*/ 1107676 h 1929499"/>
              <a:gd name="connsiteX61" fmla="*/ 658930 w 1232736"/>
              <a:gd name="connsiteY61" fmla="*/ 1149713 h 1929499"/>
              <a:gd name="connsiteX62" fmla="*/ 616893 w 1232736"/>
              <a:gd name="connsiteY62" fmla="*/ 1191750 h 1929499"/>
              <a:gd name="connsiteX63" fmla="*/ 574856 w 1232736"/>
              <a:gd name="connsiteY63" fmla="*/ 1149713 h 1929499"/>
              <a:gd name="connsiteX64" fmla="*/ 616893 w 1232736"/>
              <a:gd name="connsiteY64" fmla="*/ 1107676 h 1929499"/>
              <a:gd name="connsiteX65" fmla="*/ 329991 w 1232736"/>
              <a:gd name="connsiteY65" fmla="*/ 1107676 h 1929499"/>
              <a:gd name="connsiteX66" fmla="*/ 372028 w 1232736"/>
              <a:gd name="connsiteY66" fmla="*/ 1149713 h 1929499"/>
              <a:gd name="connsiteX67" fmla="*/ 329991 w 1232736"/>
              <a:gd name="connsiteY67" fmla="*/ 1191750 h 1929499"/>
              <a:gd name="connsiteX68" fmla="*/ 287954 w 1232736"/>
              <a:gd name="connsiteY68" fmla="*/ 1149713 h 1929499"/>
              <a:gd name="connsiteX69" fmla="*/ 329991 w 1232736"/>
              <a:gd name="connsiteY69" fmla="*/ 1107676 h 1929499"/>
              <a:gd name="connsiteX70" fmla="*/ 42037 w 1232736"/>
              <a:gd name="connsiteY70" fmla="*/ 1107676 h 1929499"/>
              <a:gd name="connsiteX71" fmla="*/ 84074 w 1232736"/>
              <a:gd name="connsiteY71" fmla="*/ 1149713 h 1929499"/>
              <a:gd name="connsiteX72" fmla="*/ 42037 w 1232736"/>
              <a:gd name="connsiteY72" fmla="*/ 1191750 h 1929499"/>
              <a:gd name="connsiteX73" fmla="*/ 0 w 1232736"/>
              <a:gd name="connsiteY73" fmla="*/ 1149713 h 1929499"/>
              <a:gd name="connsiteX74" fmla="*/ 42037 w 1232736"/>
              <a:gd name="connsiteY74" fmla="*/ 1107676 h 1929499"/>
              <a:gd name="connsiteX75" fmla="*/ 1190699 w 1232736"/>
              <a:gd name="connsiteY75" fmla="*/ 737750 h 1929499"/>
              <a:gd name="connsiteX76" fmla="*/ 1232736 w 1232736"/>
              <a:gd name="connsiteY76" fmla="*/ 779787 h 1929499"/>
              <a:gd name="connsiteX77" fmla="*/ 1190699 w 1232736"/>
              <a:gd name="connsiteY77" fmla="*/ 821824 h 1929499"/>
              <a:gd name="connsiteX78" fmla="*/ 1148662 w 1232736"/>
              <a:gd name="connsiteY78" fmla="*/ 779787 h 1929499"/>
              <a:gd name="connsiteX79" fmla="*/ 1190699 w 1232736"/>
              <a:gd name="connsiteY79" fmla="*/ 737750 h 1929499"/>
              <a:gd name="connsiteX80" fmla="*/ 903796 w 1232736"/>
              <a:gd name="connsiteY80" fmla="*/ 737750 h 1929499"/>
              <a:gd name="connsiteX81" fmla="*/ 945833 w 1232736"/>
              <a:gd name="connsiteY81" fmla="*/ 779787 h 1929499"/>
              <a:gd name="connsiteX82" fmla="*/ 903796 w 1232736"/>
              <a:gd name="connsiteY82" fmla="*/ 821824 h 1929499"/>
              <a:gd name="connsiteX83" fmla="*/ 861759 w 1232736"/>
              <a:gd name="connsiteY83" fmla="*/ 779787 h 1929499"/>
              <a:gd name="connsiteX84" fmla="*/ 903796 w 1232736"/>
              <a:gd name="connsiteY84" fmla="*/ 737750 h 1929499"/>
              <a:gd name="connsiteX85" fmla="*/ 616893 w 1232736"/>
              <a:gd name="connsiteY85" fmla="*/ 737750 h 1929499"/>
              <a:gd name="connsiteX86" fmla="*/ 658930 w 1232736"/>
              <a:gd name="connsiteY86" fmla="*/ 779787 h 1929499"/>
              <a:gd name="connsiteX87" fmla="*/ 616893 w 1232736"/>
              <a:gd name="connsiteY87" fmla="*/ 821824 h 1929499"/>
              <a:gd name="connsiteX88" fmla="*/ 574856 w 1232736"/>
              <a:gd name="connsiteY88" fmla="*/ 779787 h 1929499"/>
              <a:gd name="connsiteX89" fmla="*/ 616893 w 1232736"/>
              <a:gd name="connsiteY89" fmla="*/ 737750 h 1929499"/>
              <a:gd name="connsiteX90" fmla="*/ 329991 w 1232736"/>
              <a:gd name="connsiteY90" fmla="*/ 737750 h 1929499"/>
              <a:gd name="connsiteX91" fmla="*/ 372028 w 1232736"/>
              <a:gd name="connsiteY91" fmla="*/ 779787 h 1929499"/>
              <a:gd name="connsiteX92" fmla="*/ 329991 w 1232736"/>
              <a:gd name="connsiteY92" fmla="*/ 821824 h 1929499"/>
              <a:gd name="connsiteX93" fmla="*/ 287954 w 1232736"/>
              <a:gd name="connsiteY93" fmla="*/ 779787 h 1929499"/>
              <a:gd name="connsiteX94" fmla="*/ 329991 w 1232736"/>
              <a:gd name="connsiteY94" fmla="*/ 737750 h 1929499"/>
              <a:gd name="connsiteX95" fmla="*/ 42037 w 1232736"/>
              <a:gd name="connsiteY95" fmla="*/ 737750 h 1929499"/>
              <a:gd name="connsiteX96" fmla="*/ 84074 w 1232736"/>
              <a:gd name="connsiteY96" fmla="*/ 779787 h 1929499"/>
              <a:gd name="connsiteX97" fmla="*/ 42037 w 1232736"/>
              <a:gd name="connsiteY97" fmla="*/ 821824 h 1929499"/>
              <a:gd name="connsiteX98" fmla="*/ 0 w 1232736"/>
              <a:gd name="connsiteY98" fmla="*/ 779787 h 1929499"/>
              <a:gd name="connsiteX99" fmla="*/ 42037 w 1232736"/>
              <a:gd name="connsiteY99" fmla="*/ 737750 h 1929499"/>
              <a:gd name="connsiteX100" fmla="*/ 1190699 w 1232736"/>
              <a:gd name="connsiteY100" fmla="*/ 368875 h 1929499"/>
              <a:gd name="connsiteX101" fmla="*/ 1232736 w 1232736"/>
              <a:gd name="connsiteY101" fmla="*/ 410912 h 1929499"/>
              <a:gd name="connsiteX102" fmla="*/ 1190699 w 1232736"/>
              <a:gd name="connsiteY102" fmla="*/ 452949 h 1929499"/>
              <a:gd name="connsiteX103" fmla="*/ 1148662 w 1232736"/>
              <a:gd name="connsiteY103" fmla="*/ 410912 h 1929499"/>
              <a:gd name="connsiteX104" fmla="*/ 1190699 w 1232736"/>
              <a:gd name="connsiteY104" fmla="*/ 368875 h 1929499"/>
              <a:gd name="connsiteX105" fmla="*/ 903796 w 1232736"/>
              <a:gd name="connsiteY105" fmla="*/ 368875 h 1929499"/>
              <a:gd name="connsiteX106" fmla="*/ 945833 w 1232736"/>
              <a:gd name="connsiteY106" fmla="*/ 410912 h 1929499"/>
              <a:gd name="connsiteX107" fmla="*/ 903796 w 1232736"/>
              <a:gd name="connsiteY107" fmla="*/ 452949 h 1929499"/>
              <a:gd name="connsiteX108" fmla="*/ 861759 w 1232736"/>
              <a:gd name="connsiteY108" fmla="*/ 410912 h 1929499"/>
              <a:gd name="connsiteX109" fmla="*/ 903796 w 1232736"/>
              <a:gd name="connsiteY109" fmla="*/ 368875 h 1929499"/>
              <a:gd name="connsiteX110" fmla="*/ 616893 w 1232736"/>
              <a:gd name="connsiteY110" fmla="*/ 368875 h 1929499"/>
              <a:gd name="connsiteX111" fmla="*/ 658930 w 1232736"/>
              <a:gd name="connsiteY111" fmla="*/ 410912 h 1929499"/>
              <a:gd name="connsiteX112" fmla="*/ 616893 w 1232736"/>
              <a:gd name="connsiteY112" fmla="*/ 452949 h 1929499"/>
              <a:gd name="connsiteX113" fmla="*/ 574856 w 1232736"/>
              <a:gd name="connsiteY113" fmla="*/ 410912 h 1929499"/>
              <a:gd name="connsiteX114" fmla="*/ 616893 w 1232736"/>
              <a:gd name="connsiteY114" fmla="*/ 368875 h 1929499"/>
              <a:gd name="connsiteX115" fmla="*/ 329991 w 1232736"/>
              <a:gd name="connsiteY115" fmla="*/ 368875 h 1929499"/>
              <a:gd name="connsiteX116" fmla="*/ 372028 w 1232736"/>
              <a:gd name="connsiteY116" fmla="*/ 410912 h 1929499"/>
              <a:gd name="connsiteX117" fmla="*/ 329991 w 1232736"/>
              <a:gd name="connsiteY117" fmla="*/ 452949 h 1929499"/>
              <a:gd name="connsiteX118" fmla="*/ 287954 w 1232736"/>
              <a:gd name="connsiteY118" fmla="*/ 410912 h 1929499"/>
              <a:gd name="connsiteX119" fmla="*/ 329991 w 1232736"/>
              <a:gd name="connsiteY119" fmla="*/ 368875 h 1929499"/>
              <a:gd name="connsiteX120" fmla="*/ 42037 w 1232736"/>
              <a:gd name="connsiteY120" fmla="*/ 368875 h 1929499"/>
              <a:gd name="connsiteX121" fmla="*/ 84074 w 1232736"/>
              <a:gd name="connsiteY121" fmla="*/ 410912 h 1929499"/>
              <a:gd name="connsiteX122" fmla="*/ 42037 w 1232736"/>
              <a:gd name="connsiteY122" fmla="*/ 452949 h 1929499"/>
              <a:gd name="connsiteX123" fmla="*/ 0 w 1232736"/>
              <a:gd name="connsiteY123" fmla="*/ 410912 h 1929499"/>
              <a:gd name="connsiteX124" fmla="*/ 42037 w 1232736"/>
              <a:gd name="connsiteY124" fmla="*/ 368875 h 1929499"/>
              <a:gd name="connsiteX125" fmla="*/ 1190699 w 1232736"/>
              <a:gd name="connsiteY125" fmla="*/ 0 h 1929499"/>
              <a:gd name="connsiteX126" fmla="*/ 1232736 w 1232736"/>
              <a:gd name="connsiteY126" fmla="*/ 42037 h 1929499"/>
              <a:gd name="connsiteX127" fmla="*/ 1190699 w 1232736"/>
              <a:gd name="connsiteY127" fmla="*/ 84074 h 1929499"/>
              <a:gd name="connsiteX128" fmla="*/ 1148662 w 1232736"/>
              <a:gd name="connsiteY128" fmla="*/ 42037 h 1929499"/>
              <a:gd name="connsiteX129" fmla="*/ 1190699 w 1232736"/>
              <a:gd name="connsiteY129" fmla="*/ 0 h 1929499"/>
              <a:gd name="connsiteX130" fmla="*/ 903796 w 1232736"/>
              <a:gd name="connsiteY130" fmla="*/ 0 h 1929499"/>
              <a:gd name="connsiteX131" fmla="*/ 945833 w 1232736"/>
              <a:gd name="connsiteY131" fmla="*/ 42037 h 1929499"/>
              <a:gd name="connsiteX132" fmla="*/ 903796 w 1232736"/>
              <a:gd name="connsiteY132" fmla="*/ 84074 h 1929499"/>
              <a:gd name="connsiteX133" fmla="*/ 861759 w 1232736"/>
              <a:gd name="connsiteY133" fmla="*/ 42037 h 1929499"/>
              <a:gd name="connsiteX134" fmla="*/ 903796 w 1232736"/>
              <a:gd name="connsiteY134" fmla="*/ 0 h 1929499"/>
              <a:gd name="connsiteX135" fmla="*/ 616893 w 1232736"/>
              <a:gd name="connsiteY135" fmla="*/ 0 h 1929499"/>
              <a:gd name="connsiteX136" fmla="*/ 658930 w 1232736"/>
              <a:gd name="connsiteY136" fmla="*/ 42037 h 1929499"/>
              <a:gd name="connsiteX137" fmla="*/ 616893 w 1232736"/>
              <a:gd name="connsiteY137" fmla="*/ 84074 h 1929499"/>
              <a:gd name="connsiteX138" fmla="*/ 574856 w 1232736"/>
              <a:gd name="connsiteY138" fmla="*/ 42037 h 1929499"/>
              <a:gd name="connsiteX139" fmla="*/ 616893 w 1232736"/>
              <a:gd name="connsiteY139" fmla="*/ 0 h 1929499"/>
              <a:gd name="connsiteX140" fmla="*/ 329991 w 1232736"/>
              <a:gd name="connsiteY140" fmla="*/ 0 h 1929499"/>
              <a:gd name="connsiteX141" fmla="*/ 372028 w 1232736"/>
              <a:gd name="connsiteY141" fmla="*/ 42037 h 1929499"/>
              <a:gd name="connsiteX142" fmla="*/ 329991 w 1232736"/>
              <a:gd name="connsiteY142" fmla="*/ 84074 h 1929499"/>
              <a:gd name="connsiteX143" fmla="*/ 287954 w 1232736"/>
              <a:gd name="connsiteY143" fmla="*/ 42037 h 1929499"/>
              <a:gd name="connsiteX144" fmla="*/ 329991 w 1232736"/>
              <a:gd name="connsiteY144" fmla="*/ 0 h 1929499"/>
              <a:gd name="connsiteX145" fmla="*/ 42037 w 1232736"/>
              <a:gd name="connsiteY145" fmla="*/ 0 h 1929499"/>
              <a:gd name="connsiteX146" fmla="*/ 84074 w 1232736"/>
              <a:gd name="connsiteY146" fmla="*/ 42037 h 1929499"/>
              <a:gd name="connsiteX147" fmla="*/ 42037 w 1232736"/>
              <a:gd name="connsiteY147" fmla="*/ 84074 h 1929499"/>
              <a:gd name="connsiteX148" fmla="*/ 0 w 1232736"/>
              <a:gd name="connsiteY148" fmla="*/ 42037 h 1929499"/>
              <a:gd name="connsiteX149" fmla="*/ 42037 w 1232736"/>
              <a:gd name="connsiteY149" fmla="*/ 0 h 19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232736" h="1929499">
                <a:moveTo>
                  <a:pt x="1190699" y="1845425"/>
                </a:moveTo>
                <a:cubicBezTo>
                  <a:pt x="1213818" y="1845425"/>
                  <a:pt x="1232736" y="1864343"/>
                  <a:pt x="1232736" y="1887462"/>
                </a:cubicBezTo>
                <a:cubicBezTo>
                  <a:pt x="1232736" y="1910581"/>
                  <a:pt x="1213818" y="1929499"/>
                  <a:pt x="1190699" y="1929499"/>
                </a:cubicBezTo>
                <a:cubicBezTo>
                  <a:pt x="1167580" y="1929499"/>
                  <a:pt x="1148662" y="1910581"/>
                  <a:pt x="1148662" y="1887462"/>
                </a:cubicBezTo>
                <a:cubicBezTo>
                  <a:pt x="1148662" y="1864343"/>
                  <a:pt x="1167580" y="1845425"/>
                  <a:pt x="1190699" y="1845425"/>
                </a:cubicBezTo>
                <a:close/>
                <a:moveTo>
                  <a:pt x="903796" y="1845425"/>
                </a:moveTo>
                <a:cubicBezTo>
                  <a:pt x="926917" y="1845425"/>
                  <a:pt x="945833" y="1864343"/>
                  <a:pt x="945833" y="1887462"/>
                </a:cubicBezTo>
                <a:cubicBezTo>
                  <a:pt x="945833" y="1910581"/>
                  <a:pt x="926917" y="1929499"/>
                  <a:pt x="903796" y="1929499"/>
                </a:cubicBezTo>
                <a:cubicBezTo>
                  <a:pt x="880677" y="1929499"/>
                  <a:pt x="861759" y="1910581"/>
                  <a:pt x="861759" y="1887462"/>
                </a:cubicBezTo>
                <a:cubicBezTo>
                  <a:pt x="861759" y="1864343"/>
                  <a:pt x="880677" y="1845425"/>
                  <a:pt x="903796" y="1845425"/>
                </a:cubicBezTo>
                <a:close/>
                <a:moveTo>
                  <a:pt x="616893" y="1845425"/>
                </a:moveTo>
                <a:cubicBezTo>
                  <a:pt x="640012" y="1845425"/>
                  <a:pt x="658930" y="1864343"/>
                  <a:pt x="658930" y="1887462"/>
                </a:cubicBezTo>
                <a:cubicBezTo>
                  <a:pt x="658930" y="1910581"/>
                  <a:pt x="640012" y="1929499"/>
                  <a:pt x="616893" y="1929499"/>
                </a:cubicBezTo>
                <a:cubicBezTo>
                  <a:pt x="593772" y="1929499"/>
                  <a:pt x="574856" y="1910581"/>
                  <a:pt x="574856" y="1887462"/>
                </a:cubicBezTo>
                <a:cubicBezTo>
                  <a:pt x="574856" y="1864343"/>
                  <a:pt x="593772" y="1845425"/>
                  <a:pt x="616893" y="1845425"/>
                </a:cubicBezTo>
                <a:close/>
                <a:moveTo>
                  <a:pt x="329991" y="1845425"/>
                </a:moveTo>
                <a:cubicBezTo>
                  <a:pt x="353112" y="1845425"/>
                  <a:pt x="372028" y="1864343"/>
                  <a:pt x="372028" y="1887462"/>
                </a:cubicBezTo>
                <a:cubicBezTo>
                  <a:pt x="372028" y="1910581"/>
                  <a:pt x="353112" y="1929499"/>
                  <a:pt x="329991" y="1929499"/>
                </a:cubicBezTo>
                <a:cubicBezTo>
                  <a:pt x="306872" y="1929499"/>
                  <a:pt x="287954" y="1910581"/>
                  <a:pt x="287954" y="1887462"/>
                </a:cubicBezTo>
                <a:cubicBezTo>
                  <a:pt x="287954" y="1864343"/>
                  <a:pt x="306872" y="1845425"/>
                  <a:pt x="329991" y="1845425"/>
                </a:cubicBezTo>
                <a:close/>
                <a:moveTo>
                  <a:pt x="42037" y="1845425"/>
                </a:moveTo>
                <a:cubicBezTo>
                  <a:pt x="66208" y="1845425"/>
                  <a:pt x="85124" y="1864343"/>
                  <a:pt x="84074" y="1887462"/>
                </a:cubicBezTo>
                <a:cubicBezTo>
                  <a:pt x="84074" y="1910581"/>
                  <a:pt x="65157" y="1929499"/>
                  <a:pt x="42037" y="1929499"/>
                </a:cubicBezTo>
                <a:cubicBezTo>
                  <a:pt x="18916" y="1929499"/>
                  <a:pt x="0" y="1910581"/>
                  <a:pt x="0" y="1887462"/>
                </a:cubicBezTo>
                <a:cubicBezTo>
                  <a:pt x="0" y="1864343"/>
                  <a:pt x="18916" y="1845425"/>
                  <a:pt x="42037" y="1845425"/>
                </a:cubicBezTo>
                <a:close/>
                <a:moveTo>
                  <a:pt x="1190699" y="1476550"/>
                </a:moveTo>
                <a:cubicBezTo>
                  <a:pt x="1213818" y="1476550"/>
                  <a:pt x="1232736" y="1495466"/>
                  <a:pt x="1232736" y="1518587"/>
                </a:cubicBezTo>
                <a:cubicBezTo>
                  <a:pt x="1232736" y="1541706"/>
                  <a:pt x="1213818" y="1560624"/>
                  <a:pt x="1190699" y="1560624"/>
                </a:cubicBezTo>
                <a:cubicBezTo>
                  <a:pt x="1167580" y="1560624"/>
                  <a:pt x="1148662" y="1541706"/>
                  <a:pt x="1148662" y="1518587"/>
                </a:cubicBezTo>
                <a:cubicBezTo>
                  <a:pt x="1148662" y="1495466"/>
                  <a:pt x="1167580" y="1476550"/>
                  <a:pt x="1190699" y="1476550"/>
                </a:cubicBezTo>
                <a:close/>
                <a:moveTo>
                  <a:pt x="903796" y="1476550"/>
                </a:moveTo>
                <a:cubicBezTo>
                  <a:pt x="926917" y="1476550"/>
                  <a:pt x="945833" y="1495466"/>
                  <a:pt x="945833" y="1518587"/>
                </a:cubicBezTo>
                <a:cubicBezTo>
                  <a:pt x="945833" y="1541706"/>
                  <a:pt x="926917" y="1560624"/>
                  <a:pt x="903796" y="1560624"/>
                </a:cubicBezTo>
                <a:cubicBezTo>
                  <a:pt x="880677" y="1560624"/>
                  <a:pt x="861759" y="1541706"/>
                  <a:pt x="861759" y="1518587"/>
                </a:cubicBezTo>
                <a:cubicBezTo>
                  <a:pt x="861759" y="1495466"/>
                  <a:pt x="880677" y="1476550"/>
                  <a:pt x="903796" y="1476550"/>
                </a:cubicBezTo>
                <a:close/>
                <a:moveTo>
                  <a:pt x="616893" y="1476550"/>
                </a:moveTo>
                <a:cubicBezTo>
                  <a:pt x="640012" y="1476550"/>
                  <a:pt x="658930" y="1495466"/>
                  <a:pt x="658930" y="1518587"/>
                </a:cubicBezTo>
                <a:cubicBezTo>
                  <a:pt x="658930" y="1541706"/>
                  <a:pt x="640012" y="1560624"/>
                  <a:pt x="616893" y="1560624"/>
                </a:cubicBezTo>
                <a:cubicBezTo>
                  <a:pt x="593772" y="1560624"/>
                  <a:pt x="574856" y="1541706"/>
                  <a:pt x="574856" y="1518587"/>
                </a:cubicBezTo>
                <a:cubicBezTo>
                  <a:pt x="574856" y="1495466"/>
                  <a:pt x="593772" y="1476550"/>
                  <a:pt x="616893" y="1476550"/>
                </a:cubicBezTo>
                <a:close/>
                <a:moveTo>
                  <a:pt x="329991" y="1476550"/>
                </a:moveTo>
                <a:cubicBezTo>
                  <a:pt x="353112" y="1476550"/>
                  <a:pt x="372028" y="1495466"/>
                  <a:pt x="372028" y="1518587"/>
                </a:cubicBezTo>
                <a:cubicBezTo>
                  <a:pt x="372028" y="1541706"/>
                  <a:pt x="353112" y="1560624"/>
                  <a:pt x="329991" y="1560624"/>
                </a:cubicBezTo>
                <a:cubicBezTo>
                  <a:pt x="306872" y="1560624"/>
                  <a:pt x="287954" y="1541706"/>
                  <a:pt x="287954" y="1518587"/>
                </a:cubicBezTo>
                <a:cubicBezTo>
                  <a:pt x="287954" y="1495466"/>
                  <a:pt x="306872" y="1476550"/>
                  <a:pt x="329991" y="1476550"/>
                </a:cubicBezTo>
                <a:close/>
                <a:moveTo>
                  <a:pt x="42037" y="1476550"/>
                </a:moveTo>
                <a:cubicBezTo>
                  <a:pt x="66208" y="1476550"/>
                  <a:pt x="85124" y="1495466"/>
                  <a:pt x="84074" y="1518587"/>
                </a:cubicBezTo>
                <a:cubicBezTo>
                  <a:pt x="84074" y="1541706"/>
                  <a:pt x="65157" y="1560624"/>
                  <a:pt x="42037" y="1560624"/>
                </a:cubicBezTo>
                <a:cubicBezTo>
                  <a:pt x="18916" y="1560624"/>
                  <a:pt x="0" y="1541706"/>
                  <a:pt x="0" y="1518587"/>
                </a:cubicBezTo>
                <a:cubicBezTo>
                  <a:pt x="0" y="1495466"/>
                  <a:pt x="18916" y="1476550"/>
                  <a:pt x="42037" y="1476550"/>
                </a:cubicBezTo>
                <a:close/>
                <a:moveTo>
                  <a:pt x="1190699" y="1107676"/>
                </a:moveTo>
                <a:cubicBezTo>
                  <a:pt x="1213818" y="1107676"/>
                  <a:pt x="1232736" y="1126592"/>
                  <a:pt x="1232736" y="1149713"/>
                </a:cubicBezTo>
                <a:cubicBezTo>
                  <a:pt x="1232736" y="1172832"/>
                  <a:pt x="1213818" y="1191750"/>
                  <a:pt x="1190699" y="1191750"/>
                </a:cubicBezTo>
                <a:cubicBezTo>
                  <a:pt x="1167580" y="1191750"/>
                  <a:pt x="1148662" y="1172832"/>
                  <a:pt x="1148662" y="1149713"/>
                </a:cubicBezTo>
                <a:cubicBezTo>
                  <a:pt x="1148662" y="1126592"/>
                  <a:pt x="1167580" y="1107676"/>
                  <a:pt x="1190699" y="1107676"/>
                </a:cubicBezTo>
                <a:close/>
                <a:moveTo>
                  <a:pt x="903796" y="1107676"/>
                </a:moveTo>
                <a:cubicBezTo>
                  <a:pt x="926917" y="1107676"/>
                  <a:pt x="945833" y="1126592"/>
                  <a:pt x="945833" y="1149713"/>
                </a:cubicBezTo>
                <a:cubicBezTo>
                  <a:pt x="945833" y="1172832"/>
                  <a:pt x="926917" y="1191750"/>
                  <a:pt x="903796" y="1191750"/>
                </a:cubicBezTo>
                <a:cubicBezTo>
                  <a:pt x="880677" y="1191750"/>
                  <a:pt x="861759" y="1172832"/>
                  <a:pt x="861759" y="1149713"/>
                </a:cubicBezTo>
                <a:cubicBezTo>
                  <a:pt x="861759" y="1126592"/>
                  <a:pt x="880677" y="1107676"/>
                  <a:pt x="903796" y="1107676"/>
                </a:cubicBezTo>
                <a:close/>
                <a:moveTo>
                  <a:pt x="616893" y="1107676"/>
                </a:moveTo>
                <a:cubicBezTo>
                  <a:pt x="640012" y="1107676"/>
                  <a:pt x="658930" y="1126592"/>
                  <a:pt x="658930" y="1149713"/>
                </a:cubicBezTo>
                <a:cubicBezTo>
                  <a:pt x="658930" y="1172832"/>
                  <a:pt x="640012" y="1191750"/>
                  <a:pt x="616893" y="1191750"/>
                </a:cubicBezTo>
                <a:cubicBezTo>
                  <a:pt x="593772" y="1191750"/>
                  <a:pt x="574856" y="1172832"/>
                  <a:pt x="574856" y="1149713"/>
                </a:cubicBezTo>
                <a:cubicBezTo>
                  <a:pt x="574856" y="1126592"/>
                  <a:pt x="593772" y="1107676"/>
                  <a:pt x="616893" y="1107676"/>
                </a:cubicBezTo>
                <a:close/>
                <a:moveTo>
                  <a:pt x="329991" y="1107676"/>
                </a:moveTo>
                <a:cubicBezTo>
                  <a:pt x="353112" y="1107676"/>
                  <a:pt x="372028" y="1126592"/>
                  <a:pt x="372028" y="1149713"/>
                </a:cubicBezTo>
                <a:cubicBezTo>
                  <a:pt x="372028" y="1172832"/>
                  <a:pt x="353112" y="1191750"/>
                  <a:pt x="329991" y="1191750"/>
                </a:cubicBezTo>
                <a:cubicBezTo>
                  <a:pt x="306872" y="1191750"/>
                  <a:pt x="287954" y="1172832"/>
                  <a:pt x="287954" y="1149713"/>
                </a:cubicBezTo>
                <a:cubicBezTo>
                  <a:pt x="287954" y="1126592"/>
                  <a:pt x="306872" y="1107676"/>
                  <a:pt x="329991" y="1107676"/>
                </a:cubicBezTo>
                <a:close/>
                <a:moveTo>
                  <a:pt x="42037" y="1107676"/>
                </a:moveTo>
                <a:cubicBezTo>
                  <a:pt x="66208" y="1107676"/>
                  <a:pt x="85124" y="1126592"/>
                  <a:pt x="84074" y="1149713"/>
                </a:cubicBezTo>
                <a:cubicBezTo>
                  <a:pt x="84074" y="1172832"/>
                  <a:pt x="65157" y="1191750"/>
                  <a:pt x="42037" y="1191750"/>
                </a:cubicBezTo>
                <a:cubicBezTo>
                  <a:pt x="18916" y="1191750"/>
                  <a:pt x="0" y="1172832"/>
                  <a:pt x="0" y="1149713"/>
                </a:cubicBezTo>
                <a:cubicBezTo>
                  <a:pt x="0" y="1126592"/>
                  <a:pt x="18916" y="1107676"/>
                  <a:pt x="42037" y="1107676"/>
                </a:cubicBezTo>
                <a:close/>
                <a:moveTo>
                  <a:pt x="1190699" y="737750"/>
                </a:moveTo>
                <a:cubicBezTo>
                  <a:pt x="1213818" y="737750"/>
                  <a:pt x="1232736" y="756668"/>
                  <a:pt x="1232736" y="779787"/>
                </a:cubicBezTo>
                <a:cubicBezTo>
                  <a:pt x="1232736" y="802908"/>
                  <a:pt x="1213818" y="821824"/>
                  <a:pt x="1190699" y="821824"/>
                </a:cubicBezTo>
                <a:cubicBezTo>
                  <a:pt x="1167580" y="821824"/>
                  <a:pt x="1148662" y="802908"/>
                  <a:pt x="1148662" y="779787"/>
                </a:cubicBezTo>
                <a:cubicBezTo>
                  <a:pt x="1148662" y="756668"/>
                  <a:pt x="1167580" y="737750"/>
                  <a:pt x="1190699" y="737750"/>
                </a:cubicBezTo>
                <a:close/>
                <a:moveTo>
                  <a:pt x="903796" y="737750"/>
                </a:moveTo>
                <a:cubicBezTo>
                  <a:pt x="926917" y="737750"/>
                  <a:pt x="945833" y="756668"/>
                  <a:pt x="945833" y="779787"/>
                </a:cubicBezTo>
                <a:cubicBezTo>
                  <a:pt x="945833" y="802908"/>
                  <a:pt x="926917" y="821824"/>
                  <a:pt x="903796" y="821824"/>
                </a:cubicBezTo>
                <a:cubicBezTo>
                  <a:pt x="880677" y="821824"/>
                  <a:pt x="861759" y="802908"/>
                  <a:pt x="861759" y="779787"/>
                </a:cubicBezTo>
                <a:cubicBezTo>
                  <a:pt x="861759" y="756668"/>
                  <a:pt x="880677" y="737750"/>
                  <a:pt x="903796" y="737750"/>
                </a:cubicBezTo>
                <a:close/>
                <a:moveTo>
                  <a:pt x="616893" y="737750"/>
                </a:moveTo>
                <a:cubicBezTo>
                  <a:pt x="640012" y="737750"/>
                  <a:pt x="658930" y="756668"/>
                  <a:pt x="658930" y="779787"/>
                </a:cubicBezTo>
                <a:cubicBezTo>
                  <a:pt x="658930" y="802908"/>
                  <a:pt x="640012" y="821824"/>
                  <a:pt x="616893" y="821824"/>
                </a:cubicBezTo>
                <a:cubicBezTo>
                  <a:pt x="593772" y="821824"/>
                  <a:pt x="574856" y="802908"/>
                  <a:pt x="574856" y="779787"/>
                </a:cubicBezTo>
                <a:cubicBezTo>
                  <a:pt x="574856" y="756668"/>
                  <a:pt x="593772" y="737750"/>
                  <a:pt x="616893" y="737750"/>
                </a:cubicBezTo>
                <a:close/>
                <a:moveTo>
                  <a:pt x="329991" y="737750"/>
                </a:moveTo>
                <a:cubicBezTo>
                  <a:pt x="353112" y="737750"/>
                  <a:pt x="372028" y="756668"/>
                  <a:pt x="372028" y="779787"/>
                </a:cubicBezTo>
                <a:cubicBezTo>
                  <a:pt x="372028" y="802908"/>
                  <a:pt x="353112" y="821824"/>
                  <a:pt x="329991" y="821824"/>
                </a:cubicBezTo>
                <a:cubicBezTo>
                  <a:pt x="306872" y="821824"/>
                  <a:pt x="287954" y="802908"/>
                  <a:pt x="287954" y="779787"/>
                </a:cubicBezTo>
                <a:cubicBezTo>
                  <a:pt x="287954" y="756668"/>
                  <a:pt x="306872" y="737750"/>
                  <a:pt x="329991" y="737750"/>
                </a:cubicBezTo>
                <a:close/>
                <a:moveTo>
                  <a:pt x="42037" y="737750"/>
                </a:moveTo>
                <a:cubicBezTo>
                  <a:pt x="66208" y="737750"/>
                  <a:pt x="85124" y="756668"/>
                  <a:pt x="84074" y="779787"/>
                </a:cubicBezTo>
                <a:cubicBezTo>
                  <a:pt x="84074" y="802908"/>
                  <a:pt x="65157" y="821824"/>
                  <a:pt x="42037" y="821824"/>
                </a:cubicBezTo>
                <a:cubicBezTo>
                  <a:pt x="18916" y="821824"/>
                  <a:pt x="0" y="802908"/>
                  <a:pt x="0" y="779787"/>
                </a:cubicBezTo>
                <a:cubicBezTo>
                  <a:pt x="0" y="756668"/>
                  <a:pt x="18916" y="737750"/>
                  <a:pt x="42037" y="737750"/>
                </a:cubicBezTo>
                <a:close/>
                <a:moveTo>
                  <a:pt x="1190699" y="368875"/>
                </a:moveTo>
                <a:cubicBezTo>
                  <a:pt x="1213818" y="368875"/>
                  <a:pt x="1232736" y="387791"/>
                  <a:pt x="1232736" y="410912"/>
                </a:cubicBezTo>
                <a:cubicBezTo>
                  <a:pt x="1232736" y="434033"/>
                  <a:pt x="1213818" y="452949"/>
                  <a:pt x="1190699" y="452949"/>
                </a:cubicBezTo>
                <a:cubicBezTo>
                  <a:pt x="1167580" y="452949"/>
                  <a:pt x="1148662" y="434033"/>
                  <a:pt x="1148662" y="410912"/>
                </a:cubicBezTo>
                <a:cubicBezTo>
                  <a:pt x="1148662" y="387791"/>
                  <a:pt x="1167580" y="368875"/>
                  <a:pt x="1190699" y="368875"/>
                </a:cubicBezTo>
                <a:close/>
                <a:moveTo>
                  <a:pt x="903796" y="368875"/>
                </a:moveTo>
                <a:cubicBezTo>
                  <a:pt x="926917" y="368875"/>
                  <a:pt x="945833" y="387791"/>
                  <a:pt x="945833" y="410912"/>
                </a:cubicBezTo>
                <a:cubicBezTo>
                  <a:pt x="945833" y="434033"/>
                  <a:pt x="926917" y="452949"/>
                  <a:pt x="903796" y="452949"/>
                </a:cubicBezTo>
                <a:cubicBezTo>
                  <a:pt x="880677" y="452949"/>
                  <a:pt x="861759" y="434033"/>
                  <a:pt x="861759" y="410912"/>
                </a:cubicBezTo>
                <a:cubicBezTo>
                  <a:pt x="861759" y="387791"/>
                  <a:pt x="880677" y="368875"/>
                  <a:pt x="903796" y="368875"/>
                </a:cubicBezTo>
                <a:close/>
                <a:moveTo>
                  <a:pt x="616893" y="368875"/>
                </a:moveTo>
                <a:cubicBezTo>
                  <a:pt x="640012" y="368875"/>
                  <a:pt x="658930" y="387791"/>
                  <a:pt x="658930" y="410912"/>
                </a:cubicBezTo>
                <a:cubicBezTo>
                  <a:pt x="658930" y="434033"/>
                  <a:pt x="640012" y="452949"/>
                  <a:pt x="616893" y="452949"/>
                </a:cubicBezTo>
                <a:cubicBezTo>
                  <a:pt x="593772" y="452949"/>
                  <a:pt x="574856" y="434033"/>
                  <a:pt x="574856" y="410912"/>
                </a:cubicBezTo>
                <a:cubicBezTo>
                  <a:pt x="574856" y="387791"/>
                  <a:pt x="593772" y="368875"/>
                  <a:pt x="616893" y="368875"/>
                </a:cubicBezTo>
                <a:close/>
                <a:moveTo>
                  <a:pt x="329991" y="368875"/>
                </a:moveTo>
                <a:cubicBezTo>
                  <a:pt x="353112" y="368875"/>
                  <a:pt x="372028" y="387791"/>
                  <a:pt x="372028" y="410912"/>
                </a:cubicBezTo>
                <a:cubicBezTo>
                  <a:pt x="372028" y="434033"/>
                  <a:pt x="353112" y="452949"/>
                  <a:pt x="329991" y="452949"/>
                </a:cubicBezTo>
                <a:cubicBezTo>
                  <a:pt x="306872" y="452949"/>
                  <a:pt x="287954" y="434033"/>
                  <a:pt x="287954" y="410912"/>
                </a:cubicBezTo>
                <a:cubicBezTo>
                  <a:pt x="287954" y="387791"/>
                  <a:pt x="306872" y="368875"/>
                  <a:pt x="329991" y="368875"/>
                </a:cubicBezTo>
                <a:close/>
                <a:moveTo>
                  <a:pt x="42037" y="368875"/>
                </a:moveTo>
                <a:cubicBezTo>
                  <a:pt x="66208" y="368875"/>
                  <a:pt x="85124" y="387791"/>
                  <a:pt x="84074" y="410912"/>
                </a:cubicBezTo>
                <a:cubicBezTo>
                  <a:pt x="84074" y="434033"/>
                  <a:pt x="65157" y="452949"/>
                  <a:pt x="42037" y="452949"/>
                </a:cubicBezTo>
                <a:cubicBezTo>
                  <a:pt x="18916" y="452949"/>
                  <a:pt x="0" y="434033"/>
                  <a:pt x="0" y="410912"/>
                </a:cubicBezTo>
                <a:cubicBezTo>
                  <a:pt x="0" y="387791"/>
                  <a:pt x="18916" y="368875"/>
                  <a:pt x="42037" y="368875"/>
                </a:cubicBezTo>
                <a:close/>
                <a:moveTo>
                  <a:pt x="1190699" y="0"/>
                </a:moveTo>
                <a:cubicBezTo>
                  <a:pt x="1213818" y="0"/>
                  <a:pt x="1232736" y="18916"/>
                  <a:pt x="1232736" y="42037"/>
                </a:cubicBezTo>
                <a:cubicBezTo>
                  <a:pt x="1232736" y="65156"/>
                  <a:pt x="1213818" y="84074"/>
                  <a:pt x="1190699" y="84074"/>
                </a:cubicBezTo>
                <a:cubicBezTo>
                  <a:pt x="1167580" y="84074"/>
                  <a:pt x="1148662" y="65156"/>
                  <a:pt x="1148662" y="42037"/>
                </a:cubicBezTo>
                <a:cubicBezTo>
                  <a:pt x="1148662" y="18916"/>
                  <a:pt x="1167580" y="0"/>
                  <a:pt x="1190699" y="0"/>
                </a:cubicBezTo>
                <a:close/>
                <a:moveTo>
                  <a:pt x="903796" y="0"/>
                </a:moveTo>
                <a:cubicBezTo>
                  <a:pt x="926917" y="0"/>
                  <a:pt x="945833" y="18916"/>
                  <a:pt x="945833" y="42037"/>
                </a:cubicBezTo>
                <a:cubicBezTo>
                  <a:pt x="945833" y="65156"/>
                  <a:pt x="926917" y="84074"/>
                  <a:pt x="903796" y="84074"/>
                </a:cubicBezTo>
                <a:cubicBezTo>
                  <a:pt x="880677" y="84074"/>
                  <a:pt x="861759" y="65156"/>
                  <a:pt x="861759" y="42037"/>
                </a:cubicBezTo>
                <a:cubicBezTo>
                  <a:pt x="861759" y="18916"/>
                  <a:pt x="880677" y="0"/>
                  <a:pt x="903796" y="0"/>
                </a:cubicBezTo>
                <a:close/>
                <a:moveTo>
                  <a:pt x="616893" y="0"/>
                </a:moveTo>
                <a:cubicBezTo>
                  <a:pt x="640012" y="0"/>
                  <a:pt x="658930" y="18916"/>
                  <a:pt x="658930" y="42037"/>
                </a:cubicBezTo>
                <a:cubicBezTo>
                  <a:pt x="658930" y="65156"/>
                  <a:pt x="640012" y="84074"/>
                  <a:pt x="616893" y="84074"/>
                </a:cubicBezTo>
                <a:cubicBezTo>
                  <a:pt x="593772" y="84074"/>
                  <a:pt x="574856" y="65156"/>
                  <a:pt x="574856" y="42037"/>
                </a:cubicBezTo>
                <a:cubicBezTo>
                  <a:pt x="574856" y="18916"/>
                  <a:pt x="593772" y="0"/>
                  <a:pt x="616893" y="0"/>
                </a:cubicBezTo>
                <a:close/>
                <a:moveTo>
                  <a:pt x="329991" y="0"/>
                </a:moveTo>
                <a:cubicBezTo>
                  <a:pt x="353112" y="0"/>
                  <a:pt x="372028" y="18916"/>
                  <a:pt x="372028" y="42037"/>
                </a:cubicBezTo>
                <a:cubicBezTo>
                  <a:pt x="372028" y="65156"/>
                  <a:pt x="353112" y="84074"/>
                  <a:pt x="329991" y="84074"/>
                </a:cubicBezTo>
                <a:cubicBezTo>
                  <a:pt x="306872" y="84074"/>
                  <a:pt x="287954" y="65156"/>
                  <a:pt x="287954" y="42037"/>
                </a:cubicBezTo>
                <a:cubicBezTo>
                  <a:pt x="287954" y="18916"/>
                  <a:pt x="306872" y="0"/>
                  <a:pt x="329991" y="0"/>
                </a:cubicBezTo>
                <a:close/>
                <a:moveTo>
                  <a:pt x="42037" y="0"/>
                </a:moveTo>
                <a:cubicBezTo>
                  <a:pt x="66208" y="0"/>
                  <a:pt x="85124" y="18916"/>
                  <a:pt x="84074" y="42037"/>
                </a:cubicBezTo>
                <a:cubicBezTo>
                  <a:pt x="84074" y="65156"/>
                  <a:pt x="65157" y="84074"/>
                  <a:pt x="42037" y="84074"/>
                </a:cubicBezTo>
                <a:cubicBezTo>
                  <a:pt x="18916" y="84074"/>
                  <a:pt x="0" y="65156"/>
                  <a:pt x="0" y="42037"/>
                </a:cubicBezTo>
                <a:cubicBezTo>
                  <a:pt x="0" y="18916"/>
                  <a:pt x="18916" y="0"/>
                  <a:pt x="420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F8CBCAF-5163-4476-AAA6-28EA982866CB}"/>
              </a:ext>
            </a:extLst>
          </p:cNvPr>
          <p:cNvGrpSpPr/>
          <p:nvPr/>
        </p:nvGrpSpPr>
        <p:grpSpPr>
          <a:xfrm rot="12143164">
            <a:off x="4283005" y="900941"/>
            <a:ext cx="732581" cy="745157"/>
            <a:chOff x="811460" y="2031784"/>
            <a:chExt cx="1985571" cy="201965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EA9FAFC-2A94-4113-9714-473B5328658D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E3636AD-5635-4A86-9817-340613DEB918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rgbClr val="FFC000"/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8E7915A-B053-466A-B391-B1AD3F178927}"/>
              </a:ext>
            </a:extLst>
          </p:cNvPr>
          <p:cNvGrpSpPr/>
          <p:nvPr/>
        </p:nvGrpSpPr>
        <p:grpSpPr>
          <a:xfrm rot="3600000">
            <a:off x="8023632" y="6102087"/>
            <a:ext cx="1051956" cy="1070015"/>
            <a:chOff x="811460" y="2031784"/>
            <a:chExt cx="1985571" cy="2019658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AD99DCB-B34A-4EB8-AADC-34DEA1442330}"/>
                </a:ext>
              </a:extLst>
            </p:cNvPr>
            <p:cNvSpPr/>
            <p:nvPr/>
          </p:nvSpPr>
          <p:spPr>
            <a:xfrm>
              <a:off x="811460" y="2031784"/>
              <a:ext cx="1985571" cy="19855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55B8EFA-BFF6-4B76-9AE4-D98229119FCD}"/>
                </a:ext>
              </a:extLst>
            </p:cNvPr>
            <p:cNvSpPr/>
            <p:nvPr/>
          </p:nvSpPr>
          <p:spPr>
            <a:xfrm rot="18900000">
              <a:off x="990696" y="2378303"/>
              <a:ext cx="1673139" cy="1673139"/>
            </a:xfrm>
            <a:custGeom>
              <a:avLst/>
              <a:gdLst>
                <a:gd name="connsiteX0" fmla="*/ 1451035 w 1673139"/>
                <a:gd name="connsiteY0" fmla="*/ 1164039 h 1673139"/>
                <a:gd name="connsiteX1" fmla="*/ 509100 w 1673139"/>
                <a:gd name="connsiteY1" fmla="*/ 1164039 h 1673139"/>
                <a:gd name="connsiteX2" fmla="*/ 509100 w 1673139"/>
                <a:gd name="connsiteY2" fmla="*/ 222104 h 1673139"/>
                <a:gd name="connsiteX3" fmla="*/ 286996 w 1673139"/>
                <a:gd name="connsiteY3" fmla="*/ 0 h 1673139"/>
                <a:gd name="connsiteX4" fmla="*/ 286996 w 1673139"/>
                <a:gd name="connsiteY4" fmla="*/ 1386143 h 1673139"/>
                <a:gd name="connsiteX5" fmla="*/ 1673139 w 1673139"/>
                <a:gd name="connsiteY5" fmla="*/ 1386143 h 1673139"/>
                <a:gd name="connsiteX6" fmla="*/ 1451035 w 1673139"/>
                <a:gd name="connsiteY6" fmla="*/ 1164039 h 167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3139" h="1673139">
                  <a:moveTo>
                    <a:pt x="1451035" y="1164039"/>
                  </a:moveTo>
                  <a:cubicBezTo>
                    <a:pt x="1190933" y="1424142"/>
                    <a:pt x="769203" y="1424142"/>
                    <a:pt x="509100" y="1164039"/>
                  </a:cubicBezTo>
                  <a:cubicBezTo>
                    <a:pt x="248998" y="903937"/>
                    <a:pt x="248998" y="482207"/>
                    <a:pt x="509100" y="222104"/>
                  </a:cubicBezTo>
                  <a:lnTo>
                    <a:pt x="286996" y="0"/>
                  </a:lnTo>
                  <a:cubicBezTo>
                    <a:pt x="-95665" y="382661"/>
                    <a:pt x="-95665" y="1003482"/>
                    <a:pt x="286996" y="1386143"/>
                  </a:cubicBezTo>
                  <a:cubicBezTo>
                    <a:pt x="669657" y="1768805"/>
                    <a:pt x="1290478" y="1768805"/>
                    <a:pt x="1673139" y="1386143"/>
                  </a:cubicBezTo>
                  <a:lnTo>
                    <a:pt x="1451035" y="11640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53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9648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8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1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4032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0">
                                      <p:cBhvr>
                                        <p:cTn id="69" dur="1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6" presetClass="emph" presetSubtype="0" accel="40000" decel="6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1750" fill="hold"/>
                                        <p:tgtEl>
                                          <p:spTgt spid="53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5400000">
                                      <p:cBhvr>
                                        <p:cTn id="79" dur="1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6" presetClass="emph" presetSubtype="0" accel="40000" decel="6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1" dur="1600" fill="hold"/>
                                        <p:tgtEl>
                                          <p:spTgt spid="5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9" dur="1800" fill="hold"/>
                                        <p:tgtEl>
                                          <p:spTgt spid="5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ccel="40000" decel="6000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7" dur="1800" fill="hold"/>
                                        <p:tgtEl>
                                          <p:spTgt spid="5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0833E-6 2.22222E-6 L 0.00013 0.04259 " pathEditMode="relative" rAng="0" ptsTypes="AA">
                                      <p:cBhvr>
                                        <p:cTn id="102" dur="2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0" grpId="1" animBg="1"/>
      <p:bldP spid="51" grpId="0" animBg="1"/>
      <p:bldP spid="51" grpId="1" animBg="1"/>
      <p:bldP spid="7" grpId="0" animBg="1"/>
      <p:bldP spid="9" grpId="0"/>
      <p:bldP spid="11" grpId="0"/>
      <p:bldP spid="13" grpId="0"/>
      <p:bldP spid="14" grpId="0"/>
      <p:bldP spid="18" grpId="0"/>
      <p:bldP spid="52" grpId="0" animBg="1"/>
      <p:bldP spid="52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614</Words>
  <Application>Microsoft Office PowerPoint</Application>
  <PresentationFormat>Widescreen</PresentationFormat>
  <Paragraphs>91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108</cp:revision>
  <dcterms:created xsi:type="dcterms:W3CDTF">2021-03-01T01:37:25Z</dcterms:created>
  <dcterms:modified xsi:type="dcterms:W3CDTF">2021-04-12T08:58:28Z</dcterms:modified>
</cp:coreProperties>
</file>