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3C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11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51B54-272A-4020-B573-16500AEA76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8AF10E-CF3D-499C-92CA-490B20537C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212E95-A20A-4501-B1FC-0DC651751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881EF6-884E-42BB-8736-F73540D9B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B157F8-9CCF-4516-A152-8051BCD94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6859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04E0B-CA6E-4A0D-9D18-929F10072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8BAED5-1E2B-4975-8645-2BA0C1B180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C40804-5199-44EB-8776-0FB1D5448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FE1FD-DD09-48F5-9C3B-DD934B21A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902DDD-A770-4BCF-98FB-44BFAAA77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318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BF5F91-6848-4D6E-B992-A110A38CDE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FDD2A5-EC23-4153-A14D-124CB97E0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8D414-945F-4E89-B053-9227741B7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B7E99-B5FB-4FB3-A6BF-9CD2CE7E9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E88A8-F224-4AC3-895D-293537AFB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9822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F5A03-4D8A-4FE5-8B39-53B06E08D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EFBF6-AB8F-4019-B97C-9D1473FA2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65056D-91E2-46C0-BF9D-0F714AB5D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7EAD5F-DD76-4563-858A-22FB6CCB9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9A0EE-7D49-4A32-B743-622517051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0475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C0EAA-5DC3-4BFE-AC0B-9E86ACF8F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4E1A96-FEBA-4B84-97D5-80B380B366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8C892-3392-41DF-B490-C22E02218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B855F2-CC38-42E9-B70B-B907AB382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02E3D-1E3A-4062-97F3-EDE143EDD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8570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C8299-8D75-420D-9ADE-6695F01C4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3D59D3-3937-408E-A0F1-64B390D74B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FD0D8B-0464-4C2F-A64B-4FFA29629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8BAF24-E3C3-4E85-8BCE-4263CFD47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0EDA28-C796-4C46-A0CC-4079B765E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184DB6-8664-4459-828B-E0068A020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823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6BB0F-E148-4330-A6F4-FC39F3B71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92B62F-37CF-4D92-A5EE-B9510DE63E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D63D16-4660-46CC-9AAE-5CAA30D23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68F884-34B5-47F1-907A-8B7A7BD0DC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4573B3-EB8E-456A-AB8B-C75A15A68B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02D30A-968C-4969-B910-C109DAFBE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1B66B1-0E18-47BB-A7AC-2139A03B2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6D8400-5459-4D7E-AF04-354A3C063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1286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67E73-3B63-466F-8EB5-5FF719148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97B1B0-7B1C-42AA-82BC-30DF71C88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2BD3-B780-4B28-922E-B5A2ED3E6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93B383-BF3F-4CCA-B3F2-32533728C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2181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BE5C5B-C41C-4E97-B509-1BEFE4DB7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B4EB7C-CDC3-4E6E-891D-9B81543E2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BB3FFB-58DF-498D-AF83-148B418E0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5307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44452-5A73-479E-9FD1-EA23F30BB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5F055E-3F4C-45F9-AC84-1B18102BA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E8A8CA-DD0C-470A-BD6A-5CED9865E7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568D9F-D262-44EE-BCAB-7FBB0C587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98418A-351F-4039-A2AC-4EA91B5FB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F75372-F09B-48EB-B568-66CEFB11A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9108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DB857-3875-4BE8-8F9C-AAD767530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F76920-3E8B-4F22-9CE6-4702A41DCF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D08913-636E-49FB-ACFA-CB0F501752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973F99-5C1F-4707-98A4-019426E80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2AACD9-AC68-4FD7-9C8B-7FE2C9D10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C04572-77FA-48B3-9C8F-47BD4E1BB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1483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3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2250C6-654E-43E8-AF8C-D08E60F6C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BE132A-ECDE-457A-AB0D-A45F9EC849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968B17-B773-49EE-BF59-EB8CEC829A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67D1C-B7E6-4D8F-A567-192E7C64D6A7}" type="datetimeFigureOut">
              <a:rPr lang="en-ID" smtClean="0"/>
              <a:t>10/07/2020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F4650-023E-464F-BEA7-7BD4F5A2B5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3A5916-D9AE-40DD-A5C1-9710F25AF5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1A3DE-6469-410C-9631-917071B5DD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28089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cement wall&#10;&#10;Description automatically generated">
            <a:extLst>
              <a:ext uri="{FF2B5EF4-FFF2-40B4-BE49-F238E27FC236}">
                <a16:creationId xmlns:a16="http://schemas.microsoft.com/office/drawing/2014/main" id="{60FD6F97-5173-4AA4-93BD-7378BAF80B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72" r="10372"/>
          <a:stretch/>
        </p:blipFill>
        <p:spPr>
          <a:xfrm rot="16200000">
            <a:off x="2666999" y="-2667000"/>
            <a:ext cx="6858001" cy="1219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F66D4B-B274-4203-B248-E86E2013B2F4}"/>
              </a:ext>
            </a:extLst>
          </p:cNvPr>
          <p:cNvSpPr txBox="1"/>
          <p:nvPr/>
        </p:nvSpPr>
        <p:spPr>
          <a:xfrm>
            <a:off x="1929634" y="1244600"/>
            <a:ext cx="83327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latin typeface="Old English Text MT" panose="03040902040508030806" pitchFamily="66" charset="0"/>
              </a:rPr>
              <a:t>The Newspaper Template</a:t>
            </a:r>
            <a:endParaRPr lang="en-ID" sz="6000" dirty="0">
              <a:latin typeface="Old English Text MT" panose="03040902040508030806" pitchFamily="66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EAF963-5E57-4799-9171-7AC8DC19F849}"/>
              </a:ext>
            </a:extLst>
          </p:cNvPr>
          <p:cNvSpPr/>
          <p:nvPr/>
        </p:nvSpPr>
        <p:spPr>
          <a:xfrm>
            <a:off x="4435473" y="635000"/>
            <a:ext cx="3321051" cy="4826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www.yourdomain.com</a:t>
            </a:r>
            <a:endParaRPr lang="en-ID" sz="2000" dirty="0"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0002AE5-28D3-4E15-B726-BBC8CC24515E}"/>
              </a:ext>
            </a:extLst>
          </p:cNvPr>
          <p:cNvCxnSpPr>
            <a:cxnSpLocks/>
          </p:cNvCxnSpPr>
          <p:nvPr/>
        </p:nvCxnSpPr>
        <p:spPr>
          <a:xfrm>
            <a:off x="660398" y="2501900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9D4EE7E-2D80-42C7-9978-1FC5D47A84DD}"/>
              </a:ext>
            </a:extLst>
          </p:cNvPr>
          <p:cNvCxnSpPr>
            <a:cxnSpLocks/>
          </p:cNvCxnSpPr>
          <p:nvPr/>
        </p:nvCxnSpPr>
        <p:spPr>
          <a:xfrm>
            <a:off x="660398" y="2628900"/>
            <a:ext cx="10871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95EC239-6C74-4C24-9493-C274D9D6D797}"/>
              </a:ext>
            </a:extLst>
          </p:cNvPr>
          <p:cNvSpPr txBox="1"/>
          <p:nvPr/>
        </p:nvSpPr>
        <p:spPr>
          <a:xfrm>
            <a:off x="1791693" y="2832040"/>
            <a:ext cx="9264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World</a:t>
            </a:r>
            <a:endParaRPr lang="en-ID" sz="2000" b="1" dirty="0">
              <a:solidFill>
                <a:srgbClr val="002060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1459C7-0B4E-49B1-80FF-29CF3F09D5BA}"/>
              </a:ext>
            </a:extLst>
          </p:cNvPr>
          <p:cNvSpPr txBox="1"/>
          <p:nvPr/>
        </p:nvSpPr>
        <p:spPr>
          <a:xfrm>
            <a:off x="2888771" y="2832040"/>
            <a:ext cx="10426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Politics</a:t>
            </a:r>
            <a:endParaRPr lang="en-ID" sz="2000" b="1" dirty="0">
              <a:solidFill>
                <a:srgbClr val="002060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247640-DBCB-40B6-8A67-4D5554A3277F}"/>
              </a:ext>
            </a:extLst>
          </p:cNvPr>
          <p:cNvSpPr txBox="1"/>
          <p:nvPr/>
        </p:nvSpPr>
        <p:spPr>
          <a:xfrm>
            <a:off x="4102100" y="2832040"/>
            <a:ext cx="1208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Business</a:t>
            </a:r>
            <a:endParaRPr lang="en-ID" sz="2000" b="1" dirty="0">
              <a:solidFill>
                <a:srgbClr val="002060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565808F-EC29-4847-8429-0764AEE46CAE}"/>
              </a:ext>
            </a:extLst>
          </p:cNvPr>
          <p:cNvSpPr txBox="1"/>
          <p:nvPr/>
        </p:nvSpPr>
        <p:spPr>
          <a:xfrm>
            <a:off x="5508811" y="2832040"/>
            <a:ext cx="771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Style</a:t>
            </a:r>
            <a:endParaRPr lang="en-ID" sz="2000" b="1" dirty="0">
              <a:solidFill>
                <a:srgbClr val="002060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D8E56E-2727-4A23-9AF4-8F4193BB6E94}"/>
              </a:ext>
            </a:extLst>
          </p:cNvPr>
          <p:cNvSpPr txBox="1"/>
          <p:nvPr/>
        </p:nvSpPr>
        <p:spPr>
          <a:xfrm>
            <a:off x="6458408" y="2832040"/>
            <a:ext cx="854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Sport</a:t>
            </a:r>
            <a:endParaRPr lang="en-ID" sz="2000" b="1" dirty="0">
              <a:solidFill>
                <a:srgbClr val="002060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F0090E-6718-4531-923B-3677CD5B364E}"/>
              </a:ext>
            </a:extLst>
          </p:cNvPr>
          <p:cNvSpPr txBox="1"/>
          <p:nvPr/>
        </p:nvSpPr>
        <p:spPr>
          <a:xfrm>
            <a:off x="7483159" y="2832040"/>
            <a:ext cx="9845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Health</a:t>
            </a:r>
            <a:endParaRPr lang="en-ID" sz="2000" b="1" dirty="0">
              <a:solidFill>
                <a:srgbClr val="002060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A66D3C-7A7C-49AC-9366-99CABAF222C6}"/>
              </a:ext>
            </a:extLst>
          </p:cNvPr>
          <p:cNvSpPr txBox="1"/>
          <p:nvPr/>
        </p:nvSpPr>
        <p:spPr>
          <a:xfrm>
            <a:off x="8638395" y="2832040"/>
            <a:ext cx="790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Food</a:t>
            </a:r>
            <a:endParaRPr lang="en-ID" sz="2000" b="1" dirty="0">
              <a:solidFill>
                <a:srgbClr val="002060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0D6BD2-96F5-425D-BC9A-035D4EFFA9C2}"/>
              </a:ext>
            </a:extLst>
          </p:cNvPr>
          <p:cNvSpPr txBox="1"/>
          <p:nvPr/>
        </p:nvSpPr>
        <p:spPr>
          <a:xfrm>
            <a:off x="9599667" y="2832040"/>
            <a:ext cx="905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Travel</a:t>
            </a:r>
            <a:endParaRPr lang="en-ID" sz="2000" b="1" dirty="0">
              <a:solidFill>
                <a:srgbClr val="002060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7" name="Picture 26" descr="A picture containing indoor, sitting, table, cake&#10;&#10;Description automatically generated">
            <a:extLst>
              <a:ext uri="{FF2B5EF4-FFF2-40B4-BE49-F238E27FC236}">
                <a16:creationId xmlns:a16="http://schemas.microsoft.com/office/drawing/2014/main" id="{22D227E1-D76A-4C28-9425-0BA4C95262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" t="13046" r="3037" b="10902"/>
          <a:stretch>
            <a:fillRect/>
          </a:stretch>
        </p:blipFill>
        <p:spPr>
          <a:xfrm>
            <a:off x="761998" y="3504864"/>
            <a:ext cx="5168902" cy="2755898"/>
          </a:xfrm>
          <a:custGeom>
            <a:avLst/>
            <a:gdLst>
              <a:gd name="connsiteX0" fmla="*/ 0 w 5168902"/>
              <a:gd name="connsiteY0" fmla="*/ 0 h 2755898"/>
              <a:gd name="connsiteX1" fmla="*/ 5168902 w 5168902"/>
              <a:gd name="connsiteY1" fmla="*/ 0 h 2755898"/>
              <a:gd name="connsiteX2" fmla="*/ 5168902 w 5168902"/>
              <a:gd name="connsiteY2" fmla="*/ 2755898 h 2755898"/>
              <a:gd name="connsiteX3" fmla="*/ 0 w 5168902"/>
              <a:gd name="connsiteY3" fmla="*/ 2755898 h 27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8902" h="2755898">
                <a:moveTo>
                  <a:pt x="0" y="0"/>
                </a:moveTo>
                <a:lnTo>
                  <a:pt x="5168902" y="0"/>
                </a:lnTo>
                <a:lnTo>
                  <a:pt x="5168902" y="2755898"/>
                </a:lnTo>
                <a:lnTo>
                  <a:pt x="0" y="2755898"/>
                </a:lnTo>
                <a:close/>
              </a:path>
            </a:pathLst>
          </a:cu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5E2FCC8-BC56-4CC3-81E1-7401A42966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1" t="5335" r="8214" b="4971"/>
          <a:stretch>
            <a:fillRect/>
          </a:stretch>
        </p:blipFill>
        <p:spPr>
          <a:xfrm>
            <a:off x="6330976" y="3504864"/>
            <a:ext cx="5168902" cy="2755898"/>
          </a:xfrm>
          <a:custGeom>
            <a:avLst/>
            <a:gdLst>
              <a:gd name="connsiteX0" fmla="*/ 0 w 5168902"/>
              <a:gd name="connsiteY0" fmla="*/ 0 h 2755898"/>
              <a:gd name="connsiteX1" fmla="*/ 5168902 w 5168902"/>
              <a:gd name="connsiteY1" fmla="*/ 0 h 2755898"/>
              <a:gd name="connsiteX2" fmla="*/ 5168902 w 5168902"/>
              <a:gd name="connsiteY2" fmla="*/ 2755898 h 2755898"/>
              <a:gd name="connsiteX3" fmla="*/ 0 w 5168902"/>
              <a:gd name="connsiteY3" fmla="*/ 2755898 h 27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8902" h="2755898">
                <a:moveTo>
                  <a:pt x="0" y="0"/>
                </a:moveTo>
                <a:lnTo>
                  <a:pt x="5168902" y="0"/>
                </a:lnTo>
                <a:lnTo>
                  <a:pt x="5168902" y="2755898"/>
                </a:lnTo>
                <a:lnTo>
                  <a:pt x="0" y="2755898"/>
                </a:lnTo>
                <a:close/>
              </a:path>
            </a:pathLst>
          </a:cu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683AE12-7057-4360-A8EF-CDE873FF9EE8}"/>
              </a:ext>
            </a:extLst>
          </p:cNvPr>
          <p:cNvSpPr txBox="1"/>
          <p:nvPr/>
        </p:nvSpPr>
        <p:spPr>
          <a:xfrm>
            <a:off x="-1388504" y="597238"/>
            <a:ext cx="6093335" cy="1591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2800" dirty="0">
                <a:solidFill>
                  <a:schemeClr val="tx1">
                    <a:alpha val="49000"/>
                  </a:schemeClr>
                </a:solidFill>
                <a:latin typeface="Old English Text MT" panose="03040902040508030806" pitchFamily="66" charset="0"/>
              </a:rPr>
              <a:t>“</a:t>
            </a:r>
            <a:endParaRPr lang="en-ID" sz="102800" dirty="0">
              <a:solidFill>
                <a:schemeClr val="tx1">
                  <a:alpha val="49000"/>
                </a:schemeClr>
              </a:solidFill>
              <a:latin typeface="Old English Text MT" panose="03040902040508030806" pitchFamily="66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C7FF61-3AC2-4924-BCAE-DE4F041FEC27}"/>
              </a:ext>
            </a:extLst>
          </p:cNvPr>
          <p:cNvSpPr txBox="1"/>
          <p:nvPr/>
        </p:nvSpPr>
        <p:spPr>
          <a:xfrm rot="10800000">
            <a:off x="9620764" y="635000"/>
            <a:ext cx="25587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1300" dirty="0">
                <a:ln w="50800">
                  <a:solidFill>
                    <a:schemeClr val="tx1">
                      <a:alpha val="59000"/>
                    </a:schemeClr>
                  </a:solidFill>
                </a:ln>
                <a:noFill/>
                <a:latin typeface="Old English Text MT" panose="03040902040508030806" pitchFamily="66" charset="0"/>
              </a:rPr>
              <a:t>“</a:t>
            </a:r>
            <a:endParaRPr lang="en-ID" sz="41300" dirty="0">
              <a:ln w="50800">
                <a:solidFill>
                  <a:schemeClr val="tx1">
                    <a:alpha val="59000"/>
                  </a:schemeClr>
                </a:solidFill>
              </a:ln>
              <a:noFill/>
              <a:latin typeface="Old English Text MT" panose="03040902040508030806" pitchFamily="66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173D94C-46EE-4B42-942F-3A7EF2E09DDB}"/>
              </a:ext>
            </a:extLst>
          </p:cNvPr>
          <p:cNvSpPr/>
          <p:nvPr/>
        </p:nvSpPr>
        <p:spPr>
          <a:xfrm rot="10800000">
            <a:off x="0" y="-633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2F070A0-580E-4DF5-955B-E4C0A2710687}"/>
              </a:ext>
            </a:extLst>
          </p:cNvPr>
          <p:cNvSpPr/>
          <p:nvPr/>
        </p:nvSpPr>
        <p:spPr>
          <a:xfrm rot="10800000">
            <a:off x="-2" y="0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(No Copyright) News Background Music For Videos, TV and Radio - by AShamaluevMusic">
            <a:hlinkClick r:id="" action="ppaction://media"/>
            <a:extLst>
              <a:ext uri="{FF2B5EF4-FFF2-40B4-BE49-F238E27FC236}">
                <a16:creationId xmlns:a16="http://schemas.microsoft.com/office/drawing/2014/main" id="{79875AD8-83F3-41B9-BAFE-91DA7A1A5E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62563" y="63499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8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7" presetClass="emph" presetSubtype="0" fill="remove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1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2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1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decel="7866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 p14:presetBounceEnd="29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333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333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 p14:presetBounceEnd="29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333">
                                          <p:cBhvr additive="base">
                                            <p:cTn id="2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333">
                                          <p:cBhvr additive="base">
                                            <p:cTn id="2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decel="6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6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2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5"/>
                    </p:tgtEl>
                  </p:cMediaNode>
                </p:audio>
              </p:childTnLst>
            </p:cTn>
          </p:par>
        </p:tnLst>
        <p:bldLst>
          <p:bldP spid="8" grpId="0"/>
          <p:bldP spid="8" grpId="1"/>
          <p:bldP spid="9" grpId="0" animBg="1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33" grpId="0"/>
          <p:bldP spid="34" grpId="0"/>
          <p:bldP spid="31" grpId="0" animBg="1"/>
          <p:bldP spid="31" grpId="1" animBg="1"/>
          <p:bldP spid="32" grpId="0" animBg="1"/>
          <p:bldP spid="32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7" presetClass="emph" presetSubtype="0" fill="remove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1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2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1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decel="7866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decel="6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6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2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5"/>
                    </p:tgtEl>
                  </p:cMediaNode>
                </p:audio>
              </p:childTnLst>
            </p:cTn>
          </p:par>
        </p:tnLst>
        <p:bldLst>
          <p:bldP spid="8" grpId="0"/>
          <p:bldP spid="8" grpId="1"/>
          <p:bldP spid="9" grpId="0" animBg="1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33" grpId="0"/>
          <p:bldP spid="34" grpId="0"/>
          <p:bldP spid="31" grpId="0" animBg="1"/>
          <p:bldP spid="31" grpId="1" animBg="1"/>
          <p:bldP spid="32" grpId="0" animBg="1"/>
          <p:bldP spid="32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lose up of a cement wall&#10;&#10;Description automatically generated">
            <a:extLst>
              <a:ext uri="{FF2B5EF4-FFF2-40B4-BE49-F238E27FC236}">
                <a16:creationId xmlns:a16="http://schemas.microsoft.com/office/drawing/2014/main" id="{E9F8AB9A-9D9E-4D8D-9475-F634133962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72" r="10372"/>
          <a:stretch/>
        </p:blipFill>
        <p:spPr>
          <a:xfrm rot="16200000">
            <a:off x="2666999" y="-2667000"/>
            <a:ext cx="6858001" cy="12192000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2FB3D4-F3E8-4EEE-B5E6-4246026B8355}"/>
              </a:ext>
            </a:extLst>
          </p:cNvPr>
          <p:cNvCxnSpPr>
            <a:cxnSpLocks/>
          </p:cNvCxnSpPr>
          <p:nvPr/>
        </p:nvCxnSpPr>
        <p:spPr>
          <a:xfrm>
            <a:off x="660398" y="4261967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1AF701-B55D-40BE-8357-C63036FB3C0E}"/>
              </a:ext>
            </a:extLst>
          </p:cNvPr>
          <p:cNvCxnSpPr>
            <a:cxnSpLocks/>
          </p:cNvCxnSpPr>
          <p:nvPr/>
        </p:nvCxnSpPr>
        <p:spPr>
          <a:xfrm>
            <a:off x="660398" y="4388967"/>
            <a:ext cx="10871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12B4222-A1B9-4863-951A-9ACC7BD857B8}"/>
              </a:ext>
            </a:extLst>
          </p:cNvPr>
          <p:cNvSpPr/>
          <p:nvPr/>
        </p:nvSpPr>
        <p:spPr>
          <a:xfrm>
            <a:off x="11148969" y="1595081"/>
            <a:ext cx="382629" cy="3826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3BFDDB-0D61-4EE1-B4ED-998850FD3A42}"/>
              </a:ext>
            </a:extLst>
          </p:cNvPr>
          <p:cNvSpPr txBox="1"/>
          <p:nvPr/>
        </p:nvSpPr>
        <p:spPr>
          <a:xfrm>
            <a:off x="8960100" y="1600829"/>
            <a:ext cx="2188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B02269-F195-46C2-9D85-93C80A040ABF}"/>
              </a:ext>
            </a:extLst>
          </p:cNvPr>
          <p:cNvSpPr txBox="1"/>
          <p:nvPr/>
        </p:nvSpPr>
        <p:spPr>
          <a:xfrm>
            <a:off x="994291" y="4543580"/>
            <a:ext cx="210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Simple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Travel</a:t>
            </a:r>
            <a:endParaRPr lang="en-ID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EE7F750-D797-42D2-8521-710D6AC286E3}"/>
              </a:ext>
            </a:extLst>
          </p:cNvPr>
          <p:cNvSpPr/>
          <p:nvPr/>
        </p:nvSpPr>
        <p:spPr>
          <a:xfrm>
            <a:off x="3096277" y="2912146"/>
            <a:ext cx="5999445" cy="93830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www.yourdomain.com</a:t>
            </a:r>
            <a:endParaRPr lang="en-ID" sz="3600" dirty="0"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CB107C-DC19-43FF-91A1-0E7D61B66840}"/>
              </a:ext>
            </a:extLst>
          </p:cNvPr>
          <p:cNvCxnSpPr>
            <a:cxnSpLocks/>
          </p:cNvCxnSpPr>
          <p:nvPr/>
        </p:nvCxnSpPr>
        <p:spPr>
          <a:xfrm>
            <a:off x="660398" y="2289731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340E7A-A923-4569-8E0A-8E48E21645DB}"/>
              </a:ext>
            </a:extLst>
          </p:cNvPr>
          <p:cNvCxnSpPr>
            <a:cxnSpLocks/>
          </p:cNvCxnSpPr>
          <p:nvPr/>
        </p:nvCxnSpPr>
        <p:spPr>
          <a:xfrm>
            <a:off x="660398" y="2416731"/>
            <a:ext cx="10871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E110791-15E8-44E2-8A0D-29EB46CEA8A7}"/>
              </a:ext>
            </a:extLst>
          </p:cNvPr>
          <p:cNvSpPr txBox="1"/>
          <p:nvPr/>
        </p:nvSpPr>
        <p:spPr>
          <a:xfrm>
            <a:off x="-1388504" y="597238"/>
            <a:ext cx="6093335" cy="1591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2800" dirty="0">
                <a:solidFill>
                  <a:schemeClr val="tx1">
                    <a:alpha val="49000"/>
                  </a:schemeClr>
                </a:solidFill>
                <a:latin typeface="Old English Text MT" panose="03040902040508030806" pitchFamily="66" charset="0"/>
              </a:rPr>
              <a:t>“</a:t>
            </a:r>
            <a:endParaRPr lang="en-ID" sz="102800" dirty="0">
              <a:solidFill>
                <a:schemeClr val="tx1">
                  <a:alpha val="49000"/>
                </a:schemeClr>
              </a:solidFill>
              <a:latin typeface="Old English Text MT" panose="03040902040508030806" pitchFamily="66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04FD65-2EB8-4C2D-AA56-2D2125E11158}"/>
              </a:ext>
            </a:extLst>
          </p:cNvPr>
          <p:cNvSpPr txBox="1"/>
          <p:nvPr/>
        </p:nvSpPr>
        <p:spPr>
          <a:xfrm rot="10800000">
            <a:off x="9620764" y="635000"/>
            <a:ext cx="25587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1300" dirty="0">
                <a:ln w="50800">
                  <a:solidFill>
                    <a:schemeClr val="tx1">
                      <a:alpha val="59000"/>
                    </a:schemeClr>
                  </a:solidFill>
                </a:ln>
                <a:noFill/>
                <a:latin typeface="Old English Text MT" panose="03040902040508030806" pitchFamily="66" charset="0"/>
              </a:rPr>
              <a:t>“</a:t>
            </a:r>
            <a:endParaRPr lang="en-ID" sz="41300" dirty="0">
              <a:ln w="50800">
                <a:solidFill>
                  <a:schemeClr val="tx1">
                    <a:alpha val="59000"/>
                  </a:schemeClr>
                </a:solidFill>
              </a:ln>
              <a:noFill/>
              <a:latin typeface="Old English Text MT" panose="03040902040508030806" pitchFamily="66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E1066DF-EBBC-4641-A4EE-65A081230B42}"/>
              </a:ext>
            </a:extLst>
          </p:cNvPr>
          <p:cNvSpPr/>
          <p:nvPr/>
        </p:nvSpPr>
        <p:spPr>
          <a:xfrm rot="10800000">
            <a:off x="-2" y="-3311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AE18BCD-F465-4E8E-81E4-03F363D62C64}"/>
              </a:ext>
            </a:extLst>
          </p:cNvPr>
          <p:cNvSpPr/>
          <p:nvPr/>
        </p:nvSpPr>
        <p:spPr>
          <a:xfrm rot="10800000">
            <a:off x="0" y="-1655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23257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decel="7866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7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/>
          <p:bldP spid="20" grpId="0" animBg="1"/>
          <p:bldP spid="27" grpId="0"/>
          <p:bldP spid="29" grpId="0"/>
          <p:bldP spid="35" grpId="0" animBg="1"/>
          <p:bldP spid="35" grpId="1" animBg="1"/>
          <p:bldP spid="34" grpId="0" animBg="1"/>
          <p:bldP spid="34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decel="78667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7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/>
          <p:bldP spid="20" grpId="0" animBg="1"/>
          <p:bldP spid="27" grpId="0"/>
          <p:bldP spid="29" grpId="0"/>
          <p:bldP spid="35" grpId="0" animBg="1"/>
          <p:bldP spid="35" grpId="1" animBg="1"/>
          <p:bldP spid="34" grpId="0" animBg="1"/>
          <p:bldP spid="34" grpId="1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close up of a cement wall&#10;&#10;Description automatically generated">
            <a:extLst>
              <a:ext uri="{FF2B5EF4-FFF2-40B4-BE49-F238E27FC236}">
                <a16:creationId xmlns:a16="http://schemas.microsoft.com/office/drawing/2014/main" id="{09A9D399-2713-458B-AB2B-1B4C305737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72" r="10372"/>
          <a:stretch/>
        </p:blipFill>
        <p:spPr>
          <a:xfrm rot="16200000">
            <a:off x="2666999" y="-2667000"/>
            <a:ext cx="6858001" cy="1219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F66D4B-B274-4203-B248-E86E2013B2F4}"/>
              </a:ext>
            </a:extLst>
          </p:cNvPr>
          <p:cNvSpPr txBox="1"/>
          <p:nvPr/>
        </p:nvSpPr>
        <p:spPr>
          <a:xfrm>
            <a:off x="1879621" y="297368"/>
            <a:ext cx="866775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latin typeface="Old English Text MT" panose="03040902040508030806" pitchFamily="66" charset="0"/>
              </a:rPr>
              <a:t>Newspaper Today</a:t>
            </a:r>
            <a:endParaRPr lang="en-ID" sz="8800" dirty="0">
              <a:latin typeface="Old English Text MT" panose="03040902040508030806" pitchFamily="66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5E2FCC8-BC56-4CC3-81E1-7401A42966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1" t="5335" r="8214" b="4971"/>
          <a:stretch>
            <a:fillRect/>
          </a:stretch>
        </p:blipFill>
        <p:spPr>
          <a:xfrm>
            <a:off x="1044598" y="2628564"/>
            <a:ext cx="5168902" cy="2755898"/>
          </a:xfrm>
          <a:custGeom>
            <a:avLst/>
            <a:gdLst>
              <a:gd name="connsiteX0" fmla="*/ 0 w 5168902"/>
              <a:gd name="connsiteY0" fmla="*/ 0 h 2755898"/>
              <a:gd name="connsiteX1" fmla="*/ 5168902 w 5168902"/>
              <a:gd name="connsiteY1" fmla="*/ 0 h 2755898"/>
              <a:gd name="connsiteX2" fmla="*/ 5168902 w 5168902"/>
              <a:gd name="connsiteY2" fmla="*/ 2755898 h 2755898"/>
              <a:gd name="connsiteX3" fmla="*/ 0 w 5168902"/>
              <a:gd name="connsiteY3" fmla="*/ 2755898 h 27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8902" h="2755898">
                <a:moveTo>
                  <a:pt x="0" y="0"/>
                </a:moveTo>
                <a:lnTo>
                  <a:pt x="5168902" y="0"/>
                </a:lnTo>
                <a:lnTo>
                  <a:pt x="5168902" y="2755898"/>
                </a:lnTo>
                <a:lnTo>
                  <a:pt x="0" y="2755898"/>
                </a:lnTo>
                <a:close/>
              </a:path>
            </a:pathLst>
          </a:cu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2FB3D4-F3E8-4EEE-B5E6-4246026B8355}"/>
              </a:ext>
            </a:extLst>
          </p:cNvPr>
          <p:cNvCxnSpPr>
            <a:cxnSpLocks/>
          </p:cNvCxnSpPr>
          <p:nvPr/>
        </p:nvCxnSpPr>
        <p:spPr>
          <a:xfrm>
            <a:off x="660398" y="2209800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1AF701-B55D-40BE-8357-C63036FB3C0E}"/>
              </a:ext>
            </a:extLst>
          </p:cNvPr>
          <p:cNvCxnSpPr>
            <a:cxnSpLocks/>
          </p:cNvCxnSpPr>
          <p:nvPr/>
        </p:nvCxnSpPr>
        <p:spPr>
          <a:xfrm>
            <a:off x="660398" y="2336800"/>
            <a:ext cx="10871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C30F4EB-6BF2-44A1-8650-A19B20FD965E}"/>
              </a:ext>
            </a:extLst>
          </p:cNvPr>
          <p:cNvCxnSpPr>
            <a:cxnSpLocks/>
          </p:cNvCxnSpPr>
          <p:nvPr/>
        </p:nvCxnSpPr>
        <p:spPr>
          <a:xfrm>
            <a:off x="660398" y="419000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12B4222-A1B9-4863-951A-9ACC7BD857B8}"/>
              </a:ext>
            </a:extLst>
          </p:cNvPr>
          <p:cNvSpPr/>
          <p:nvPr/>
        </p:nvSpPr>
        <p:spPr>
          <a:xfrm>
            <a:off x="11148969" y="1726722"/>
            <a:ext cx="382629" cy="3826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3BFDDB-0D61-4EE1-B4ED-998850FD3A42}"/>
              </a:ext>
            </a:extLst>
          </p:cNvPr>
          <p:cNvSpPr txBox="1"/>
          <p:nvPr/>
        </p:nvSpPr>
        <p:spPr>
          <a:xfrm>
            <a:off x="8960100" y="1732470"/>
            <a:ext cx="2188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B02269-F195-46C2-9D85-93C80A040ABF}"/>
              </a:ext>
            </a:extLst>
          </p:cNvPr>
          <p:cNvSpPr txBox="1"/>
          <p:nvPr/>
        </p:nvSpPr>
        <p:spPr>
          <a:xfrm>
            <a:off x="660398" y="1732470"/>
            <a:ext cx="2937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Brand New Template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World</a:t>
            </a:r>
            <a:endParaRPr lang="en-ID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C29CF5-1B98-427A-AC69-A353EB277798}"/>
              </a:ext>
            </a:extLst>
          </p:cNvPr>
          <p:cNvSpPr txBox="1"/>
          <p:nvPr/>
        </p:nvSpPr>
        <p:spPr>
          <a:xfrm>
            <a:off x="6572239" y="2628564"/>
            <a:ext cx="45751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ACCIDENT ACTION</a:t>
            </a:r>
          </a:p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BLAZE</a:t>
            </a:r>
            <a:endParaRPr lang="en-ID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5B7F79D-DF63-4182-9565-BB4B925F964D}"/>
              </a:ext>
            </a:extLst>
          </p:cNvPr>
          <p:cNvSpPr txBox="1"/>
          <p:nvPr/>
        </p:nvSpPr>
        <p:spPr>
          <a:xfrm>
            <a:off x="6618299" y="3993329"/>
            <a:ext cx="47224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Lorem ipsum,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guanteng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pokoke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percoyo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dewe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Saiki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gawene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rambute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klimis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koyok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angin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koncone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saklek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ketokane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nagih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utang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dadi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wajahe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lusuh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kyokn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diumbah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umbah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CCA8BEC-5901-4568-B4A4-C0E69144E0C2}"/>
              </a:ext>
            </a:extLst>
          </p:cNvPr>
          <p:cNvSpPr txBox="1"/>
          <p:nvPr/>
        </p:nvSpPr>
        <p:spPr>
          <a:xfrm>
            <a:off x="-1388504" y="597238"/>
            <a:ext cx="6093335" cy="1591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2800" dirty="0">
                <a:solidFill>
                  <a:schemeClr val="tx1">
                    <a:alpha val="49000"/>
                  </a:schemeClr>
                </a:solidFill>
                <a:latin typeface="Old English Text MT" panose="03040902040508030806" pitchFamily="66" charset="0"/>
              </a:rPr>
              <a:t>“</a:t>
            </a:r>
            <a:endParaRPr lang="en-ID" sz="102800" dirty="0">
              <a:solidFill>
                <a:schemeClr val="tx1">
                  <a:alpha val="49000"/>
                </a:schemeClr>
              </a:solidFill>
              <a:latin typeface="Old English Text MT" panose="03040902040508030806" pitchFamily="66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05F4428-77A4-425F-B64E-E2697CE55E4F}"/>
              </a:ext>
            </a:extLst>
          </p:cNvPr>
          <p:cNvSpPr txBox="1"/>
          <p:nvPr/>
        </p:nvSpPr>
        <p:spPr>
          <a:xfrm rot="10800000">
            <a:off x="9620764" y="635000"/>
            <a:ext cx="25587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1300" dirty="0">
                <a:ln w="50800">
                  <a:solidFill>
                    <a:schemeClr val="tx1">
                      <a:alpha val="59000"/>
                    </a:schemeClr>
                  </a:solidFill>
                </a:ln>
                <a:noFill/>
                <a:latin typeface="Old English Text MT" panose="03040902040508030806" pitchFamily="66" charset="0"/>
              </a:rPr>
              <a:t>“</a:t>
            </a:r>
            <a:endParaRPr lang="en-ID" sz="41300" dirty="0">
              <a:ln w="50800">
                <a:solidFill>
                  <a:schemeClr val="tx1">
                    <a:alpha val="59000"/>
                  </a:schemeClr>
                </a:solidFill>
              </a:ln>
              <a:noFill/>
              <a:latin typeface="Old English Text MT" panose="03040902040508030806" pitchFamily="66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AE18BCD-F465-4E8E-81E4-03F363D62C64}"/>
              </a:ext>
            </a:extLst>
          </p:cNvPr>
          <p:cNvSpPr/>
          <p:nvPr/>
        </p:nvSpPr>
        <p:spPr>
          <a:xfrm rot="10800000">
            <a:off x="0" y="-1655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E1066DF-EBBC-4641-A4EE-65A081230B42}"/>
              </a:ext>
            </a:extLst>
          </p:cNvPr>
          <p:cNvSpPr/>
          <p:nvPr/>
        </p:nvSpPr>
        <p:spPr>
          <a:xfrm rot="10800000">
            <a:off x="-2" y="-3311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274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7" presetClass="emph" presetSubtype="0" repeatCount="3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3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35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6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4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2" grpId="0" animBg="1"/>
          <p:bldP spid="2" grpId="1" animBg="1"/>
          <p:bldP spid="3" grpId="0"/>
          <p:bldP spid="31" grpId="0"/>
          <p:bldP spid="36" grpId="0"/>
          <p:bldP spid="37" grpId="0"/>
          <p:bldP spid="34" grpId="0" animBg="1"/>
          <p:bldP spid="34" grpId="1" animBg="1"/>
          <p:bldP spid="35" grpId="0" animBg="1"/>
          <p:bldP spid="35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7" presetClass="emph" presetSubtype="0" repeatCount="3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3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35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6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2" grpId="0" animBg="1"/>
          <p:bldP spid="2" grpId="1" animBg="1"/>
          <p:bldP spid="3" grpId="0"/>
          <p:bldP spid="31" grpId="0"/>
          <p:bldP spid="36" grpId="0"/>
          <p:bldP spid="37" grpId="0"/>
          <p:bldP spid="34" grpId="0" animBg="1"/>
          <p:bldP spid="34" grpId="1" animBg="1"/>
          <p:bldP spid="35" grpId="0" animBg="1"/>
          <p:bldP spid="35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close up of a cement wall&#10;&#10;Description automatically generated">
            <a:extLst>
              <a:ext uri="{FF2B5EF4-FFF2-40B4-BE49-F238E27FC236}">
                <a16:creationId xmlns:a16="http://schemas.microsoft.com/office/drawing/2014/main" id="{8C27282D-C4E3-47A7-87CF-0C4EB421D1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72" r="10372"/>
          <a:stretch/>
        </p:blipFill>
        <p:spPr>
          <a:xfrm rot="16200000">
            <a:off x="2666999" y="-2667000"/>
            <a:ext cx="6858001" cy="12192000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2FB3D4-F3E8-4EEE-B5E6-4246026B8355}"/>
              </a:ext>
            </a:extLst>
          </p:cNvPr>
          <p:cNvCxnSpPr>
            <a:cxnSpLocks/>
          </p:cNvCxnSpPr>
          <p:nvPr/>
        </p:nvCxnSpPr>
        <p:spPr>
          <a:xfrm>
            <a:off x="660398" y="5768037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1AF701-B55D-40BE-8357-C63036FB3C0E}"/>
              </a:ext>
            </a:extLst>
          </p:cNvPr>
          <p:cNvCxnSpPr>
            <a:cxnSpLocks/>
          </p:cNvCxnSpPr>
          <p:nvPr/>
        </p:nvCxnSpPr>
        <p:spPr>
          <a:xfrm>
            <a:off x="660398" y="5895037"/>
            <a:ext cx="10871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12B4222-A1B9-4863-951A-9ACC7BD857B8}"/>
              </a:ext>
            </a:extLst>
          </p:cNvPr>
          <p:cNvSpPr/>
          <p:nvPr/>
        </p:nvSpPr>
        <p:spPr>
          <a:xfrm>
            <a:off x="11148969" y="6144557"/>
            <a:ext cx="382629" cy="3826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3BFDDB-0D61-4EE1-B4ED-998850FD3A42}"/>
              </a:ext>
            </a:extLst>
          </p:cNvPr>
          <p:cNvSpPr txBox="1"/>
          <p:nvPr/>
        </p:nvSpPr>
        <p:spPr>
          <a:xfrm>
            <a:off x="8960100" y="6150305"/>
            <a:ext cx="2188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B02269-F195-46C2-9D85-93C80A040ABF}"/>
              </a:ext>
            </a:extLst>
          </p:cNvPr>
          <p:cNvSpPr txBox="1"/>
          <p:nvPr/>
        </p:nvSpPr>
        <p:spPr>
          <a:xfrm>
            <a:off x="660398" y="6150305"/>
            <a:ext cx="1819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Creative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Politics</a:t>
            </a:r>
            <a:endParaRPr lang="en-ID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C29CF5-1B98-427A-AC69-A353EB277798}"/>
              </a:ext>
            </a:extLst>
          </p:cNvPr>
          <p:cNvSpPr txBox="1"/>
          <p:nvPr/>
        </p:nvSpPr>
        <p:spPr>
          <a:xfrm>
            <a:off x="1383522" y="2251081"/>
            <a:ext cx="94249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 CLICK AND REPLACE</a:t>
            </a:r>
            <a:endParaRPr lang="en-ID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5B7F79D-DF63-4182-9565-BB4B925F964D}"/>
              </a:ext>
            </a:extLst>
          </p:cNvPr>
          <p:cNvSpPr txBox="1"/>
          <p:nvPr/>
        </p:nvSpPr>
        <p:spPr>
          <a:xfrm>
            <a:off x="780668" y="3146376"/>
            <a:ext cx="30036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guanteng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pokoke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percoyo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dewe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Saiki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gawene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rambute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klimis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koyok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angin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koncone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saklek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ketokane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8" name="Picture 17" descr="A large white building&#10;&#10;Description automatically generated">
            <a:extLst>
              <a:ext uri="{FF2B5EF4-FFF2-40B4-BE49-F238E27FC236}">
                <a16:creationId xmlns:a16="http://schemas.microsoft.com/office/drawing/2014/main" id="{E7054C87-01B3-4544-BB72-495ED8D7C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67" b="9687"/>
          <a:stretch>
            <a:fillRect/>
          </a:stretch>
        </p:blipFill>
        <p:spPr>
          <a:xfrm>
            <a:off x="762738" y="300291"/>
            <a:ext cx="10666523" cy="1958785"/>
          </a:xfrm>
          <a:custGeom>
            <a:avLst/>
            <a:gdLst>
              <a:gd name="connsiteX0" fmla="*/ 0 w 10666523"/>
              <a:gd name="connsiteY0" fmla="*/ 0 h 1958785"/>
              <a:gd name="connsiteX1" fmla="*/ 10666523 w 10666523"/>
              <a:gd name="connsiteY1" fmla="*/ 0 h 1958785"/>
              <a:gd name="connsiteX2" fmla="*/ 10666523 w 10666523"/>
              <a:gd name="connsiteY2" fmla="*/ 1958785 h 1958785"/>
              <a:gd name="connsiteX3" fmla="*/ 0 w 10666523"/>
              <a:gd name="connsiteY3" fmla="*/ 1958785 h 1958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6523" h="1958785">
                <a:moveTo>
                  <a:pt x="0" y="0"/>
                </a:moveTo>
                <a:lnTo>
                  <a:pt x="10666523" y="0"/>
                </a:lnTo>
                <a:lnTo>
                  <a:pt x="10666523" y="1958785"/>
                </a:lnTo>
                <a:lnTo>
                  <a:pt x="0" y="1958785"/>
                </a:ln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C3DC02-372D-446D-8AB7-C69D3A7FCC60}"/>
              </a:ext>
            </a:extLst>
          </p:cNvPr>
          <p:cNvSpPr txBox="1"/>
          <p:nvPr/>
        </p:nvSpPr>
        <p:spPr>
          <a:xfrm>
            <a:off x="4108505" y="3146376"/>
            <a:ext cx="39238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guanteng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pokoke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percoyo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dewe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Saiki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gawene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rambute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klimis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koyok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angin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koncone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saklek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ketokane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nagih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utang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dadi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wajahe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lusuh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kyokn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C2AC6D0-2ED8-4047-B81A-C205EC95F08F}"/>
              </a:ext>
            </a:extLst>
          </p:cNvPr>
          <p:cNvSpPr txBox="1"/>
          <p:nvPr/>
        </p:nvSpPr>
        <p:spPr>
          <a:xfrm>
            <a:off x="8295408" y="3146376"/>
            <a:ext cx="31159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guanteng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pokoke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percoyo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dewe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Saiki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Lorem Ipsum</a:t>
            </a:r>
          </a:p>
          <a:p>
            <a:pPr algn="just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gawene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rambute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klimis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koyok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angin.Lorem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koncone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5592FE8-4B86-428F-9F92-8DD95111A1DA}"/>
              </a:ext>
            </a:extLst>
          </p:cNvPr>
          <p:cNvSpPr txBox="1"/>
          <p:nvPr/>
        </p:nvSpPr>
        <p:spPr>
          <a:xfrm>
            <a:off x="-1388504" y="-5082381"/>
            <a:ext cx="6093335" cy="1591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2800" dirty="0">
                <a:solidFill>
                  <a:schemeClr val="tx1">
                    <a:alpha val="49000"/>
                  </a:schemeClr>
                </a:solidFill>
                <a:latin typeface="Old English Text MT" panose="03040902040508030806" pitchFamily="66" charset="0"/>
              </a:rPr>
              <a:t>“</a:t>
            </a:r>
            <a:endParaRPr lang="en-ID" sz="102800" dirty="0">
              <a:solidFill>
                <a:schemeClr val="tx1">
                  <a:alpha val="49000"/>
                </a:schemeClr>
              </a:solidFill>
              <a:latin typeface="Old English Text MT" panose="03040902040508030806" pitchFamily="66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CBABA0D-9A5F-472C-A395-1D88D892AF11}"/>
              </a:ext>
            </a:extLst>
          </p:cNvPr>
          <p:cNvSpPr txBox="1"/>
          <p:nvPr/>
        </p:nvSpPr>
        <p:spPr>
          <a:xfrm rot="10800000">
            <a:off x="9620764" y="-3143865"/>
            <a:ext cx="25587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1300" dirty="0">
                <a:ln w="50800">
                  <a:solidFill>
                    <a:schemeClr val="tx1">
                      <a:alpha val="59000"/>
                    </a:schemeClr>
                  </a:solidFill>
                </a:ln>
                <a:noFill/>
                <a:latin typeface="Old English Text MT" panose="03040902040508030806" pitchFamily="66" charset="0"/>
              </a:rPr>
              <a:t>“</a:t>
            </a:r>
            <a:endParaRPr lang="en-ID" sz="41300" dirty="0">
              <a:ln w="50800">
                <a:solidFill>
                  <a:schemeClr val="tx1">
                    <a:alpha val="59000"/>
                  </a:schemeClr>
                </a:solidFill>
              </a:ln>
              <a:noFill/>
              <a:latin typeface="Old English Text MT" panose="03040902040508030806" pitchFamily="66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E1066DF-EBBC-4641-A4EE-65A081230B42}"/>
              </a:ext>
            </a:extLst>
          </p:cNvPr>
          <p:cNvSpPr/>
          <p:nvPr/>
        </p:nvSpPr>
        <p:spPr>
          <a:xfrm rot="10800000">
            <a:off x="-2" y="-3311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AE18BCD-F465-4E8E-81E4-03F363D62C64}"/>
              </a:ext>
            </a:extLst>
          </p:cNvPr>
          <p:cNvSpPr/>
          <p:nvPr/>
        </p:nvSpPr>
        <p:spPr>
          <a:xfrm rot="10800000">
            <a:off x="0" y="-1655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670796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4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3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22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2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22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1" decel="44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/>
          <p:bldP spid="31" grpId="0"/>
          <p:bldP spid="26" grpId="0"/>
          <p:bldP spid="27" grpId="0"/>
          <p:bldP spid="35" grpId="0" animBg="1"/>
          <p:bldP spid="35" grpId="1" animBg="1"/>
          <p:bldP spid="34" grpId="0" animBg="1"/>
          <p:bldP spid="34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3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22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2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22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1" decel="44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/>
          <p:bldP spid="31" grpId="0"/>
          <p:bldP spid="26" grpId="0"/>
          <p:bldP spid="27" grpId="0"/>
          <p:bldP spid="35" grpId="0" animBg="1"/>
          <p:bldP spid="35" grpId="1" animBg="1"/>
          <p:bldP spid="34" grpId="0" animBg="1"/>
          <p:bldP spid="34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close up of a cement wall&#10;&#10;Description automatically generated">
            <a:extLst>
              <a:ext uri="{FF2B5EF4-FFF2-40B4-BE49-F238E27FC236}">
                <a16:creationId xmlns:a16="http://schemas.microsoft.com/office/drawing/2014/main" id="{CB7E718E-32A6-4FBD-9236-AAB2C4F90F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72" r="10372"/>
          <a:stretch/>
        </p:blipFill>
        <p:spPr>
          <a:xfrm rot="16200000">
            <a:off x="2666999" y="-2667000"/>
            <a:ext cx="6858001" cy="1219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F66D4B-B274-4203-B248-E86E2013B2F4}"/>
              </a:ext>
            </a:extLst>
          </p:cNvPr>
          <p:cNvSpPr txBox="1"/>
          <p:nvPr/>
        </p:nvSpPr>
        <p:spPr>
          <a:xfrm>
            <a:off x="6583152" y="304444"/>
            <a:ext cx="1101134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>
                <a:latin typeface="Old English Text MT" panose="03040902040508030806" pitchFamily="66" charset="0"/>
              </a:rPr>
              <a:t>Newspaper Story</a:t>
            </a:r>
            <a:endParaRPr lang="en-ID" sz="11500" dirty="0">
              <a:latin typeface="Old English Text MT" panose="03040902040508030806" pitchFamily="66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5E2FCC8-BC56-4CC3-81E1-7401A42966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7"/>
          <a:stretch/>
        </p:blipFill>
        <p:spPr>
          <a:xfrm>
            <a:off x="1217825" y="2628564"/>
            <a:ext cx="3908598" cy="3487136"/>
          </a:xfrm>
          <a:custGeom>
            <a:avLst/>
            <a:gdLst>
              <a:gd name="connsiteX0" fmla="*/ 0 w 5168902"/>
              <a:gd name="connsiteY0" fmla="*/ 0 h 2755898"/>
              <a:gd name="connsiteX1" fmla="*/ 5168902 w 5168902"/>
              <a:gd name="connsiteY1" fmla="*/ 0 h 2755898"/>
              <a:gd name="connsiteX2" fmla="*/ 5168902 w 5168902"/>
              <a:gd name="connsiteY2" fmla="*/ 2755898 h 2755898"/>
              <a:gd name="connsiteX3" fmla="*/ 0 w 5168902"/>
              <a:gd name="connsiteY3" fmla="*/ 2755898 h 27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8902" h="2755898">
                <a:moveTo>
                  <a:pt x="0" y="0"/>
                </a:moveTo>
                <a:lnTo>
                  <a:pt x="5168902" y="0"/>
                </a:lnTo>
                <a:lnTo>
                  <a:pt x="5168902" y="2755898"/>
                </a:lnTo>
                <a:lnTo>
                  <a:pt x="0" y="2755898"/>
                </a:lnTo>
                <a:close/>
              </a:path>
            </a:pathLst>
          </a:cu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2FB3D4-F3E8-4EEE-B5E6-4246026B8355}"/>
              </a:ext>
            </a:extLst>
          </p:cNvPr>
          <p:cNvCxnSpPr>
            <a:cxnSpLocks/>
          </p:cNvCxnSpPr>
          <p:nvPr/>
        </p:nvCxnSpPr>
        <p:spPr>
          <a:xfrm>
            <a:off x="660398" y="2209800"/>
            <a:ext cx="1153160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1AF701-B55D-40BE-8357-C63036FB3C0E}"/>
              </a:ext>
            </a:extLst>
          </p:cNvPr>
          <p:cNvCxnSpPr>
            <a:cxnSpLocks/>
          </p:cNvCxnSpPr>
          <p:nvPr/>
        </p:nvCxnSpPr>
        <p:spPr>
          <a:xfrm>
            <a:off x="660398" y="2336800"/>
            <a:ext cx="1153160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C30F4EB-6BF2-44A1-8650-A19B20FD965E}"/>
              </a:ext>
            </a:extLst>
          </p:cNvPr>
          <p:cNvCxnSpPr>
            <a:cxnSpLocks/>
          </p:cNvCxnSpPr>
          <p:nvPr/>
        </p:nvCxnSpPr>
        <p:spPr>
          <a:xfrm>
            <a:off x="660398" y="419000"/>
            <a:ext cx="116937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12B4222-A1B9-4863-951A-9ACC7BD857B8}"/>
              </a:ext>
            </a:extLst>
          </p:cNvPr>
          <p:cNvSpPr/>
          <p:nvPr/>
        </p:nvSpPr>
        <p:spPr>
          <a:xfrm>
            <a:off x="698667" y="645756"/>
            <a:ext cx="382629" cy="3826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3BFDDB-0D61-4EE1-B4ED-998850FD3A42}"/>
              </a:ext>
            </a:extLst>
          </p:cNvPr>
          <p:cNvSpPr txBox="1"/>
          <p:nvPr/>
        </p:nvSpPr>
        <p:spPr>
          <a:xfrm>
            <a:off x="1102706" y="651504"/>
            <a:ext cx="2188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B02269-F195-46C2-9D85-93C80A040ABF}"/>
              </a:ext>
            </a:extLst>
          </p:cNvPr>
          <p:cNvSpPr txBox="1"/>
          <p:nvPr/>
        </p:nvSpPr>
        <p:spPr>
          <a:xfrm>
            <a:off x="660398" y="1732470"/>
            <a:ext cx="318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Full HD 1920 X 1080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Business</a:t>
            </a:r>
            <a:endParaRPr lang="en-ID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C29CF5-1B98-427A-AC69-A353EB277798}"/>
              </a:ext>
            </a:extLst>
          </p:cNvPr>
          <p:cNvSpPr txBox="1"/>
          <p:nvPr/>
        </p:nvSpPr>
        <p:spPr>
          <a:xfrm>
            <a:off x="5375939" y="2628564"/>
            <a:ext cx="25699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 IN</a:t>
            </a:r>
          </a:p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BUSINESS!</a:t>
            </a:r>
            <a:endParaRPr lang="en-ID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5B7F79D-DF63-4182-9565-BB4B925F964D}"/>
              </a:ext>
            </a:extLst>
          </p:cNvPr>
          <p:cNvSpPr txBox="1"/>
          <p:nvPr/>
        </p:nvSpPr>
        <p:spPr>
          <a:xfrm>
            <a:off x="5375939" y="3878224"/>
            <a:ext cx="28255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guanteng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pokoke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percoyo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dewe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Saiki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gawene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rambute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klimis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koyok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angin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13BF87A-AD3A-41D8-9C7A-C8BE040BB8C5}"/>
              </a:ext>
            </a:extLst>
          </p:cNvPr>
          <p:cNvSpPr txBox="1"/>
          <p:nvPr/>
        </p:nvSpPr>
        <p:spPr>
          <a:xfrm>
            <a:off x="-1388504" y="597238"/>
            <a:ext cx="6093335" cy="1591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2800" dirty="0">
                <a:solidFill>
                  <a:schemeClr val="tx1">
                    <a:alpha val="49000"/>
                  </a:schemeClr>
                </a:solidFill>
                <a:latin typeface="Old English Text MT" panose="03040902040508030806" pitchFamily="66" charset="0"/>
              </a:rPr>
              <a:t>“</a:t>
            </a:r>
            <a:endParaRPr lang="en-ID" sz="102800" dirty="0">
              <a:solidFill>
                <a:schemeClr val="tx1">
                  <a:alpha val="49000"/>
                </a:schemeClr>
              </a:solidFill>
              <a:latin typeface="Old English Text MT" panose="03040902040508030806" pitchFamily="66" charset="0"/>
            </a:endParaRPr>
          </a:p>
        </p:txBody>
      </p:sp>
      <p:pic>
        <p:nvPicPr>
          <p:cNvPr id="16" name="Picture 15" descr="A person sitting at a table&#10;&#10;Description automatically generated">
            <a:extLst>
              <a:ext uri="{FF2B5EF4-FFF2-40B4-BE49-F238E27FC236}">
                <a16:creationId xmlns:a16="http://schemas.microsoft.com/office/drawing/2014/main" id="{1B67F508-D44E-4235-93B7-D5FBD98BEAF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8"/>
          <a:stretch/>
        </p:blipFill>
        <p:spPr>
          <a:xfrm>
            <a:off x="8451047" y="2628564"/>
            <a:ext cx="2825592" cy="3487133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0AE18BCD-F465-4E8E-81E4-03F363D62C64}"/>
              </a:ext>
            </a:extLst>
          </p:cNvPr>
          <p:cNvSpPr/>
          <p:nvPr/>
        </p:nvSpPr>
        <p:spPr>
          <a:xfrm rot="10800000">
            <a:off x="0" y="-1655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E1066DF-EBBC-4641-A4EE-65A081230B42}"/>
              </a:ext>
            </a:extLst>
          </p:cNvPr>
          <p:cNvSpPr/>
          <p:nvPr/>
        </p:nvSpPr>
        <p:spPr>
          <a:xfrm rot="10800000">
            <a:off x="-2" y="-3311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08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7" presetClass="emph" presetSubtype="0" repeatCount="3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3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35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6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4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2" grpId="0" animBg="1"/>
          <p:bldP spid="2" grpId="1" animBg="1"/>
          <p:bldP spid="3" grpId="0"/>
          <p:bldP spid="31" grpId="0"/>
          <p:bldP spid="26" grpId="0"/>
          <p:bldP spid="34" grpId="0" animBg="1"/>
          <p:bldP spid="34" grpId="1" animBg="1"/>
          <p:bldP spid="35" grpId="0" animBg="1"/>
          <p:bldP spid="35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7" presetClass="emph" presetSubtype="0" repeatCount="3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3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35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6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2" grpId="0" animBg="1"/>
          <p:bldP spid="2" grpId="1" animBg="1"/>
          <p:bldP spid="3" grpId="0"/>
          <p:bldP spid="31" grpId="0"/>
          <p:bldP spid="26" grpId="0"/>
          <p:bldP spid="34" grpId="0" animBg="1"/>
          <p:bldP spid="34" grpId="1" animBg="1"/>
          <p:bldP spid="35" grpId="0" animBg="1"/>
          <p:bldP spid="35" grpId="1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close up of a cement wall&#10;&#10;Description automatically generated">
            <a:extLst>
              <a:ext uri="{FF2B5EF4-FFF2-40B4-BE49-F238E27FC236}">
                <a16:creationId xmlns:a16="http://schemas.microsoft.com/office/drawing/2014/main" id="{8060DC7C-A77F-461D-9B2F-31BD6C280D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72" r="10372"/>
          <a:stretch/>
        </p:blipFill>
        <p:spPr>
          <a:xfrm rot="16200000">
            <a:off x="2666999" y="-2667000"/>
            <a:ext cx="6858001" cy="1219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F66D4B-B274-4203-B248-E86E2013B2F4}"/>
              </a:ext>
            </a:extLst>
          </p:cNvPr>
          <p:cNvSpPr txBox="1"/>
          <p:nvPr/>
        </p:nvSpPr>
        <p:spPr>
          <a:xfrm>
            <a:off x="-4402968" y="304444"/>
            <a:ext cx="1101134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>
                <a:latin typeface="Old English Text MT" panose="03040902040508030806" pitchFamily="66" charset="0"/>
              </a:rPr>
              <a:t>Newspaper Story</a:t>
            </a:r>
            <a:endParaRPr lang="en-ID" sz="11500" dirty="0">
              <a:latin typeface="Old English Text MT" panose="03040902040508030806" pitchFamily="66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2FB3D4-F3E8-4EEE-B5E6-4246026B8355}"/>
              </a:ext>
            </a:extLst>
          </p:cNvPr>
          <p:cNvCxnSpPr>
            <a:cxnSpLocks/>
          </p:cNvCxnSpPr>
          <p:nvPr/>
        </p:nvCxnSpPr>
        <p:spPr>
          <a:xfrm>
            <a:off x="-194553" y="2209800"/>
            <a:ext cx="1195475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1AF701-B55D-40BE-8357-C63036FB3C0E}"/>
              </a:ext>
            </a:extLst>
          </p:cNvPr>
          <p:cNvCxnSpPr>
            <a:cxnSpLocks/>
          </p:cNvCxnSpPr>
          <p:nvPr/>
        </p:nvCxnSpPr>
        <p:spPr>
          <a:xfrm>
            <a:off x="-1" y="2336800"/>
            <a:ext cx="1176020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C30F4EB-6BF2-44A1-8650-A19B20FD965E}"/>
              </a:ext>
            </a:extLst>
          </p:cNvPr>
          <p:cNvCxnSpPr>
            <a:cxnSpLocks/>
          </p:cNvCxnSpPr>
          <p:nvPr/>
        </p:nvCxnSpPr>
        <p:spPr>
          <a:xfrm>
            <a:off x="-1" y="419000"/>
            <a:ext cx="1180559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12B4222-A1B9-4863-951A-9ACC7BD857B8}"/>
              </a:ext>
            </a:extLst>
          </p:cNvPr>
          <p:cNvSpPr/>
          <p:nvPr/>
        </p:nvSpPr>
        <p:spPr>
          <a:xfrm>
            <a:off x="11276639" y="645756"/>
            <a:ext cx="382629" cy="3826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3BFDDB-0D61-4EE1-B4ED-998850FD3A42}"/>
              </a:ext>
            </a:extLst>
          </p:cNvPr>
          <p:cNvSpPr txBox="1"/>
          <p:nvPr/>
        </p:nvSpPr>
        <p:spPr>
          <a:xfrm>
            <a:off x="9068279" y="651504"/>
            <a:ext cx="2188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B02269-F195-46C2-9D85-93C80A040ABF}"/>
              </a:ext>
            </a:extLst>
          </p:cNvPr>
          <p:cNvSpPr txBox="1"/>
          <p:nvPr/>
        </p:nvSpPr>
        <p:spPr>
          <a:xfrm>
            <a:off x="9602295" y="173247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Clean Design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Style</a:t>
            </a:r>
            <a:endParaRPr lang="en-ID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C29CF5-1B98-427A-AC69-A353EB277798}"/>
              </a:ext>
            </a:extLst>
          </p:cNvPr>
          <p:cNvSpPr txBox="1"/>
          <p:nvPr/>
        </p:nvSpPr>
        <p:spPr>
          <a:xfrm>
            <a:off x="1040689" y="2628564"/>
            <a:ext cx="56818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GAMERS ARE</a:t>
            </a:r>
          </a:p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 ENERGY DRINKS</a:t>
            </a:r>
            <a:endParaRPr lang="en-ID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5B7F79D-DF63-4182-9565-BB4B925F964D}"/>
              </a:ext>
            </a:extLst>
          </p:cNvPr>
          <p:cNvSpPr txBox="1"/>
          <p:nvPr/>
        </p:nvSpPr>
        <p:spPr>
          <a:xfrm>
            <a:off x="1102706" y="3878224"/>
            <a:ext cx="28255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guanteng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pokoke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percoyo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dewe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Saiki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gawene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rambute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klimis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koyok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angin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" name="Picture 9" descr="A picture containing indoor, computer, sitting, keyboard&#10;&#10;Description automatically generated">
            <a:extLst>
              <a:ext uri="{FF2B5EF4-FFF2-40B4-BE49-F238E27FC236}">
                <a16:creationId xmlns:a16="http://schemas.microsoft.com/office/drawing/2014/main" id="{25A7FD78-700D-426D-BE3E-89A22912A8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44"/>
          <a:stretch/>
        </p:blipFill>
        <p:spPr>
          <a:xfrm>
            <a:off x="7426123" y="2626625"/>
            <a:ext cx="3831025" cy="385987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9E8CBA-DAE9-4185-8E6E-9112BF220E1A}"/>
              </a:ext>
            </a:extLst>
          </p:cNvPr>
          <p:cNvSpPr txBox="1"/>
          <p:nvPr/>
        </p:nvSpPr>
        <p:spPr>
          <a:xfrm>
            <a:off x="4257694" y="3878224"/>
            <a:ext cx="28255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guanteng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pokoke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percoyo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dewe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Saiki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gawene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rambute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klimis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koyok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angin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324D70-46ED-484D-8377-F71A5C7BB6D0}"/>
              </a:ext>
            </a:extLst>
          </p:cNvPr>
          <p:cNvSpPr txBox="1"/>
          <p:nvPr/>
        </p:nvSpPr>
        <p:spPr>
          <a:xfrm rot="10800000">
            <a:off x="9620764" y="635000"/>
            <a:ext cx="25587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1300" dirty="0">
                <a:ln w="50800">
                  <a:solidFill>
                    <a:schemeClr val="tx1">
                      <a:alpha val="59000"/>
                    </a:schemeClr>
                  </a:solidFill>
                </a:ln>
                <a:noFill/>
                <a:latin typeface="Old English Text MT" panose="03040902040508030806" pitchFamily="66" charset="0"/>
              </a:rPr>
              <a:t>“</a:t>
            </a:r>
            <a:endParaRPr lang="en-ID" sz="41300" dirty="0">
              <a:ln w="50800">
                <a:solidFill>
                  <a:schemeClr val="tx1">
                    <a:alpha val="59000"/>
                  </a:schemeClr>
                </a:solidFill>
              </a:ln>
              <a:noFill/>
              <a:latin typeface="Old English Text MT" panose="03040902040508030806" pitchFamily="66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AE18BCD-F465-4E8E-81E4-03F363D62C64}"/>
              </a:ext>
            </a:extLst>
          </p:cNvPr>
          <p:cNvSpPr/>
          <p:nvPr/>
        </p:nvSpPr>
        <p:spPr>
          <a:xfrm rot="10800000">
            <a:off x="0" y="-1655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E1066DF-EBBC-4641-A4EE-65A081230B42}"/>
              </a:ext>
            </a:extLst>
          </p:cNvPr>
          <p:cNvSpPr/>
          <p:nvPr/>
        </p:nvSpPr>
        <p:spPr>
          <a:xfrm rot="10800000">
            <a:off x="-2" y="-3311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882053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7" presetClass="emph" presetSubtype="0" repeatCount="3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3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35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6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4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2" grpId="0" animBg="1"/>
          <p:bldP spid="2" grpId="1" animBg="1"/>
          <p:bldP spid="3" grpId="0"/>
          <p:bldP spid="31" grpId="0"/>
          <p:bldP spid="26" grpId="0"/>
          <p:bldP spid="34" grpId="0" animBg="1"/>
          <p:bldP spid="34" grpId="1" animBg="1"/>
          <p:bldP spid="35" grpId="0" animBg="1"/>
          <p:bldP spid="35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7" presetClass="emph" presetSubtype="0" repeatCount="3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3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35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6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2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7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2" grpId="0" animBg="1"/>
          <p:bldP spid="2" grpId="1" animBg="1"/>
          <p:bldP spid="3" grpId="0"/>
          <p:bldP spid="31" grpId="0"/>
          <p:bldP spid="26" grpId="0"/>
          <p:bldP spid="34" grpId="0" animBg="1"/>
          <p:bldP spid="34" grpId="1" animBg="1"/>
          <p:bldP spid="35" grpId="0" animBg="1"/>
          <p:bldP spid="35" grpId="1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close up of a cement wall&#10;&#10;Description automatically generated">
            <a:extLst>
              <a:ext uri="{FF2B5EF4-FFF2-40B4-BE49-F238E27FC236}">
                <a16:creationId xmlns:a16="http://schemas.microsoft.com/office/drawing/2014/main" id="{303790A3-40D4-42CD-824E-5E11A5D95B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72" r="10372"/>
          <a:stretch/>
        </p:blipFill>
        <p:spPr>
          <a:xfrm rot="16200000">
            <a:off x="2666999" y="-2667000"/>
            <a:ext cx="6858001" cy="1219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F66D4B-B274-4203-B248-E86E2013B2F4}"/>
              </a:ext>
            </a:extLst>
          </p:cNvPr>
          <p:cNvSpPr txBox="1"/>
          <p:nvPr/>
        </p:nvSpPr>
        <p:spPr>
          <a:xfrm>
            <a:off x="2129390" y="297368"/>
            <a:ext cx="79095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latin typeface="Old English Text MT" panose="03040902040508030806" pitchFamily="66" charset="0"/>
              </a:rPr>
              <a:t>Newspaper Line</a:t>
            </a:r>
            <a:endParaRPr lang="en-ID" sz="8800" dirty="0">
              <a:latin typeface="Old English Text MT" panose="03040902040508030806" pitchFamily="66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5E2FCC8-BC56-4CC3-81E1-7401A42966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9456" y="2463800"/>
            <a:ext cx="6737211" cy="4502197"/>
          </a:xfrm>
          <a:custGeom>
            <a:avLst/>
            <a:gdLst>
              <a:gd name="connsiteX0" fmla="*/ 0 w 5168902"/>
              <a:gd name="connsiteY0" fmla="*/ 0 h 2755898"/>
              <a:gd name="connsiteX1" fmla="*/ 5168902 w 5168902"/>
              <a:gd name="connsiteY1" fmla="*/ 0 h 2755898"/>
              <a:gd name="connsiteX2" fmla="*/ 5168902 w 5168902"/>
              <a:gd name="connsiteY2" fmla="*/ 2755898 h 2755898"/>
              <a:gd name="connsiteX3" fmla="*/ 0 w 5168902"/>
              <a:gd name="connsiteY3" fmla="*/ 2755898 h 27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8902" h="2755898">
                <a:moveTo>
                  <a:pt x="0" y="0"/>
                </a:moveTo>
                <a:lnTo>
                  <a:pt x="5168902" y="0"/>
                </a:lnTo>
                <a:lnTo>
                  <a:pt x="5168902" y="2755898"/>
                </a:lnTo>
                <a:lnTo>
                  <a:pt x="0" y="2755898"/>
                </a:lnTo>
                <a:close/>
              </a:path>
            </a:pathLst>
          </a:cu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2FB3D4-F3E8-4EEE-B5E6-4246026B8355}"/>
              </a:ext>
            </a:extLst>
          </p:cNvPr>
          <p:cNvCxnSpPr>
            <a:cxnSpLocks/>
          </p:cNvCxnSpPr>
          <p:nvPr/>
        </p:nvCxnSpPr>
        <p:spPr>
          <a:xfrm>
            <a:off x="660398" y="2209800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1AF701-B55D-40BE-8357-C63036FB3C0E}"/>
              </a:ext>
            </a:extLst>
          </p:cNvPr>
          <p:cNvCxnSpPr>
            <a:cxnSpLocks/>
          </p:cNvCxnSpPr>
          <p:nvPr/>
        </p:nvCxnSpPr>
        <p:spPr>
          <a:xfrm>
            <a:off x="660398" y="2336800"/>
            <a:ext cx="10871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C30F4EB-6BF2-44A1-8650-A19B20FD965E}"/>
              </a:ext>
            </a:extLst>
          </p:cNvPr>
          <p:cNvCxnSpPr>
            <a:cxnSpLocks/>
          </p:cNvCxnSpPr>
          <p:nvPr/>
        </p:nvCxnSpPr>
        <p:spPr>
          <a:xfrm>
            <a:off x="660398" y="419000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12B4222-A1B9-4863-951A-9ACC7BD857B8}"/>
              </a:ext>
            </a:extLst>
          </p:cNvPr>
          <p:cNvSpPr/>
          <p:nvPr/>
        </p:nvSpPr>
        <p:spPr>
          <a:xfrm>
            <a:off x="11148969" y="1726722"/>
            <a:ext cx="382629" cy="3826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3BFDDB-0D61-4EE1-B4ED-998850FD3A42}"/>
              </a:ext>
            </a:extLst>
          </p:cNvPr>
          <p:cNvSpPr txBox="1"/>
          <p:nvPr/>
        </p:nvSpPr>
        <p:spPr>
          <a:xfrm>
            <a:off x="8960100" y="1732470"/>
            <a:ext cx="2188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AF0187-8272-48B6-B49F-07114B761043}"/>
              </a:ext>
            </a:extLst>
          </p:cNvPr>
          <p:cNvSpPr/>
          <p:nvPr/>
        </p:nvSpPr>
        <p:spPr>
          <a:xfrm>
            <a:off x="5797685" y="2463800"/>
            <a:ext cx="6394315" cy="451583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5B7F79D-DF63-4182-9565-BB4B925F964D}"/>
              </a:ext>
            </a:extLst>
          </p:cNvPr>
          <p:cNvSpPr txBox="1"/>
          <p:nvPr/>
        </p:nvSpPr>
        <p:spPr>
          <a:xfrm>
            <a:off x="6618299" y="4271503"/>
            <a:ext cx="47224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Lorem ipsum,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guanteng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pokoke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Lek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percoyo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takok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dewe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nang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Saiki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Lorem Ipsum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gawene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regone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rambute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klimis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pol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koyok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minyak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angin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Lorem ipsum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koncone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memet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saklek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ketokane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mari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onk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nagih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utang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dadi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wajahe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lusuh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kyokn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diumbah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umbah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B02269-F195-46C2-9D85-93C80A040ABF}"/>
              </a:ext>
            </a:extLst>
          </p:cNvPr>
          <p:cNvSpPr txBox="1"/>
          <p:nvPr/>
        </p:nvSpPr>
        <p:spPr>
          <a:xfrm>
            <a:off x="660398" y="1732470"/>
            <a:ext cx="2563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100% </a:t>
            </a: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Sport</a:t>
            </a:r>
            <a:endParaRPr lang="en-ID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C29CF5-1B98-427A-AC69-A353EB277798}"/>
              </a:ext>
            </a:extLst>
          </p:cNvPr>
          <p:cNvSpPr txBox="1"/>
          <p:nvPr/>
        </p:nvSpPr>
        <p:spPr>
          <a:xfrm>
            <a:off x="6572239" y="2906738"/>
            <a:ext cx="42030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 TO HEAD</a:t>
            </a:r>
          </a:p>
          <a:p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FITNESS VS GYM!</a:t>
            </a:r>
            <a:endParaRPr lang="en-ID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1B8A5A-5A8C-41AC-B4DE-059EA3D02BC1}"/>
              </a:ext>
            </a:extLst>
          </p:cNvPr>
          <p:cNvSpPr txBox="1"/>
          <p:nvPr/>
        </p:nvSpPr>
        <p:spPr>
          <a:xfrm>
            <a:off x="-1388504" y="597238"/>
            <a:ext cx="6093335" cy="1591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2800" dirty="0">
                <a:solidFill>
                  <a:schemeClr val="tx1">
                    <a:alpha val="49000"/>
                  </a:schemeClr>
                </a:solidFill>
                <a:latin typeface="Old English Text MT" panose="03040902040508030806" pitchFamily="66" charset="0"/>
              </a:rPr>
              <a:t>“</a:t>
            </a:r>
            <a:endParaRPr lang="en-ID" sz="102800" dirty="0">
              <a:solidFill>
                <a:schemeClr val="tx1">
                  <a:alpha val="49000"/>
                </a:schemeClr>
              </a:solidFill>
              <a:latin typeface="Old English Text MT" panose="03040902040508030806" pitchFamily="66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7D052E-8893-4048-9659-E26A474A878E}"/>
              </a:ext>
            </a:extLst>
          </p:cNvPr>
          <p:cNvSpPr txBox="1"/>
          <p:nvPr/>
        </p:nvSpPr>
        <p:spPr>
          <a:xfrm rot="10800000">
            <a:off x="9620764" y="635000"/>
            <a:ext cx="25587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1300" dirty="0">
                <a:ln w="50800">
                  <a:solidFill>
                    <a:schemeClr val="tx1">
                      <a:alpha val="59000"/>
                    </a:schemeClr>
                  </a:solidFill>
                </a:ln>
                <a:noFill/>
                <a:latin typeface="Old English Text MT" panose="03040902040508030806" pitchFamily="66" charset="0"/>
              </a:rPr>
              <a:t>“</a:t>
            </a:r>
            <a:endParaRPr lang="en-ID" sz="41300" dirty="0">
              <a:ln w="50800">
                <a:solidFill>
                  <a:schemeClr val="tx1">
                    <a:alpha val="59000"/>
                  </a:schemeClr>
                </a:solidFill>
              </a:ln>
              <a:noFill/>
              <a:latin typeface="Old English Text MT" panose="03040902040508030806" pitchFamily="66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AE18BCD-F465-4E8E-81E4-03F363D62C64}"/>
              </a:ext>
            </a:extLst>
          </p:cNvPr>
          <p:cNvSpPr/>
          <p:nvPr/>
        </p:nvSpPr>
        <p:spPr>
          <a:xfrm rot="10800000">
            <a:off x="0" y="-1655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E1066DF-EBBC-4641-A4EE-65A081230B42}"/>
              </a:ext>
            </a:extLst>
          </p:cNvPr>
          <p:cNvSpPr/>
          <p:nvPr/>
        </p:nvSpPr>
        <p:spPr>
          <a:xfrm rot="10800000">
            <a:off x="-2" y="-3311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67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7" presetClass="emph" presetSubtype="0" repeatCount="3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3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35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6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4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decel="5466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decel="54667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2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7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2" grpId="0" animBg="1"/>
          <p:bldP spid="2" grpId="1" animBg="1"/>
          <p:bldP spid="3" grpId="0"/>
          <p:bldP spid="4" grpId="0" animBg="1"/>
          <p:bldP spid="31" grpId="0"/>
          <p:bldP spid="16" grpId="0"/>
          <p:bldP spid="17" grpId="0"/>
          <p:bldP spid="34" grpId="0" animBg="1"/>
          <p:bldP spid="34" grpId="1" animBg="1"/>
          <p:bldP spid="35" grpId="0" animBg="1"/>
          <p:bldP spid="35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7" presetClass="emph" presetSubtype="0" repeatCount="3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3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35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6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decel="54667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decel="54667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2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7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2" grpId="0" animBg="1"/>
          <p:bldP spid="2" grpId="1" animBg="1"/>
          <p:bldP spid="3" grpId="0"/>
          <p:bldP spid="4" grpId="0" animBg="1"/>
          <p:bldP spid="31" grpId="0"/>
          <p:bldP spid="16" grpId="0"/>
          <p:bldP spid="17" grpId="0"/>
          <p:bldP spid="34" grpId="0" animBg="1"/>
          <p:bldP spid="34" grpId="1" animBg="1"/>
          <p:bldP spid="35" grpId="0" animBg="1"/>
          <p:bldP spid="35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close up of a cement wall&#10;&#10;Description automatically generated">
            <a:extLst>
              <a:ext uri="{FF2B5EF4-FFF2-40B4-BE49-F238E27FC236}">
                <a16:creationId xmlns:a16="http://schemas.microsoft.com/office/drawing/2014/main" id="{20A58F92-3190-43E1-AD6A-B2F8E2C9F8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72" r="10372"/>
          <a:stretch/>
        </p:blipFill>
        <p:spPr>
          <a:xfrm rot="16200000">
            <a:off x="2666999" y="-2667000"/>
            <a:ext cx="6858001" cy="12192000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2FB3D4-F3E8-4EEE-B5E6-4246026B8355}"/>
              </a:ext>
            </a:extLst>
          </p:cNvPr>
          <p:cNvCxnSpPr>
            <a:cxnSpLocks/>
          </p:cNvCxnSpPr>
          <p:nvPr/>
        </p:nvCxnSpPr>
        <p:spPr>
          <a:xfrm>
            <a:off x="660398" y="5768037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1AF701-B55D-40BE-8357-C63036FB3C0E}"/>
              </a:ext>
            </a:extLst>
          </p:cNvPr>
          <p:cNvCxnSpPr>
            <a:cxnSpLocks/>
          </p:cNvCxnSpPr>
          <p:nvPr/>
        </p:nvCxnSpPr>
        <p:spPr>
          <a:xfrm>
            <a:off x="660398" y="5895037"/>
            <a:ext cx="10871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12B4222-A1B9-4863-951A-9ACC7BD857B8}"/>
              </a:ext>
            </a:extLst>
          </p:cNvPr>
          <p:cNvSpPr/>
          <p:nvPr/>
        </p:nvSpPr>
        <p:spPr>
          <a:xfrm>
            <a:off x="11148969" y="6144557"/>
            <a:ext cx="382629" cy="3826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3BFDDB-0D61-4EE1-B4ED-998850FD3A42}"/>
              </a:ext>
            </a:extLst>
          </p:cNvPr>
          <p:cNvSpPr txBox="1"/>
          <p:nvPr/>
        </p:nvSpPr>
        <p:spPr>
          <a:xfrm>
            <a:off x="8960100" y="6150305"/>
            <a:ext cx="2188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B02269-F195-46C2-9D85-93C80A040ABF}"/>
              </a:ext>
            </a:extLst>
          </p:cNvPr>
          <p:cNvSpPr txBox="1"/>
          <p:nvPr/>
        </p:nvSpPr>
        <p:spPr>
          <a:xfrm>
            <a:off x="660398" y="6150305"/>
            <a:ext cx="3038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Simple to Use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Food &amp; Health</a:t>
            </a:r>
            <a:endParaRPr lang="en-ID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C29CF5-1B98-427A-AC69-A353EB277798}"/>
              </a:ext>
            </a:extLst>
          </p:cNvPr>
          <p:cNvSpPr txBox="1"/>
          <p:nvPr/>
        </p:nvSpPr>
        <p:spPr>
          <a:xfrm>
            <a:off x="4330524" y="345988"/>
            <a:ext cx="34798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DON'T THROW OUT! 5 THIS REMAINING FOOD CAN BE A TASTY DISH</a:t>
            </a:r>
            <a:endParaRPr lang="en-ID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7054C87-01B3-4544-BB72-495ED8D7C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594" y="338364"/>
            <a:ext cx="3366280" cy="5049422"/>
          </a:xfrm>
          <a:custGeom>
            <a:avLst/>
            <a:gdLst>
              <a:gd name="connsiteX0" fmla="*/ 0 w 10666523"/>
              <a:gd name="connsiteY0" fmla="*/ 0 h 1958785"/>
              <a:gd name="connsiteX1" fmla="*/ 10666523 w 10666523"/>
              <a:gd name="connsiteY1" fmla="*/ 0 h 1958785"/>
              <a:gd name="connsiteX2" fmla="*/ 10666523 w 10666523"/>
              <a:gd name="connsiteY2" fmla="*/ 1958785 h 1958785"/>
              <a:gd name="connsiteX3" fmla="*/ 0 w 10666523"/>
              <a:gd name="connsiteY3" fmla="*/ 1958785 h 1958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6523" h="1958785">
                <a:moveTo>
                  <a:pt x="0" y="0"/>
                </a:moveTo>
                <a:lnTo>
                  <a:pt x="10666523" y="0"/>
                </a:lnTo>
                <a:lnTo>
                  <a:pt x="10666523" y="1958785"/>
                </a:lnTo>
                <a:lnTo>
                  <a:pt x="0" y="1958785"/>
                </a:ln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C3DC02-372D-446D-8AB7-C69D3A7FCC60}"/>
              </a:ext>
            </a:extLst>
          </p:cNvPr>
          <p:cNvSpPr txBox="1"/>
          <p:nvPr/>
        </p:nvSpPr>
        <p:spPr>
          <a:xfrm>
            <a:off x="4330524" y="2592782"/>
            <a:ext cx="31159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guanteng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pokoke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percoyo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dewe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Saiki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gawene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rambute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klimis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koyok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angin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koncone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saklek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ketokane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C2AC6D0-2ED8-4047-B81A-C205EC95F08F}"/>
              </a:ext>
            </a:extLst>
          </p:cNvPr>
          <p:cNvSpPr txBox="1"/>
          <p:nvPr/>
        </p:nvSpPr>
        <p:spPr>
          <a:xfrm>
            <a:off x="8051767" y="4164635"/>
            <a:ext cx="3115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gawene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rambute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klimis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7FB7B60-7B92-4BDF-BF54-9BB64D6B80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1" b="40633"/>
          <a:stretch/>
        </p:blipFill>
        <p:spPr>
          <a:xfrm>
            <a:off x="7993027" y="522682"/>
            <a:ext cx="3365978" cy="2635664"/>
          </a:xfrm>
          <a:custGeom>
            <a:avLst/>
            <a:gdLst>
              <a:gd name="connsiteX0" fmla="*/ 0 w 10666523"/>
              <a:gd name="connsiteY0" fmla="*/ 0 h 1958785"/>
              <a:gd name="connsiteX1" fmla="*/ 10666523 w 10666523"/>
              <a:gd name="connsiteY1" fmla="*/ 0 h 1958785"/>
              <a:gd name="connsiteX2" fmla="*/ 10666523 w 10666523"/>
              <a:gd name="connsiteY2" fmla="*/ 1958785 h 1958785"/>
              <a:gd name="connsiteX3" fmla="*/ 0 w 10666523"/>
              <a:gd name="connsiteY3" fmla="*/ 1958785 h 1958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6523" h="1958785">
                <a:moveTo>
                  <a:pt x="0" y="0"/>
                </a:moveTo>
                <a:lnTo>
                  <a:pt x="10666523" y="0"/>
                </a:lnTo>
                <a:lnTo>
                  <a:pt x="10666523" y="1958785"/>
                </a:lnTo>
                <a:lnTo>
                  <a:pt x="0" y="1958785"/>
                </a:lnTo>
                <a:close/>
              </a:path>
            </a:pathLst>
          </a:cu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4CCD68F-0FE5-4D77-BE2A-3E28C0E386B6}"/>
              </a:ext>
            </a:extLst>
          </p:cNvPr>
          <p:cNvSpPr txBox="1"/>
          <p:nvPr/>
        </p:nvSpPr>
        <p:spPr>
          <a:xfrm>
            <a:off x="8051767" y="3428154"/>
            <a:ext cx="34798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on morning exercise</a:t>
            </a:r>
            <a:endParaRPr lang="en-ID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B631AD9-AA67-4B43-9F5E-EDB6E6149547}"/>
              </a:ext>
            </a:extLst>
          </p:cNvPr>
          <p:cNvSpPr txBox="1"/>
          <p:nvPr/>
        </p:nvSpPr>
        <p:spPr>
          <a:xfrm>
            <a:off x="-1388504" y="-5082381"/>
            <a:ext cx="6093335" cy="1591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2800" dirty="0">
                <a:solidFill>
                  <a:schemeClr val="tx1">
                    <a:alpha val="49000"/>
                  </a:schemeClr>
                </a:solidFill>
                <a:latin typeface="Old English Text MT" panose="03040902040508030806" pitchFamily="66" charset="0"/>
              </a:rPr>
              <a:t>“</a:t>
            </a:r>
            <a:endParaRPr lang="en-ID" sz="102800" dirty="0">
              <a:solidFill>
                <a:schemeClr val="tx1">
                  <a:alpha val="49000"/>
                </a:schemeClr>
              </a:solidFill>
              <a:latin typeface="Old English Text MT" panose="03040902040508030806" pitchFamily="66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EDDBE54-212D-46B5-837E-364A6541712B}"/>
              </a:ext>
            </a:extLst>
          </p:cNvPr>
          <p:cNvSpPr txBox="1"/>
          <p:nvPr/>
        </p:nvSpPr>
        <p:spPr>
          <a:xfrm rot="10800000">
            <a:off x="9620764" y="-3143865"/>
            <a:ext cx="25587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1300" dirty="0">
                <a:ln w="50800">
                  <a:solidFill>
                    <a:schemeClr val="tx1">
                      <a:alpha val="59000"/>
                    </a:schemeClr>
                  </a:solidFill>
                </a:ln>
                <a:noFill/>
                <a:latin typeface="Old English Text MT" panose="03040902040508030806" pitchFamily="66" charset="0"/>
              </a:rPr>
              <a:t>“</a:t>
            </a:r>
            <a:endParaRPr lang="en-ID" sz="41300" dirty="0">
              <a:ln w="50800">
                <a:solidFill>
                  <a:schemeClr val="tx1">
                    <a:alpha val="59000"/>
                  </a:schemeClr>
                </a:solidFill>
              </a:ln>
              <a:noFill/>
              <a:latin typeface="Old English Text MT" panose="03040902040508030806" pitchFamily="66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E1066DF-EBBC-4641-A4EE-65A081230B42}"/>
              </a:ext>
            </a:extLst>
          </p:cNvPr>
          <p:cNvSpPr/>
          <p:nvPr/>
        </p:nvSpPr>
        <p:spPr>
          <a:xfrm rot="10800000">
            <a:off x="-2" y="-3311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AE18BCD-F465-4E8E-81E4-03F363D62C64}"/>
              </a:ext>
            </a:extLst>
          </p:cNvPr>
          <p:cNvSpPr/>
          <p:nvPr/>
        </p:nvSpPr>
        <p:spPr>
          <a:xfrm rot="10800000">
            <a:off x="0" y="-1655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680564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4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decel="44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44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4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7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/>
          <p:bldP spid="31" grpId="0"/>
          <p:bldP spid="19" grpId="0"/>
          <p:bldP spid="26" grpId="0"/>
          <p:bldP spid="27" grpId="0"/>
          <p:bldP spid="35" grpId="0" animBg="1"/>
          <p:bldP spid="35" grpId="1" animBg="1"/>
          <p:bldP spid="34" grpId="0" animBg="1"/>
          <p:bldP spid="34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1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1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2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decel="44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decel="44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75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/>
          <p:bldP spid="31" grpId="0"/>
          <p:bldP spid="19" grpId="0"/>
          <p:bldP spid="26" grpId="0"/>
          <p:bldP spid="27" grpId="0"/>
          <p:bldP spid="35" grpId="0" animBg="1"/>
          <p:bldP spid="35" grpId="1" animBg="1"/>
          <p:bldP spid="34" grpId="0" animBg="1"/>
          <p:bldP spid="34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close up of a cement wall&#10;&#10;Description automatically generated">
            <a:extLst>
              <a:ext uri="{FF2B5EF4-FFF2-40B4-BE49-F238E27FC236}">
                <a16:creationId xmlns:a16="http://schemas.microsoft.com/office/drawing/2014/main" id="{D5784BF8-D31C-44A4-AB80-D74467E8AC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72" r="10372"/>
          <a:stretch/>
        </p:blipFill>
        <p:spPr>
          <a:xfrm rot="16200000">
            <a:off x="2666999" y="-2667000"/>
            <a:ext cx="6858001" cy="1219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F66D4B-B274-4203-B248-E86E2013B2F4}"/>
              </a:ext>
            </a:extLst>
          </p:cNvPr>
          <p:cNvSpPr txBox="1"/>
          <p:nvPr/>
        </p:nvSpPr>
        <p:spPr>
          <a:xfrm>
            <a:off x="2129390" y="297368"/>
            <a:ext cx="79095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latin typeface="Old English Text MT" panose="03040902040508030806" pitchFamily="66" charset="0"/>
              </a:rPr>
              <a:t>Newspaper Line</a:t>
            </a:r>
            <a:endParaRPr lang="en-ID" sz="8800" dirty="0">
              <a:latin typeface="Old English Text MT" panose="03040902040508030806" pitchFamily="66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2FB3D4-F3E8-4EEE-B5E6-4246026B8355}"/>
              </a:ext>
            </a:extLst>
          </p:cNvPr>
          <p:cNvCxnSpPr>
            <a:cxnSpLocks/>
          </p:cNvCxnSpPr>
          <p:nvPr/>
        </p:nvCxnSpPr>
        <p:spPr>
          <a:xfrm>
            <a:off x="660398" y="2209800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1AF701-B55D-40BE-8357-C63036FB3C0E}"/>
              </a:ext>
            </a:extLst>
          </p:cNvPr>
          <p:cNvCxnSpPr>
            <a:cxnSpLocks/>
          </p:cNvCxnSpPr>
          <p:nvPr/>
        </p:nvCxnSpPr>
        <p:spPr>
          <a:xfrm>
            <a:off x="660398" y="2336800"/>
            <a:ext cx="10871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C30F4EB-6BF2-44A1-8650-A19B20FD965E}"/>
              </a:ext>
            </a:extLst>
          </p:cNvPr>
          <p:cNvCxnSpPr>
            <a:cxnSpLocks/>
          </p:cNvCxnSpPr>
          <p:nvPr/>
        </p:nvCxnSpPr>
        <p:spPr>
          <a:xfrm>
            <a:off x="660398" y="419000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12B4222-A1B9-4863-951A-9ACC7BD857B8}"/>
              </a:ext>
            </a:extLst>
          </p:cNvPr>
          <p:cNvSpPr/>
          <p:nvPr/>
        </p:nvSpPr>
        <p:spPr>
          <a:xfrm>
            <a:off x="11148969" y="1726722"/>
            <a:ext cx="382629" cy="3826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3BFDDB-0D61-4EE1-B4ED-998850FD3A42}"/>
              </a:ext>
            </a:extLst>
          </p:cNvPr>
          <p:cNvSpPr txBox="1"/>
          <p:nvPr/>
        </p:nvSpPr>
        <p:spPr>
          <a:xfrm>
            <a:off x="8960100" y="1732470"/>
            <a:ext cx="2188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5B7F79D-DF63-4182-9565-BB4B925F964D}"/>
              </a:ext>
            </a:extLst>
          </p:cNvPr>
          <p:cNvSpPr txBox="1"/>
          <p:nvPr/>
        </p:nvSpPr>
        <p:spPr>
          <a:xfrm>
            <a:off x="6618299" y="4757890"/>
            <a:ext cx="47224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guanteng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puol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pokoke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Lek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percoyo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dewe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Saiki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gawene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klambi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larang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rambute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klimis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pol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koyok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minyak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angin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koncone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memet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wonge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saklek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B02269-F195-46C2-9D85-93C80A040ABF}"/>
              </a:ext>
            </a:extLst>
          </p:cNvPr>
          <p:cNvSpPr txBox="1"/>
          <p:nvPr/>
        </p:nvSpPr>
        <p:spPr>
          <a:xfrm>
            <a:off x="660398" y="1732470"/>
            <a:ext cx="2972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Brand New Template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Travel</a:t>
            </a:r>
            <a:endParaRPr lang="en-ID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C29CF5-1B98-427A-AC69-A353EB277798}"/>
              </a:ext>
            </a:extLst>
          </p:cNvPr>
          <p:cNvSpPr txBox="1"/>
          <p:nvPr/>
        </p:nvSpPr>
        <p:spPr>
          <a:xfrm>
            <a:off x="6572239" y="3021503"/>
            <a:ext cx="47224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PORTRAIT OF A BRITISH CITIZEN ON A VACATION TRIP</a:t>
            </a:r>
            <a:endParaRPr lang="en-ID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6AE183F-F21D-4E4E-B5EC-4A8F800D86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3952" y="2735437"/>
            <a:ext cx="5357289" cy="3571525"/>
          </a:xfrm>
          <a:custGeom>
            <a:avLst/>
            <a:gdLst>
              <a:gd name="connsiteX0" fmla="*/ 0 w 10666523"/>
              <a:gd name="connsiteY0" fmla="*/ 0 h 1958785"/>
              <a:gd name="connsiteX1" fmla="*/ 10666523 w 10666523"/>
              <a:gd name="connsiteY1" fmla="*/ 0 h 1958785"/>
              <a:gd name="connsiteX2" fmla="*/ 10666523 w 10666523"/>
              <a:gd name="connsiteY2" fmla="*/ 1958785 h 1958785"/>
              <a:gd name="connsiteX3" fmla="*/ 0 w 10666523"/>
              <a:gd name="connsiteY3" fmla="*/ 1958785 h 1958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6523" h="1958785">
                <a:moveTo>
                  <a:pt x="0" y="0"/>
                </a:moveTo>
                <a:lnTo>
                  <a:pt x="10666523" y="0"/>
                </a:lnTo>
                <a:lnTo>
                  <a:pt x="10666523" y="1958785"/>
                </a:lnTo>
                <a:lnTo>
                  <a:pt x="0" y="1958785"/>
                </a:lnTo>
                <a:close/>
              </a:path>
            </a:pathLst>
          </a:cu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5B41C0E-35C9-4BC5-AE6E-18F9EEB2363E}"/>
              </a:ext>
            </a:extLst>
          </p:cNvPr>
          <p:cNvSpPr txBox="1"/>
          <p:nvPr/>
        </p:nvSpPr>
        <p:spPr>
          <a:xfrm>
            <a:off x="-1388504" y="597238"/>
            <a:ext cx="6093335" cy="1591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2800" dirty="0">
                <a:solidFill>
                  <a:schemeClr val="tx1">
                    <a:alpha val="49000"/>
                  </a:schemeClr>
                </a:solidFill>
                <a:latin typeface="Old English Text MT" panose="03040902040508030806" pitchFamily="66" charset="0"/>
              </a:rPr>
              <a:t>“</a:t>
            </a:r>
            <a:endParaRPr lang="en-ID" sz="102800" dirty="0">
              <a:solidFill>
                <a:schemeClr val="tx1">
                  <a:alpha val="49000"/>
                </a:schemeClr>
              </a:solidFill>
              <a:latin typeface="Old English Text MT" panose="03040902040508030806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EEF23A-F980-4993-BC81-8B9EA9440990}"/>
              </a:ext>
            </a:extLst>
          </p:cNvPr>
          <p:cNvSpPr txBox="1"/>
          <p:nvPr/>
        </p:nvSpPr>
        <p:spPr>
          <a:xfrm rot="10800000">
            <a:off x="9620764" y="635000"/>
            <a:ext cx="25587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1300" dirty="0">
                <a:ln w="50800">
                  <a:solidFill>
                    <a:schemeClr val="tx1">
                      <a:alpha val="59000"/>
                    </a:schemeClr>
                  </a:solidFill>
                </a:ln>
                <a:noFill/>
                <a:latin typeface="Old English Text MT" panose="03040902040508030806" pitchFamily="66" charset="0"/>
              </a:rPr>
              <a:t>“</a:t>
            </a:r>
            <a:endParaRPr lang="en-ID" sz="41300" dirty="0">
              <a:ln w="50800">
                <a:solidFill>
                  <a:schemeClr val="tx1">
                    <a:alpha val="59000"/>
                  </a:schemeClr>
                </a:solidFill>
              </a:ln>
              <a:noFill/>
              <a:latin typeface="Old English Text MT" panose="03040902040508030806" pitchFamily="66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AE18BCD-F465-4E8E-81E4-03F363D62C64}"/>
              </a:ext>
            </a:extLst>
          </p:cNvPr>
          <p:cNvSpPr/>
          <p:nvPr/>
        </p:nvSpPr>
        <p:spPr>
          <a:xfrm rot="10800000">
            <a:off x="0" y="-1655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E1066DF-EBBC-4641-A4EE-65A081230B42}"/>
              </a:ext>
            </a:extLst>
          </p:cNvPr>
          <p:cNvSpPr/>
          <p:nvPr/>
        </p:nvSpPr>
        <p:spPr>
          <a:xfrm rot="10800000">
            <a:off x="-2" y="-3311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533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 invX="1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7" presetClass="emph" presetSubtype="0" repeatCount="3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3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35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6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4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decel="44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2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7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2" grpId="0" animBg="1"/>
          <p:bldP spid="2" grpId="1" animBg="1"/>
          <p:bldP spid="3" grpId="0"/>
          <p:bldP spid="31" grpId="0"/>
          <p:bldP spid="17" grpId="0"/>
          <p:bldP spid="18" grpId="0"/>
          <p:bldP spid="34" grpId="0" animBg="1"/>
          <p:bldP spid="34" grpId="1" animBg="1"/>
          <p:bldP spid="35" grpId="0" animBg="1"/>
          <p:bldP spid="35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7" presetClass="emph" presetSubtype="0" repeatCount="300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33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4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35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36" dur="250" autoRev="1" fill="remove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2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decel="44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2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7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2" grpId="0" animBg="1"/>
          <p:bldP spid="2" grpId="1" animBg="1"/>
          <p:bldP spid="3" grpId="0"/>
          <p:bldP spid="31" grpId="0"/>
          <p:bldP spid="17" grpId="0"/>
          <p:bldP spid="18" grpId="0"/>
          <p:bldP spid="34" grpId="0" animBg="1"/>
          <p:bldP spid="34" grpId="1" animBg="1"/>
          <p:bldP spid="35" grpId="0" animBg="1"/>
          <p:bldP spid="35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lose up of a cement wall&#10;&#10;Description automatically generated">
            <a:extLst>
              <a:ext uri="{FF2B5EF4-FFF2-40B4-BE49-F238E27FC236}">
                <a16:creationId xmlns:a16="http://schemas.microsoft.com/office/drawing/2014/main" id="{2E8F1A8E-B7BB-4A60-A97C-9879ADEF0A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372" r="10372"/>
          <a:stretch/>
        </p:blipFill>
        <p:spPr>
          <a:xfrm rot="16200000">
            <a:off x="2666999" y="-2667000"/>
            <a:ext cx="6858001" cy="12192000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12FB3D4-F3E8-4EEE-B5E6-4246026B8355}"/>
              </a:ext>
            </a:extLst>
          </p:cNvPr>
          <p:cNvCxnSpPr>
            <a:cxnSpLocks/>
          </p:cNvCxnSpPr>
          <p:nvPr/>
        </p:nvCxnSpPr>
        <p:spPr>
          <a:xfrm>
            <a:off x="660398" y="5768037"/>
            <a:ext cx="108712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1AF701-B55D-40BE-8357-C63036FB3C0E}"/>
              </a:ext>
            </a:extLst>
          </p:cNvPr>
          <p:cNvCxnSpPr>
            <a:cxnSpLocks/>
          </p:cNvCxnSpPr>
          <p:nvPr/>
        </p:nvCxnSpPr>
        <p:spPr>
          <a:xfrm>
            <a:off x="660398" y="5895037"/>
            <a:ext cx="10871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12B4222-A1B9-4863-951A-9ACC7BD857B8}"/>
              </a:ext>
            </a:extLst>
          </p:cNvPr>
          <p:cNvSpPr/>
          <p:nvPr/>
        </p:nvSpPr>
        <p:spPr>
          <a:xfrm>
            <a:off x="11148969" y="6144557"/>
            <a:ext cx="382629" cy="3826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3BFDDB-0D61-4EE1-B4ED-998850FD3A42}"/>
              </a:ext>
            </a:extLst>
          </p:cNvPr>
          <p:cNvSpPr txBox="1"/>
          <p:nvPr/>
        </p:nvSpPr>
        <p:spPr>
          <a:xfrm>
            <a:off x="8960100" y="6150305"/>
            <a:ext cx="2188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en-ID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B02269-F195-46C2-9D85-93C80A040ABF}"/>
              </a:ext>
            </a:extLst>
          </p:cNvPr>
          <p:cNvSpPr txBox="1"/>
          <p:nvPr/>
        </p:nvSpPr>
        <p:spPr>
          <a:xfrm>
            <a:off x="660398" y="6150305"/>
            <a:ext cx="210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Simple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Travel</a:t>
            </a:r>
            <a:endParaRPr lang="en-ID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E02EB0-5C7D-4B27-9543-AA97CE540D04}"/>
              </a:ext>
            </a:extLst>
          </p:cNvPr>
          <p:cNvSpPr txBox="1"/>
          <p:nvPr/>
        </p:nvSpPr>
        <p:spPr>
          <a:xfrm>
            <a:off x="-1388504" y="-5082381"/>
            <a:ext cx="6093335" cy="1591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2800" dirty="0">
                <a:solidFill>
                  <a:schemeClr val="tx1">
                    <a:alpha val="49000"/>
                  </a:schemeClr>
                </a:solidFill>
                <a:latin typeface="Old English Text MT" panose="03040902040508030806" pitchFamily="66" charset="0"/>
              </a:rPr>
              <a:t>“</a:t>
            </a:r>
            <a:endParaRPr lang="en-ID" sz="102800" dirty="0">
              <a:solidFill>
                <a:schemeClr val="tx1">
                  <a:alpha val="49000"/>
                </a:schemeClr>
              </a:solidFill>
              <a:latin typeface="Old English Text MT" panose="03040902040508030806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9D1843-F989-4348-AEEA-5A7A4D6F8C6D}"/>
              </a:ext>
            </a:extLst>
          </p:cNvPr>
          <p:cNvSpPr txBox="1"/>
          <p:nvPr/>
        </p:nvSpPr>
        <p:spPr>
          <a:xfrm rot="10800000">
            <a:off x="9620764" y="-3143865"/>
            <a:ext cx="25587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1300" dirty="0">
                <a:ln w="50800">
                  <a:solidFill>
                    <a:schemeClr val="tx1">
                      <a:alpha val="59000"/>
                    </a:schemeClr>
                  </a:solidFill>
                </a:ln>
                <a:noFill/>
                <a:latin typeface="Old English Text MT" panose="03040902040508030806" pitchFamily="66" charset="0"/>
              </a:rPr>
              <a:t>“</a:t>
            </a:r>
            <a:endParaRPr lang="en-ID" sz="41300" dirty="0">
              <a:ln w="50800">
                <a:solidFill>
                  <a:schemeClr val="tx1">
                    <a:alpha val="59000"/>
                  </a:schemeClr>
                </a:solidFill>
              </a:ln>
              <a:noFill/>
              <a:latin typeface="Old English Text MT" panose="03040902040508030806" pitchFamily="66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331119-4821-4473-BDB4-538F656F608C}"/>
              </a:ext>
            </a:extLst>
          </p:cNvPr>
          <p:cNvSpPr txBox="1"/>
          <p:nvPr/>
        </p:nvSpPr>
        <p:spPr>
          <a:xfrm>
            <a:off x="2856970" y="2160743"/>
            <a:ext cx="64780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latin typeface="Old English Text MT" panose="03040902040508030806" pitchFamily="66" charset="0"/>
              </a:rPr>
              <a:t>Grab it Now!</a:t>
            </a:r>
            <a:endParaRPr lang="en-ID" sz="8800" dirty="0">
              <a:latin typeface="Old English Text MT" panose="03040902040508030806" pitchFamily="66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E1066DF-EBBC-4641-A4EE-65A081230B42}"/>
              </a:ext>
            </a:extLst>
          </p:cNvPr>
          <p:cNvSpPr/>
          <p:nvPr/>
        </p:nvSpPr>
        <p:spPr>
          <a:xfrm rot="10800000">
            <a:off x="-2" y="-3311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AE18BCD-F465-4E8E-81E4-03F363D62C64}"/>
              </a:ext>
            </a:extLst>
          </p:cNvPr>
          <p:cNvSpPr/>
          <p:nvPr/>
        </p:nvSpPr>
        <p:spPr>
          <a:xfrm rot="10800000">
            <a:off x="0" y="-1655"/>
            <a:ext cx="12192000" cy="6858000"/>
          </a:xfrm>
          <a:prstGeom prst="rect">
            <a:avLst/>
          </a:prstGeom>
          <a:gradFill flip="none" rotWithShape="1">
            <a:gsLst>
              <a:gs pos="74065">
                <a:schemeClr val="bg1">
                  <a:lumMod val="65000"/>
                  <a:alpha val="30000"/>
                </a:schemeClr>
              </a:gs>
              <a:gs pos="25900">
                <a:schemeClr val="tx1">
                  <a:lumMod val="65000"/>
                  <a:lumOff val="35000"/>
                  <a:alpha val="25000"/>
                </a:schemeClr>
              </a:gs>
              <a:gs pos="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bg1">
                  <a:lumMod val="50000"/>
                  <a:alpha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342206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7" presetClass="emph" presetSubtype="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42" dur="250" autoRev="1" fill="remov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43" dur="250" autoRev="1" fill="remov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44" dur="250" autoRev="1" fill="remov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45" dur="250" autoRev="1" fill="remov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2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7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/>
          <p:bldP spid="13" grpId="0"/>
          <p:bldP spid="14" grpId="0"/>
          <p:bldP spid="16" grpId="0"/>
          <p:bldP spid="16" grpId="1"/>
          <p:bldP spid="35" grpId="0" animBg="1"/>
          <p:bldP spid="35" grpId="1" animBg="1"/>
          <p:bldP spid="34" grpId="0" animBg="1"/>
          <p:bldP spid="34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5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733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6" presetClass="emph" presetSubtype="0" repeatCount="3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7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7" presetClass="emph" presetSubtype="0" fill="remove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42" dur="250" autoRev="1" fill="remov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43" dur="250" autoRev="1" fill="remov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bg1"/>
                                          </p:to>
                                        </p:animClr>
                                        <p:set>
                                          <p:cBhvr>
                                            <p:cTn id="44" dur="250" autoRev="1" fill="remov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45" dur="250" autoRev="1" fill="remove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ccel="39000" decel="3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2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ccel="44000" decel="4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7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/>
          <p:bldP spid="13" grpId="0"/>
          <p:bldP spid="14" grpId="0"/>
          <p:bldP spid="16" grpId="0"/>
          <p:bldP spid="16" grpId="1"/>
          <p:bldP spid="35" grpId="0" animBg="1"/>
          <p:bldP spid="35" grpId="1" animBg="1"/>
          <p:bldP spid="34" grpId="0" animBg="1"/>
          <p:bldP spid="34" grpId="1" animBg="1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681</Words>
  <Application>Microsoft Office PowerPoint</Application>
  <PresentationFormat>Widescreen</PresentationFormat>
  <Paragraphs>103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Old English Text MT</vt:lpstr>
      <vt:lpstr>Segoe UI</vt:lpstr>
      <vt:lpstr>Segoe UI Black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Choirul Efendy</cp:lastModifiedBy>
  <cp:revision>22</cp:revision>
  <dcterms:created xsi:type="dcterms:W3CDTF">2020-06-25T15:19:44Z</dcterms:created>
  <dcterms:modified xsi:type="dcterms:W3CDTF">2020-07-09T18:34:43Z</dcterms:modified>
</cp:coreProperties>
</file>