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D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7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1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2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27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9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0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7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7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FC144-EC8D-4107-AB20-51623D487FAB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15154-83F7-45F2-B52B-081637BA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6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trienergia.ind.in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ntrienergia.ind.i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nkaj\Desktop\New folder (2)\Project\Mantri Energia\image\header_image_8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678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Aharoni" pitchFamily="2" charset="-79"/>
                <a:cs typeface="Aharoni" pitchFamily="2" charset="-79"/>
              </a:rPr>
              <a:t>Mantri Energia Bangalore World Class Amenities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017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ankaj\Desktop\New folder (2)\Project\Mantri Energia\image\Living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2218"/>
            <a:ext cx="9144000" cy="573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048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Living Area</a:t>
            </a:r>
            <a:endParaRPr lang="en-US" sz="2400" b="1" dirty="0" smtClean="0">
              <a:cs typeface="Aharoni" pitchFamily="2" charset="-79"/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599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D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ankaj\Desktop\New folder (2)\Project\Mantri Energia\image\32732a246893052b54e330eddf6977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524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Kids Play Ground</a:t>
            </a:r>
            <a:endParaRPr lang="en-US" sz="2400" b="1" dirty="0" smtClean="0">
              <a:cs typeface="Aharoni" pitchFamily="2" charset="-79"/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122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4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ankaj\Desktop\New folder (2)\Project\Mantri Energia\image\TennisCou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8100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Tennis  Court</a:t>
            </a:r>
            <a:endParaRPr lang="en-US" sz="2400" b="1" dirty="0" smtClean="0">
              <a:cs typeface="Aharoni" pitchFamily="2" charset="-79"/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604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Amenities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3429000" cy="5016758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88000">
                <a:schemeClr val="accent6">
                  <a:tint val="37000"/>
                  <a:satMod val="300000"/>
                </a:schemeClr>
              </a:gs>
              <a:gs pos="55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Basket Ball </a:t>
            </a:r>
            <a:r>
              <a:rPr lang="en-US" sz="2000" dirty="0" smtClean="0"/>
              <a:t>Court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Club </a:t>
            </a:r>
            <a:r>
              <a:rPr lang="en-US" sz="2000" dirty="0" smtClean="0"/>
              <a:t>House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Gymnasium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Intercom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Play </a:t>
            </a:r>
            <a:r>
              <a:rPr lang="en-US" sz="2000" dirty="0" smtClean="0"/>
              <a:t>Area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Security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Tennis </a:t>
            </a:r>
            <a:r>
              <a:rPr lang="en-US" sz="2000" dirty="0" smtClean="0"/>
              <a:t>Court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Swimming </a:t>
            </a:r>
            <a:r>
              <a:rPr lang="en-US" sz="2000" dirty="0" smtClean="0"/>
              <a:t>Pool</a:t>
            </a:r>
            <a:endParaRPr lang="en-US" sz="2000" dirty="0"/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475509"/>
            <a:ext cx="3505200" cy="50783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Rain Water </a:t>
            </a:r>
            <a:r>
              <a:rPr lang="en-US" dirty="0" smtClean="0"/>
              <a:t>Harvesting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Library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Community </a:t>
            </a:r>
            <a:r>
              <a:rPr lang="en-US" dirty="0" smtClean="0"/>
              <a:t>Hall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Health </a:t>
            </a:r>
            <a:r>
              <a:rPr lang="en-US" dirty="0" smtClean="0"/>
              <a:t>Facilities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Badminton </a:t>
            </a:r>
            <a:r>
              <a:rPr lang="en-US" dirty="0" smtClean="0"/>
              <a:t>Court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Cafeteria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Garden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Indoor </a:t>
            </a:r>
            <a:r>
              <a:rPr lang="en-US" dirty="0" smtClean="0"/>
              <a:t>Games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Maintenance Staff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27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latin typeface="Bernard MT Condensed" pitchFamily="18" charset="0"/>
              </a:rPr>
              <a:t>Mantri Energia | Mantri Energia Bangalore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81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Bodoni MT" pitchFamily="18" charset="0"/>
              </a:rPr>
              <a:t>To Know More Information Visit on our Website</a:t>
            </a:r>
            <a:endParaRPr lang="en-US" sz="3200" dirty="0">
              <a:latin typeface="Bodoni M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7" y="3276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fornian FB" pitchFamily="18" charset="0"/>
                <a:hlinkClick r:id="rId3"/>
              </a:rPr>
              <a:t>http://www.mantrienergia.ind.in</a:t>
            </a:r>
            <a:endParaRPr lang="en-US" sz="4000" dirty="0">
              <a:latin typeface="Californian FB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0782" y="4689250"/>
            <a:ext cx="9164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Call @9945638302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137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ankaj\Desktop\New folder (2)\Project\Mantri Energia\image\Thank-you-so-much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0108" y="5105400"/>
            <a:ext cx="5153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2060"/>
                </a:solidFill>
                <a:latin typeface="Brush Script MT" pitchFamily="66" charset="0"/>
              </a:rPr>
              <a:t>For Watching !</a:t>
            </a:r>
            <a:endParaRPr lang="en-US" sz="7200" dirty="0">
              <a:solidFill>
                <a:srgbClr val="002060"/>
              </a:solidFill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34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709" y="24487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rnard MT Condensed" pitchFamily="18" charset="0"/>
              </a:rPr>
              <a:t>About Project</a:t>
            </a:r>
            <a:endParaRPr lang="en-US" sz="3600" dirty="0">
              <a:latin typeface="Bernard MT Condense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/>
              <a:t>Mantri</a:t>
            </a:r>
            <a:r>
              <a:rPr lang="en-US" sz="2400" dirty="0" smtClean="0"/>
              <a:t> </a:t>
            </a:r>
            <a:r>
              <a:rPr lang="en-US" sz="2400" dirty="0" err="1" smtClean="0"/>
              <a:t>Energia</a:t>
            </a:r>
            <a:r>
              <a:rPr lang="en-US" sz="2400" dirty="0" smtClean="0"/>
              <a:t> offers you 2BHK 3BHK  Luxury Apartments In inside </a:t>
            </a:r>
            <a:r>
              <a:rPr lang="en-US" sz="2400" dirty="0" err="1" smtClean="0"/>
              <a:t>Manayata</a:t>
            </a:r>
            <a:r>
              <a:rPr lang="en-US" sz="2400" dirty="0" smtClean="0"/>
              <a:t> tech Park, </a:t>
            </a:r>
            <a:r>
              <a:rPr lang="en-US" sz="2400" dirty="0" err="1" smtClean="0"/>
              <a:t>hebal</a:t>
            </a:r>
            <a:r>
              <a:rPr lang="en-US" sz="2400" dirty="0" smtClean="0"/>
              <a:t> At Bangalore. </a:t>
            </a:r>
            <a:r>
              <a:rPr lang="en-US" sz="2400" dirty="0" err="1" smtClean="0">
                <a:hlinkClick r:id="rId2"/>
              </a:rPr>
              <a:t>Mantri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Energia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/>
              <a:t>Bangalore is seen to place </a:t>
            </a:r>
            <a:r>
              <a:rPr lang="en-US" sz="2400" dirty="0" smtClean="0"/>
              <a:t>admits </a:t>
            </a:r>
            <a:r>
              <a:rPr lang="en-US" sz="2400" dirty="0"/>
              <a:t>the nature greeneries and is positioned adjoining to the </a:t>
            </a:r>
            <a:r>
              <a:rPr lang="en-US" sz="2400" dirty="0" err="1"/>
              <a:t>Manyata</a:t>
            </a:r>
            <a:r>
              <a:rPr lang="en-US" sz="2400" dirty="0"/>
              <a:t> Tech park.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8194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It </a:t>
            </a:r>
            <a:r>
              <a:rPr lang="en-US" sz="2400" dirty="0"/>
              <a:t>is also very near to Outer Ring Road that links the BIAL towards the north and Bangalore City towards the south. This burning project also has 3 km distance from Columbia Asia, 8 km from MG Road and CBD areas.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7709" y="4495800"/>
            <a:ext cx="91162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/>
              <a:t>Mantri</a:t>
            </a:r>
            <a:r>
              <a:rPr lang="en-US" sz="2400" dirty="0"/>
              <a:t> Developers Pvt. </a:t>
            </a:r>
            <a:r>
              <a:rPr lang="en-US" sz="2400" dirty="0" smtClean="0"/>
              <a:t>Ltd. Established </a:t>
            </a:r>
            <a:r>
              <a:rPr lang="en-US" sz="2400" dirty="0"/>
              <a:t>in 1999 by Mr. </a:t>
            </a:r>
            <a:r>
              <a:rPr lang="en-US" sz="2400" dirty="0" err="1"/>
              <a:t>Sushil</a:t>
            </a:r>
            <a:r>
              <a:rPr lang="en-US" sz="2400" dirty="0"/>
              <a:t> </a:t>
            </a:r>
            <a:r>
              <a:rPr lang="en-US" sz="2400" dirty="0" err="1"/>
              <a:t>Mantri</a:t>
            </a:r>
            <a:r>
              <a:rPr lang="en-US" sz="2400" dirty="0"/>
              <a:t>, the company has been the pioneering force behind the rapidly changing skyline of south India, with developments that span the residential, retail, commercial, education and hospitality </a:t>
            </a:r>
            <a:r>
              <a:rPr lang="en-US" sz="2400" dirty="0" smtClean="0"/>
              <a:t>sectors. In my Opinion you Should Go for a Book at </a:t>
            </a:r>
            <a:r>
              <a:rPr lang="en-US" sz="2400" dirty="0" err="1" smtClean="0"/>
              <a:t>Mantri</a:t>
            </a:r>
            <a:r>
              <a:rPr lang="en-US" sz="2400" dirty="0" smtClean="0"/>
              <a:t> </a:t>
            </a:r>
            <a:r>
              <a:rPr lang="en-US" sz="2400" dirty="0" err="1" smtClean="0"/>
              <a:t>Energia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64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kaj\Desktop\New folder (2)\Project\Mantri Energia\image\Bedroom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1108364"/>
            <a:ext cx="9144000" cy="574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3855" y="231016"/>
            <a:ext cx="922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</a:t>
            </a:r>
            <a:r>
              <a:rPr lang="it-IT" sz="2400" b="1" dirty="0" smtClean="0">
                <a:cs typeface="Aharoni" pitchFamily="2" charset="-79"/>
              </a:rPr>
              <a:t>world</a:t>
            </a:r>
            <a:r>
              <a:rPr lang="it-IT" sz="2400" b="1" dirty="0" smtClean="0">
                <a:cs typeface="Aharoni" pitchFamily="2" charset="-79"/>
              </a:rPr>
              <a:t> Class Bedroom </a:t>
            </a:r>
            <a:endParaRPr lang="en-US" sz="2400" b="1" dirty="0" smtClean="0">
              <a:cs typeface="Aharoni" pitchFamily="2" charset="-79"/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328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nkaj\Desktop\New folder (2)\Project\Mantri Energia\image\Kitch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5785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19670"/>
            <a:ext cx="9157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Kitchen</a:t>
            </a:r>
          </a:p>
          <a:p>
            <a:endParaRPr lang="en-US" sz="2400" b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65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nkaj\Desktop\New folder (2)\Project\Mantri Energia\image\dizajn_vann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" y="1143001"/>
            <a:ext cx="9137073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26" y="226367"/>
            <a:ext cx="913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Bathroom</a:t>
            </a:r>
            <a:endParaRPr lang="en-US" sz="2400" b="1" dirty="0" smtClean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93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6000">
              <a:srgbClr val="D49E6C"/>
            </a:gs>
            <a:gs pos="1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ankaj\Desktop\New folder (2)\Project\Mantri Energia\image\568a41ac72e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6" y="1143000"/>
            <a:ext cx="915785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3855" y="304800"/>
            <a:ext cx="9134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Floor Plan</a:t>
            </a:r>
            <a:endParaRPr lang="en-US" sz="2400" b="1" dirty="0" smtClean="0">
              <a:cs typeface="Aharoni" pitchFamily="2" charset="-79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7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0">
              <a:srgbClr val="83A7C3"/>
            </a:gs>
            <a:gs pos="52000">
              <a:srgbClr val="FFFFFF"/>
            </a:gs>
            <a:gs pos="56000">
              <a:srgbClr val="9C6563"/>
            </a:gs>
            <a:gs pos="18000">
              <a:srgbClr val="80302D"/>
            </a:gs>
            <a:gs pos="43000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nkaj\Desktop\New folder (2)\Project\Mantri Energia\image\gym-etique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6" y="1295400"/>
            <a:ext cx="9157855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81000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Multi Gym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14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11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ankaj\Desktop\New folder (2)\Project\Mantri Energia\image\Mantri-Energi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1143000"/>
            <a:ext cx="913014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54" y="247379"/>
            <a:ext cx="9130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Swimming Pool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42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ankaj\Desktop\New folder (2)\Project\Mantri Energia\image\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810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cs typeface="Aharoni" pitchFamily="2" charset="-79"/>
              </a:rPr>
              <a:t>Mantri Energia world Class </a:t>
            </a:r>
            <a:r>
              <a:rPr lang="en-US" sz="2400" b="1" dirty="0" smtClean="0">
                <a:cs typeface="Aharoni" pitchFamily="2" charset="-79"/>
              </a:rPr>
              <a:t>Cafeteria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57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261</Words>
  <Application>Microsoft Office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</dc:creator>
  <cp:lastModifiedBy>pankaj</cp:lastModifiedBy>
  <cp:revision>10</cp:revision>
  <dcterms:created xsi:type="dcterms:W3CDTF">2016-12-26T09:29:09Z</dcterms:created>
  <dcterms:modified xsi:type="dcterms:W3CDTF">2016-12-26T11:24:32Z</dcterms:modified>
</cp:coreProperties>
</file>