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7916"/>
    <a:srgbClr val="3C41E4"/>
    <a:srgbClr val="FE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9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626" y="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E8F23-E28B-46AB-A3E6-9C216CDFA2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DD682A-1D9C-4A08-8420-CF99B1444A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3AB1F2-B29D-49CB-B29A-40648266E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C8482-3F4A-4B9E-8193-7923024B9BB2}" type="datetimeFigureOut">
              <a:rPr lang="en-US" smtClean="0"/>
              <a:t>23-Nov-21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C63FD-997D-4CCA-AE90-90D48BBC8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CC411D-9E75-4E60-9331-4ACEB932C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6951F-314A-4AFB-A6B3-7E63A32C0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433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4A464-09DE-40EA-A66D-FFE47855D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F8B9C2-2941-485D-B4B3-A22E75655B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5D3A9-E55A-47F7-AD44-726CF568E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C8482-3F4A-4B9E-8193-7923024B9BB2}" type="datetimeFigureOut">
              <a:rPr lang="en-US" smtClean="0"/>
              <a:t>23-Nov-21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02D56-40C4-4CC0-8464-0E45BF11D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CF4FFA-BDA0-4425-90D1-78CE4ED83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6951F-314A-4AFB-A6B3-7E63A32C0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94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F0D214-60F6-4EEB-B6F4-F7774CE49E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75CBA5-5DB2-4BE3-BA7C-79D041B7F8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578BC6-8CC8-4422-99DA-FBAB01218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C8482-3F4A-4B9E-8193-7923024B9BB2}" type="datetimeFigureOut">
              <a:rPr lang="en-US" smtClean="0"/>
              <a:t>23-Nov-21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D15B8-955D-4CFC-9C0A-D8FB8E282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28C1C4-DA31-4BB2-86A4-93FF2D193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6951F-314A-4AFB-A6B3-7E63A32C0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439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74D10-E1C2-4693-B783-9426245BA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6D905-80AC-4FF4-9CDA-BD8B1AD8D8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F0761D-A77D-4207-96E1-09340FB50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C8482-3F4A-4B9E-8193-7923024B9BB2}" type="datetimeFigureOut">
              <a:rPr lang="en-US" smtClean="0"/>
              <a:t>23-Nov-21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94DED9-AABF-460A-A91E-43E41D231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68667-369C-494C-A954-A5DE136EE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6951F-314A-4AFB-A6B3-7E63A32C0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158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F6D27-223F-4798-8371-2260803AE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FBD92C-9ACD-436B-806B-4FE0809C1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55C0FC-BBD8-4C22-82D9-E0DBE645B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C8482-3F4A-4B9E-8193-7923024B9BB2}" type="datetimeFigureOut">
              <a:rPr lang="en-US" smtClean="0"/>
              <a:t>23-Nov-21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0EE24D-D935-4E57-AF45-07238AF8C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9EDBE3-0BD1-44CE-AF4C-C24596A28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6951F-314A-4AFB-A6B3-7E63A32C0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66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B3D74-B089-45F9-9C7F-ACCA58C5B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2C3A6-D425-4617-A25B-415CA4665E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70970E-1252-4283-A4B1-D4BBD5A62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BA50A1-058F-451F-9880-7659BA54B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C8482-3F4A-4B9E-8193-7923024B9BB2}" type="datetimeFigureOut">
              <a:rPr lang="en-US" smtClean="0"/>
              <a:t>23-Nov-21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E9F1B6-CAD7-4CC9-B100-230C65764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664CC8-042C-46D1-864D-85D8B0E36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6951F-314A-4AFB-A6B3-7E63A32C0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14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E7CB5-2175-4259-A01B-AB1BB1271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488561-AE27-40CB-A7D0-63A935CEA7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F648B1-81F1-449B-AE31-8E1DD46BEE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B03B8C-959D-4119-8831-CD635DC884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6F6B07-77DC-4349-82F4-5DAA293F52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5A72CA-50CE-419E-B51F-0C47CA57B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C8482-3F4A-4B9E-8193-7923024B9BB2}" type="datetimeFigureOut">
              <a:rPr lang="en-US" smtClean="0"/>
              <a:t>23-Nov-21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A66A10-4271-4FA0-B2AA-3239F7446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1E60CF-4380-4687-8E6A-B8FC2C96E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6951F-314A-4AFB-A6B3-7E63A32C0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019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E1B7B-C741-433D-B3D4-40BDCE794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E69021-A565-4FD2-8762-3350C7764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C8482-3F4A-4B9E-8193-7923024B9BB2}" type="datetimeFigureOut">
              <a:rPr lang="en-US" smtClean="0"/>
              <a:t>23-Nov-21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2DB788-9137-4FE3-8900-046BA535A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14219B-3068-45C0-ABDD-0CBD0664D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6951F-314A-4AFB-A6B3-7E63A32C0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966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25FAEE-63B4-4FF3-9360-34E858693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C8482-3F4A-4B9E-8193-7923024B9BB2}" type="datetimeFigureOut">
              <a:rPr lang="en-US" smtClean="0"/>
              <a:t>23-Nov-21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391996-3D79-49BA-A486-DB56833D1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67821-3FB1-4676-BB7A-A73B7F6F9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6951F-314A-4AFB-A6B3-7E63A32C0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433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5F759-CD3A-4C67-87D1-3173CC387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FE0C50-21A8-458A-847B-C26EAEF57D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0E0D01-70AD-4063-99DF-203BA9FF9C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9D8269-0206-4631-BE3B-6BF248C1F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C8482-3F4A-4B9E-8193-7923024B9BB2}" type="datetimeFigureOut">
              <a:rPr lang="en-US" smtClean="0"/>
              <a:t>23-Nov-21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7BD424-C3E4-4733-B81D-EE034D1FA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08FE5A-0C5D-4A99-97F0-4139834EC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6951F-314A-4AFB-A6B3-7E63A32C0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446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DE64F-6D82-441C-BE4D-7489DF46B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CF2FDB-8B9E-4B83-8BAA-6FCFE4B740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3A1BC0-A111-4E08-944B-9FE034F2CA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B155B-83C7-42B1-A423-EB9A246C7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C8482-3F4A-4B9E-8193-7923024B9BB2}" type="datetimeFigureOut">
              <a:rPr lang="en-US" smtClean="0"/>
              <a:t>23-Nov-21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E7D2B-990B-4CB4-A1B5-2C9B0A70A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501C5A-A34E-43ED-B255-231E34C2D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6951F-314A-4AFB-A6B3-7E63A32C0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398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8732D0-1011-4F52-AAC3-3967FB8E4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C5B341-4CF9-4AB9-82A6-F9150263AD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9316CD-C931-4AF1-A11C-278A7F70FF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C8482-3F4A-4B9E-8193-7923024B9BB2}" type="datetimeFigureOut">
              <a:rPr lang="en-US" smtClean="0"/>
              <a:t>23-Nov-21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374005-D461-46CC-86ED-11F44948A9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C8368B-78D1-4379-BE78-15B6B7E71F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6951F-314A-4AFB-A6B3-7E63A32C08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90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-">
            <a:extLst>
              <a:ext uri="{FF2B5EF4-FFF2-40B4-BE49-F238E27FC236}">
                <a16:creationId xmlns:a16="http://schemas.microsoft.com/office/drawing/2014/main" id="{82B53CE1-F641-4AD9-A853-7354233383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>
              <a:alphaModFix amt="80000"/>
            </a:blip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23017BAE-840F-4B0B-B132-B822FC5436AC}"/>
              </a:ext>
            </a:extLst>
          </p:cNvPr>
          <p:cNvSpPr/>
          <p:nvPr/>
        </p:nvSpPr>
        <p:spPr>
          <a:xfrm>
            <a:off x="10373954" y="3563291"/>
            <a:ext cx="3162299" cy="3162300"/>
          </a:xfrm>
          <a:custGeom>
            <a:avLst/>
            <a:gdLst>
              <a:gd name="connsiteX0" fmla="*/ 1581149 w 3162299"/>
              <a:gd name="connsiteY0" fmla="*/ 3162300 h 3162300"/>
              <a:gd name="connsiteX1" fmla="*/ 0 w 3162299"/>
              <a:gd name="connsiteY1" fmla="*/ 1581150 h 3162300"/>
              <a:gd name="connsiteX2" fmla="*/ 1581149 w 3162299"/>
              <a:gd name="connsiteY2" fmla="*/ 0 h 3162300"/>
              <a:gd name="connsiteX3" fmla="*/ 3162300 w 3162299"/>
              <a:gd name="connsiteY3" fmla="*/ 1581150 h 3162300"/>
              <a:gd name="connsiteX4" fmla="*/ 1581149 w 3162299"/>
              <a:gd name="connsiteY4" fmla="*/ 3162300 h 3162300"/>
              <a:gd name="connsiteX5" fmla="*/ 1581149 w 3162299"/>
              <a:gd name="connsiteY5" fmla="*/ 571500 h 3162300"/>
              <a:gd name="connsiteX6" fmla="*/ 571500 w 3162299"/>
              <a:gd name="connsiteY6" fmla="*/ 1581150 h 3162300"/>
              <a:gd name="connsiteX7" fmla="*/ 1581149 w 3162299"/>
              <a:gd name="connsiteY7" fmla="*/ 2590800 h 3162300"/>
              <a:gd name="connsiteX8" fmla="*/ 2590800 w 3162299"/>
              <a:gd name="connsiteY8" fmla="*/ 1581150 h 3162300"/>
              <a:gd name="connsiteX9" fmla="*/ 1581149 w 3162299"/>
              <a:gd name="connsiteY9" fmla="*/ 5715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62299" h="3162300">
                <a:moveTo>
                  <a:pt x="1581149" y="3162300"/>
                </a:moveTo>
                <a:cubicBezTo>
                  <a:pt x="709613" y="3162300"/>
                  <a:pt x="0" y="2452688"/>
                  <a:pt x="0" y="1581150"/>
                </a:cubicBezTo>
                <a:cubicBezTo>
                  <a:pt x="0" y="709613"/>
                  <a:pt x="709613" y="0"/>
                  <a:pt x="1581149" y="0"/>
                </a:cubicBezTo>
                <a:cubicBezTo>
                  <a:pt x="2452687" y="0"/>
                  <a:pt x="3162300" y="709613"/>
                  <a:pt x="3162300" y="1581150"/>
                </a:cubicBezTo>
                <a:cubicBezTo>
                  <a:pt x="3162300" y="2452688"/>
                  <a:pt x="2452687" y="3162300"/>
                  <a:pt x="1581149" y="3162300"/>
                </a:cubicBezTo>
                <a:close/>
                <a:moveTo>
                  <a:pt x="1581149" y="571500"/>
                </a:moveTo>
                <a:cubicBezTo>
                  <a:pt x="1024890" y="571500"/>
                  <a:pt x="571500" y="1024890"/>
                  <a:pt x="571500" y="1581150"/>
                </a:cubicBezTo>
                <a:cubicBezTo>
                  <a:pt x="571500" y="2137410"/>
                  <a:pt x="1024890" y="2590800"/>
                  <a:pt x="1581149" y="2590800"/>
                </a:cubicBezTo>
                <a:cubicBezTo>
                  <a:pt x="2137410" y="2590800"/>
                  <a:pt x="2590800" y="2137410"/>
                  <a:pt x="2590800" y="1581150"/>
                </a:cubicBezTo>
                <a:cubicBezTo>
                  <a:pt x="2590800" y="1024890"/>
                  <a:pt x="2137410" y="571500"/>
                  <a:pt x="1581149" y="571500"/>
                </a:cubicBezTo>
                <a:close/>
              </a:path>
            </a:pathLst>
          </a:custGeom>
          <a:noFill/>
          <a:ln w="50800" cap="flat">
            <a:solidFill>
              <a:srgbClr val="FE882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5C4BF76F-2B4E-459B-A0C1-422A48B86015}"/>
              </a:ext>
            </a:extLst>
          </p:cNvPr>
          <p:cNvSpPr/>
          <p:nvPr/>
        </p:nvSpPr>
        <p:spPr>
          <a:xfrm>
            <a:off x="2268485" y="4889090"/>
            <a:ext cx="11267768" cy="4889090"/>
          </a:xfrm>
          <a:prstGeom prst="roundRect">
            <a:avLst/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5DDCF7DA-B542-4CF5-BE6D-F9F296B4A7F7}"/>
              </a:ext>
            </a:extLst>
          </p:cNvPr>
          <p:cNvSpPr/>
          <p:nvPr/>
        </p:nvSpPr>
        <p:spPr>
          <a:xfrm>
            <a:off x="-3681411" y="-2920180"/>
            <a:ext cx="13215375" cy="4889090"/>
          </a:xfrm>
          <a:prstGeom prst="roundRect">
            <a:avLst/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FC9D3D-197C-4017-A78E-54C75ADF0220}"/>
              </a:ext>
            </a:extLst>
          </p:cNvPr>
          <p:cNvSpPr txBox="1"/>
          <p:nvPr/>
        </p:nvSpPr>
        <p:spPr>
          <a:xfrm>
            <a:off x="3111850" y="2375392"/>
            <a:ext cx="5968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12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" panose="00000500000000000000" pitchFamily="50" charset="0"/>
              </a:rPr>
              <a:t>SOCIAL MEDIA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00FB58-83AF-4A89-BD8E-C1C0A6BE0369}"/>
              </a:ext>
            </a:extLst>
          </p:cNvPr>
          <p:cNvSpPr txBox="1"/>
          <p:nvPr/>
        </p:nvSpPr>
        <p:spPr>
          <a:xfrm>
            <a:off x="2658043" y="2647992"/>
            <a:ext cx="68759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MARKETING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4F3364-2F93-45F9-87BA-B1E96ABFF509}"/>
              </a:ext>
            </a:extLst>
          </p:cNvPr>
          <p:cNvSpPr txBox="1"/>
          <p:nvPr/>
        </p:nvSpPr>
        <p:spPr>
          <a:xfrm>
            <a:off x="3141282" y="3330679"/>
            <a:ext cx="590943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BUSINESS</a:t>
            </a:r>
          </a:p>
        </p:txBody>
      </p:sp>
      <p:grpSp>
        <p:nvGrpSpPr>
          <p:cNvPr id="15" name="-">
            <a:extLst>
              <a:ext uri="{FF2B5EF4-FFF2-40B4-BE49-F238E27FC236}">
                <a16:creationId xmlns:a16="http://schemas.microsoft.com/office/drawing/2014/main" id="{2772A886-3457-47F6-93A8-B5B8173E0121}"/>
              </a:ext>
            </a:extLst>
          </p:cNvPr>
          <p:cNvGrpSpPr/>
          <p:nvPr/>
        </p:nvGrpSpPr>
        <p:grpSpPr>
          <a:xfrm>
            <a:off x="0" y="4385226"/>
            <a:ext cx="3162300" cy="3162300"/>
            <a:chOff x="5539740" y="-722405"/>
            <a:chExt cx="3162300" cy="3162300"/>
          </a:xfrm>
          <a:solidFill>
            <a:schemeClr val="accent1"/>
          </a:solidFill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A5CE755A-1625-4CD6-ADF3-79CA48BE9E3B}"/>
                </a:ext>
              </a:extLst>
            </p:cNvPr>
            <p:cNvSpPr/>
            <p:nvPr/>
          </p:nvSpPr>
          <p:spPr>
            <a:xfrm>
              <a:off x="7120889" y="-722405"/>
              <a:ext cx="1581150" cy="1581150"/>
            </a:xfrm>
            <a:custGeom>
              <a:avLst/>
              <a:gdLst>
                <a:gd name="connsiteX0" fmla="*/ 1581150 w 1581150"/>
                <a:gd name="connsiteY0" fmla="*/ 1581150 h 1581150"/>
                <a:gd name="connsiteX1" fmla="*/ 1009650 w 1581150"/>
                <a:gd name="connsiteY1" fmla="*/ 1581150 h 1581150"/>
                <a:gd name="connsiteX2" fmla="*/ 0 w 1581150"/>
                <a:gd name="connsiteY2" fmla="*/ 571500 h 1581150"/>
                <a:gd name="connsiteX3" fmla="*/ 0 w 1581150"/>
                <a:gd name="connsiteY3" fmla="*/ 0 h 1581150"/>
                <a:gd name="connsiteX4" fmla="*/ 1581150 w 1581150"/>
                <a:gd name="connsiteY4" fmla="*/ 1581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0" h="1581150">
                  <a:moveTo>
                    <a:pt x="1581150" y="1581150"/>
                  </a:moveTo>
                  <a:lnTo>
                    <a:pt x="1009650" y="1581150"/>
                  </a:ln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-">
              <a:extLst>
                <a:ext uri="{FF2B5EF4-FFF2-40B4-BE49-F238E27FC236}">
                  <a16:creationId xmlns:a16="http://schemas.microsoft.com/office/drawing/2014/main" id="{21943C9C-7E22-4D5A-84F4-F4FAEDD1BAF8}"/>
                </a:ext>
              </a:extLst>
            </p:cNvPr>
            <p:cNvSpPr/>
            <p:nvPr/>
          </p:nvSpPr>
          <p:spPr>
            <a:xfrm>
              <a:off x="5539740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-">
            <a:extLst>
              <a:ext uri="{FF2B5EF4-FFF2-40B4-BE49-F238E27FC236}">
                <a16:creationId xmlns:a16="http://schemas.microsoft.com/office/drawing/2014/main" id="{2772A886-3457-47F6-93A8-B5B8173E0121}"/>
              </a:ext>
            </a:extLst>
          </p:cNvPr>
          <p:cNvGrpSpPr/>
          <p:nvPr/>
        </p:nvGrpSpPr>
        <p:grpSpPr>
          <a:xfrm>
            <a:off x="9290440" y="603454"/>
            <a:ext cx="1620807" cy="1620807"/>
            <a:chOff x="1438275" y="-722405"/>
            <a:chExt cx="3162300" cy="3162300"/>
          </a:xfrm>
          <a:solidFill>
            <a:schemeClr val="accent1"/>
          </a:solidFill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2E8B746D-D095-4F8B-A59F-97B63BD71031}"/>
                </a:ext>
              </a:extLst>
            </p:cNvPr>
            <p:cNvSpPr/>
            <p:nvPr/>
          </p:nvSpPr>
          <p:spPr>
            <a:xfrm>
              <a:off x="3019425" y="-722405"/>
              <a:ext cx="1581150" cy="3162300"/>
            </a:xfrm>
            <a:custGeom>
              <a:avLst/>
              <a:gdLst>
                <a:gd name="connsiteX0" fmla="*/ 0 w 1581150"/>
                <a:gd name="connsiteY0" fmla="*/ 3162300 h 3162300"/>
                <a:gd name="connsiteX1" fmla="*/ 0 w 1581150"/>
                <a:gd name="connsiteY1" fmla="*/ 2590800 h 3162300"/>
                <a:gd name="connsiteX2" fmla="*/ 1009650 w 1581150"/>
                <a:gd name="connsiteY2" fmla="*/ 1581150 h 3162300"/>
                <a:gd name="connsiteX3" fmla="*/ 0 w 1581150"/>
                <a:gd name="connsiteY3" fmla="*/ 571500 h 3162300"/>
                <a:gd name="connsiteX4" fmla="*/ 0 w 1581150"/>
                <a:gd name="connsiteY4" fmla="*/ 0 h 3162300"/>
                <a:gd name="connsiteX5" fmla="*/ 1581150 w 1581150"/>
                <a:gd name="connsiteY5" fmla="*/ 1581150 h 3162300"/>
                <a:gd name="connsiteX6" fmla="*/ 0 w 1581150"/>
                <a:gd name="connsiteY6" fmla="*/ 316230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1150" h="3162300">
                  <a:moveTo>
                    <a:pt x="0" y="3162300"/>
                  </a:moveTo>
                  <a:lnTo>
                    <a:pt x="0" y="2590800"/>
                  </a:lnTo>
                  <a:cubicBezTo>
                    <a:pt x="556260" y="2590800"/>
                    <a:pt x="1009650" y="2137410"/>
                    <a:pt x="1009650" y="1581150"/>
                  </a:cubicBez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ubicBezTo>
                    <a:pt x="1581150" y="2452688"/>
                    <a:pt x="871538" y="3162300"/>
                    <a:pt x="0" y="316230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D7A83506-9F77-4125-BC83-52C6E731EB1A}"/>
                </a:ext>
              </a:extLst>
            </p:cNvPr>
            <p:cNvSpPr/>
            <p:nvPr/>
          </p:nvSpPr>
          <p:spPr>
            <a:xfrm>
              <a:off x="1438275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7" name="-">
            <a:extLst>
              <a:ext uri="{FF2B5EF4-FFF2-40B4-BE49-F238E27FC236}">
                <a16:creationId xmlns:a16="http://schemas.microsoft.com/office/drawing/2014/main" id="{6F8A3A46-3BCB-4717-B4E4-444AF60937C3}"/>
              </a:ext>
            </a:extLst>
          </p:cNvPr>
          <p:cNvSpPr/>
          <p:nvPr/>
        </p:nvSpPr>
        <p:spPr>
          <a:xfrm>
            <a:off x="2697681" y="-743389"/>
            <a:ext cx="2876550" cy="1959293"/>
          </a:xfrm>
          <a:custGeom>
            <a:avLst/>
            <a:gdLst>
              <a:gd name="connsiteX0" fmla="*/ 2850832 w 2876550"/>
              <a:gd name="connsiteY0" fmla="*/ 1902143 h 1959293"/>
              <a:gd name="connsiteX1" fmla="*/ 2876550 w 2876550"/>
              <a:gd name="connsiteY1" fmla="*/ 1930718 h 1959293"/>
              <a:gd name="connsiteX2" fmla="*/ 2850832 w 2876550"/>
              <a:gd name="connsiteY2" fmla="*/ 1959293 h 1959293"/>
              <a:gd name="connsiteX3" fmla="*/ 2825115 w 2876550"/>
              <a:gd name="connsiteY3" fmla="*/ 1930718 h 1959293"/>
              <a:gd name="connsiteX4" fmla="*/ 2850832 w 2876550"/>
              <a:gd name="connsiteY4" fmla="*/ 1902143 h 1959293"/>
              <a:gd name="connsiteX5" fmla="*/ 2684144 w 2876550"/>
              <a:gd name="connsiteY5" fmla="*/ 1902143 h 1959293"/>
              <a:gd name="connsiteX6" fmla="*/ 2709862 w 2876550"/>
              <a:gd name="connsiteY6" fmla="*/ 1930718 h 1959293"/>
              <a:gd name="connsiteX7" fmla="*/ 2684144 w 2876550"/>
              <a:gd name="connsiteY7" fmla="*/ 1959293 h 1959293"/>
              <a:gd name="connsiteX8" fmla="*/ 2658427 w 2876550"/>
              <a:gd name="connsiteY8" fmla="*/ 1930718 h 1959293"/>
              <a:gd name="connsiteX9" fmla="*/ 2684144 w 2876550"/>
              <a:gd name="connsiteY9" fmla="*/ 1902143 h 1959293"/>
              <a:gd name="connsiteX10" fmla="*/ 2518409 w 2876550"/>
              <a:gd name="connsiteY10" fmla="*/ 1902143 h 1959293"/>
              <a:gd name="connsiteX11" fmla="*/ 2544127 w 2876550"/>
              <a:gd name="connsiteY11" fmla="*/ 1930718 h 1959293"/>
              <a:gd name="connsiteX12" fmla="*/ 2518409 w 2876550"/>
              <a:gd name="connsiteY12" fmla="*/ 1959293 h 1959293"/>
              <a:gd name="connsiteX13" fmla="*/ 2492692 w 2876550"/>
              <a:gd name="connsiteY13" fmla="*/ 1930718 h 1959293"/>
              <a:gd name="connsiteX14" fmla="*/ 2518409 w 2876550"/>
              <a:gd name="connsiteY14" fmla="*/ 1902143 h 1959293"/>
              <a:gd name="connsiteX15" fmla="*/ 2352674 w 2876550"/>
              <a:gd name="connsiteY15" fmla="*/ 1902143 h 1959293"/>
              <a:gd name="connsiteX16" fmla="*/ 2378392 w 2876550"/>
              <a:gd name="connsiteY16" fmla="*/ 1930718 h 1959293"/>
              <a:gd name="connsiteX17" fmla="*/ 2352674 w 2876550"/>
              <a:gd name="connsiteY17" fmla="*/ 1959293 h 1959293"/>
              <a:gd name="connsiteX18" fmla="*/ 2326957 w 2876550"/>
              <a:gd name="connsiteY18" fmla="*/ 1930718 h 1959293"/>
              <a:gd name="connsiteX19" fmla="*/ 2352674 w 2876550"/>
              <a:gd name="connsiteY19" fmla="*/ 1902143 h 1959293"/>
              <a:gd name="connsiteX20" fmla="*/ 2185987 w 2876550"/>
              <a:gd name="connsiteY20" fmla="*/ 1902143 h 1959293"/>
              <a:gd name="connsiteX21" fmla="*/ 2211705 w 2876550"/>
              <a:gd name="connsiteY21" fmla="*/ 1930718 h 1959293"/>
              <a:gd name="connsiteX22" fmla="*/ 2185987 w 2876550"/>
              <a:gd name="connsiteY22" fmla="*/ 1959293 h 1959293"/>
              <a:gd name="connsiteX23" fmla="*/ 2160270 w 2876550"/>
              <a:gd name="connsiteY23" fmla="*/ 1930718 h 1959293"/>
              <a:gd name="connsiteX24" fmla="*/ 2185987 w 2876550"/>
              <a:gd name="connsiteY24" fmla="*/ 1902143 h 1959293"/>
              <a:gd name="connsiteX25" fmla="*/ 2020252 w 2876550"/>
              <a:gd name="connsiteY25" fmla="*/ 1902143 h 1959293"/>
              <a:gd name="connsiteX26" fmla="*/ 2045969 w 2876550"/>
              <a:gd name="connsiteY26" fmla="*/ 1930718 h 1959293"/>
              <a:gd name="connsiteX27" fmla="*/ 2020252 w 2876550"/>
              <a:gd name="connsiteY27" fmla="*/ 1959293 h 1959293"/>
              <a:gd name="connsiteX28" fmla="*/ 1994534 w 2876550"/>
              <a:gd name="connsiteY28" fmla="*/ 1930718 h 1959293"/>
              <a:gd name="connsiteX29" fmla="*/ 2020252 w 2876550"/>
              <a:gd name="connsiteY29" fmla="*/ 1902143 h 1959293"/>
              <a:gd name="connsiteX30" fmla="*/ 1853565 w 2876550"/>
              <a:gd name="connsiteY30" fmla="*/ 1902143 h 1959293"/>
              <a:gd name="connsiteX31" fmla="*/ 1879282 w 2876550"/>
              <a:gd name="connsiteY31" fmla="*/ 1930718 h 1959293"/>
              <a:gd name="connsiteX32" fmla="*/ 1853565 w 2876550"/>
              <a:gd name="connsiteY32" fmla="*/ 1959293 h 1959293"/>
              <a:gd name="connsiteX33" fmla="*/ 1827847 w 2876550"/>
              <a:gd name="connsiteY33" fmla="*/ 1930718 h 1959293"/>
              <a:gd name="connsiteX34" fmla="*/ 1853565 w 2876550"/>
              <a:gd name="connsiteY34" fmla="*/ 1902143 h 1959293"/>
              <a:gd name="connsiteX35" fmla="*/ 1687829 w 2876550"/>
              <a:gd name="connsiteY35" fmla="*/ 1902143 h 1959293"/>
              <a:gd name="connsiteX36" fmla="*/ 1713547 w 2876550"/>
              <a:gd name="connsiteY36" fmla="*/ 1930718 h 1959293"/>
              <a:gd name="connsiteX37" fmla="*/ 1687829 w 2876550"/>
              <a:gd name="connsiteY37" fmla="*/ 1959293 h 1959293"/>
              <a:gd name="connsiteX38" fmla="*/ 1662112 w 2876550"/>
              <a:gd name="connsiteY38" fmla="*/ 1930718 h 1959293"/>
              <a:gd name="connsiteX39" fmla="*/ 1687829 w 2876550"/>
              <a:gd name="connsiteY39" fmla="*/ 1902143 h 1959293"/>
              <a:gd name="connsiteX40" fmla="*/ 1521142 w 2876550"/>
              <a:gd name="connsiteY40" fmla="*/ 1902143 h 1959293"/>
              <a:gd name="connsiteX41" fmla="*/ 1546860 w 2876550"/>
              <a:gd name="connsiteY41" fmla="*/ 1930718 h 1959293"/>
              <a:gd name="connsiteX42" fmla="*/ 1521142 w 2876550"/>
              <a:gd name="connsiteY42" fmla="*/ 1959293 h 1959293"/>
              <a:gd name="connsiteX43" fmla="*/ 1495425 w 2876550"/>
              <a:gd name="connsiteY43" fmla="*/ 1930718 h 1959293"/>
              <a:gd name="connsiteX44" fmla="*/ 1521142 w 2876550"/>
              <a:gd name="connsiteY44" fmla="*/ 1902143 h 1959293"/>
              <a:gd name="connsiteX45" fmla="*/ 1355407 w 2876550"/>
              <a:gd name="connsiteY45" fmla="*/ 1902143 h 1959293"/>
              <a:gd name="connsiteX46" fmla="*/ 1381125 w 2876550"/>
              <a:gd name="connsiteY46" fmla="*/ 1930718 h 1959293"/>
              <a:gd name="connsiteX47" fmla="*/ 1355407 w 2876550"/>
              <a:gd name="connsiteY47" fmla="*/ 1959293 h 1959293"/>
              <a:gd name="connsiteX48" fmla="*/ 1329690 w 2876550"/>
              <a:gd name="connsiteY48" fmla="*/ 1930718 h 1959293"/>
              <a:gd name="connsiteX49" fmla="*/ 1355407 w 2876550"/>
              <a:gd name="connsiteY49" fmla="*/ 1902143 h 1959293"/>
              <a:gd name="connsiteX50" fmla="*/ 1188720 w 2876550"/>
              <a:gd name="connsiteY50" fmla="*/ 1902143 h 1959293"/>
              <a:gd name="connsiteX51" fmla="*/ 1214437 w 2876550"/>
              <a:gd name="connsiteY51" fmla="*/ 1930718 h 1959293"/>
              <a:gd name="connsiteX52" fmla="*/ 1188720 w 2876550"/>
              <a:gd name="connsiteY52" fmla="*/ 1959293 h 1959293"/>
              <a:gd name="connsiteX53" fmla="*/ 1163002 w 2876550"/>
              <a:gd name="connsiteY53" fmla="*/ 1930718 h 1959293"/>
              <a:gd name="connsiteX54" fmla="*/ 1188720 w 2876550"/>
              <a:gd name="connsiteY54" fmla="*/ 1902143 h 1959293"/>
              <a:gd name="connsiteX55" fmla="*/ 1022985 w 2876550"/>
              <a:gd name="connsiteY55" fmla="*/ 1902143 h 1959293"/>
              <a:gd name="connsiteX56" fmla="*/ 1048702 w 2876550"/>
              <a:gd name="connsiteY56" fmla="*/ 1930718 h 1959293"/>
              <a:gd name="connsiteX57" fmla="*/ 1022985 w 2876550"/>
              <a:gd name="connsiteY57" fmla="*/ 1959293 h 1959293"/>
              <a:gd name="connsiteX58" fmla="*/ 997267 w 2876550"/>
              <a:gd name="connsiteY58" fmla="*/ 1930718 h 1959293"/>
              <a:gd name="connsiteX59" fmla="*/ 1022985 w 2876550"/>
              <a:gd name="connsiteY59" fmla="*/ 1902143 h 1959293"/>
              <a:gd name="connsiteX60" fmla="*/ 857249 w 2876550"/>
              <a:gd name="connsiteY60" fmla="*/ 1902143 h 1959293"/>
              <a:gd name="connsiteX61" fmla="*/ 882967 w 2876550"/>
              <a:gd name="connsiteY61" fmla="*/ 1930718 h 1959293"/>
              <a:gd name="connsiteX62" fmla="*/ 857249 w 2876550"/>
              <a:gd name="connsiteY62" fmla="*/ 1959293 h 1959293"/>
              <a:gd name="connsiteX63" fmla="*/ 831532 w 2876550"/>
              <a:gd name="connsiteY63" fmla="*/ 1930718 h 1959293"/>
              <a:gd name="connsiteX64" fmla="*/ 857249 w 2876550"/>
              <a:gd name="connsiteY64" fmla="*/ 1902143 h 1959293"/>
              <a:gd name="connsiteX65" fmla="*/ 690562 w 2876550"/>
              <a:gd name="connsiteY65" fmla="*/ 1902143 h 1959293"/>
              <a:gd name="connsiteX66" fmla="*/ 716280 w 2876550"/>
              <a:gd name="connsiteY66" fmla="*/ 1930718 h 1959293"/>
              <a:gd name="connsiteX67" fmla="*/ 690562 w 2876550"/>
              <a:gd name="connsiteY67" fmla="*/ 1959293 h 1959293"/>
              <a:gd name="connsiteX68" fmla="*/ 664845 w 2876550"/>
              <a:gd name="connsiteY68" fmla="*/ 1930718 h 1959293"/>
              <a:gd name="connsiteX69" fmla="*/ 690562 w 2876550"/>
              <a:gd name="connsiteY69" fmla="*/ 1902143 h 1959293"/>
              <a:gd name="connsiteX70" fmla="*/ 524827 w 2876550"/>
              <a:gd name="connsiteY70" fmla="*/ 1902143 h 1959293"/>
              <a:gd name="connsiteX71" fmla="*/ 550545 w 2876550"/>
              <a:gd name="connsiteY71" fmla="*/ 1930718 h 1959293"/>
              <a:gd name="connsiteX72" fmla="*/ 524827 w 2876550"/>
              <a:gd name="connsiteY72" fmla="*/ 1959293 h 1959293"/>
              <a:gd name="connsiteX73" fmla="*/ 499110 w 2876550"/>
              <a:gd name="connsiteY73" fmla="*/ 1930718 h 1959293"/>
              <a:gd name="connsiteX74" fmla="*/ 524827 w 2876550"/>
              <a:gd name="connsiteY74" fmla="*/ 1902143 h 1959293"/>
              <a:gd name="connsiteX75" fmla="*/ 358139 w 2876550"/>
              <a:gd name="connsiteY75" fmla="*/ 1902143 h 1959293"/>
              <a:gd name="connsiteX76" fmla="*/ 383857 w 2876550"/>
              <a:gd name="connsiteY76" fmla="*/ 1930718 h 1959293"/>
              <a:gd name="connsiteX77" fmla="*/ 358139 w 2876550"/>
              <a:gd name="connsiteY77" fmla="*/ 1959293 h 1959293"/>
              <a:gd name="connsiteX78" fmla="*/ 332422 w 2876550"/>
              <a:gd name="connsiteY78" fmla="*/ 1930718 h 1959293"/>
              <a:gd name="connsiteX79" fmla="*/ 358139 w 2876550"/>
              <a:gd name="connsiteY79" fmla="*/ 1902143 h 1959293"/>
              <a:gd name="connsiteX80" fmla="*/ 192405 w 2876550"/>
              <a:gd name="connsiteY80" fmla="*/ 1902143 h 1959293"/>
              <a:gd name="connsiteX81" fmla="*/ 218122 w 2876550"/>
              <a:gd name="connsiteY81" fmla="*/ 1930718 h 1959293"/>
              <a:gd name="connsiteX82" fmla="*/ 192405 w 2876550"/>
              <a:gd name="connsiteY82" fmla="*/ 1959293 h 1959293"/>
              <a:gd name="connsiteX83" fmla="*/ 166687 w 2876550"/>
              <a:gd name="connsiteY83" fmla="*/ 1930718 h 1959293"/>
              <a:gd name="connsiteX84" fmla="*/ 192405 w 2876550"/>
              <a:gd name="connsiteY84" fmla="*/ 1902143 h 1959293"/>
              <a:gd name="connsiteX85" fmla="*/ 25718 w 2876550"/>
              <a:gd name="connsiteY85" fmla="*/ 1902143 h 1959293"/>
              <a:gd name="connsiteX86" fmla="*/ 51435 w 2876550"/>
              <a:gd name="connsiteY86" fmla="*/ 1930718 h 1959293"/>
              <a:gd name="connsiteX87" fmla="*/ 25718 w 2876550"/>
              <a:gd name="connsiteY87" fmla="*/ 1959293 h 1959293"/>
              <a:gd name="connsiteX88" fmla="*/ 0 w 2876550"/>
              <a:gd name="connsiteY88" fmla="*/ 1930718 h 1959293"/>
              <a:gd name="connsiteX89" fmla="*/ 25718 w 2876550"/>
              <a:gd name="connsiteY89" fmla="*/ 1902143 h 1959293"/>
              <a:gd name="connsiteX90" fmla="*/ 2850832 w 2876550"/>
              <a:gd name="connsiteY90" fmla="*/ 1690688 h 1959293"/>
              <a:gd name="connsiteX91" fmla="*/ 2876550 w 2876550"/>
              <a:gd name="connsiteY91" fmla="*/ 1719263 h 1959293"/>
              <a:gd name="connsiteX92" fmla="*/ 2850832 w 2876550"/>
              <a:gd name="connsiteY92" fmla="*/ 1747838 h 1959293"/>
              <a:gd name="connsiteX93" fmla="*/ 2825115 w 2876550"/>
              <a:gd name="connsiteY93" fmla="*/ 1719263 h 1959293"/>
              <a:gd name="connsiteX94" fmla="*/ 2850832 w 2876550"/>
              <a:gd name="connsiteY94" fmla="*/ 1690688 h 1959293"/>
              <a:gd name="connsiteX95" fmla="*/ 2684144 w 2876550"/>
              <a:gd name="connsiteY95" fmla="*/ 1690688 h 1959293"/>
              <a:gd name="connsiteX96" fmla="*/ 2709862 w 2876550"/>
              <a:gd name="connsiteY96" fmla="*/ 1719263 h 1959293"/>
              <a:gd name="connsiteX97" fmla="*/ 2684144 w 2876550"/>
              <a:gd name="connsiteY97" fmla="*/ 1747838 h 1959293"/>
              <a:gd name="connsiteX98" fmla="*/ 2658427 w 2876550"/>
              <a:gd name="connsiteY98" fmla="*/ 1719263 h 1959293"/>
              <a:gd name="connsiteX99" fmla="*/ 2684144 w 2876550"/>
              <a:gd name="connsiteY99" fmla="*/ 1690688 h 1959293"/>
              <a:gd name="connsiteX100" fmla="*/ 2518409 w 2876550"/>
              <a:gd name="connsiteY100" fmla="*/ 1690688 h 1959293"/>
              <a:gd name="connsiteX101" fmla="*/ 2544127 w 2876550"/>
              <a:gd name="connsiteY101" fmla="*/ 1719263 h 1959293"/>
              <a:gd name="connsiteX102" fmla="*/ 2518409 w 2876550"/>
              <a:gd name="connsiteY102" fmla="*/ 1747838 h 1959293"/>
              <a:gd name="connsiteX103" fmla="*/ 2492692 w 2876550"/>
              <a:gd name="connsiteY103" fmla="*/ 1719263 h 1959293"/>
              <a:gd name="connsiteX104" fmla="*/ 2518409 w 2876550"/>
              <a:gd name="connsiteY104" fmla="*/ 1690688 h 1959293"/>
              <a:gd name="connsiteX105" fmla="*/ 2352674 w 2876550"/>
              <a:gd name="connsiteY105" fmla="*/ 1690688 h 1959293"/>
              <a:gd name="connsiteX106" fmla="*/ 2378392 w 2876550"/>
              <a:gd name="connsiteY106" fmla="*/ 1719263 h 1959293"/>
              <a:gd name="connsiteX107" fmla="*/ 2352674 w 2876550"/>
              <a:gd name="connsiteY107" fmla="*/ 1747838 h 1959293"/>
              <a:gd name="connsiteX108" fmla="*/ 2326957 w 2876550"/>
              <a:gd name="connsiteY108" fmla="*/ 1719263 h 1959293"/>
              <a:gd name="connsiteX109" fmla="*/ 2352674 w 2876550"/>
              <a:gd name="connsiteY109" fmla="*/ 1690688 h 1959293"/>
              <a:gd name="connsiteX110" fmla="*/ 2185987 w 2876550"/>
              <a:gd name="connsiteY110" fmla="*/ 1690688 h 1959293"/>
              <a:gd name="connsiteX111" fmla="*/ 2211705 w 2876550"/>
              <a:gd name="connsiteY111" fmla="*/ 1719263 h 1959293"/>
              <a:gd name="connsiteX112" fmla="*/ 2185987 w 2876550"/>
              <a:gd name="connsiteY112" fmla="*/ 1747838 h 1959293"/>
              <a:gd name="connsiteX113" fmla="*/ 2160270 w 2876550"/>
              <a:gd name="connsiteY113" fmla="*/ 1719263 h 1959293"/>
              <a:gd name="connsiteX114" fmla="*/ 2185987 w 2876550"/>
              <a:gd name="connsiteY114" fmla="*/ 1690688 h 1959293"/>
              <a:gd name="connsiteX115" fmla="*/ 2020252 w 2876550"/>
              <a:gd name="connsiteY115" fmla="*/ 1690688 h 1959293"/>
              <a:gd name="connsiteX116" fmla="*/ 2045969 w 2876550"/>
              <a:gd name="connsiteY116" fmla="*/ 1719263 h 1959293"/>
              <a:gd name="connsiteX117" fmla="*/ 2020252 w 2876550"/>
              <a:gd name="connsiteY117" fmla="*/ 1747838 h 1959293"/>
              <a:gd name="connsiteX118" fmla="*/ 1994534 w 2876550"/>
              <a:gd name="connsiteY118" fmla="*/ 1719263 h 1959293"/>
              <a:gd name="connsiteX119" fmla="*/ 2020252 w 2876550"/>
              <a:gd name="connsiteY119" fmla="*/ 1690688 h 1959293"/>
              <a:gd name="connsiteX120" fmla="*/ 1853565 w 2876550"/>
              <a:gd name="connsiteY120" fmla="*/ 1690688 h 1959293"/>
              <a:gd name="connsiteX121" fmla="*/ 1879282 w 2876550"/>
              <a:gd name="connsiteY121" fmla="*/ 1719263 h 1959293"/>
              <a:gd name="connsiteX122" fmla="*/ 1853565 w 2876550"/>
              <a:gd name="connsiteY122" fmla="*/ 1747838 h 1959293"/>
              <a:gd name="connsiteX123" fmla="*/ 1827847 w 2876550"/>
              <a:gd name="connsiteY123" fmla="*/ 1719263 h 1959293"/>
              <a:gd name="connsiteX124" fmla="*/ 1853565 w 2876550"/>
              <a:gd name="connsiteY124" fmla="*/ 1690688 h 1959293"/>
              <a:gd name="connsiteX125" fmla="*/ 1687829 w 2876550"/>
              <a:gd name="connsiteY125" fmla="*/ 1690688 h 1959293"/>
              <a:gd name="connsiteX126" fmla="*/ 1713547 w 2876550"/>
              <a:gd name="connsiteY126" fmla="*/ 1719263 h 1959293"/>
              <a:gd name="connsiteX127" fmla="*/ 1687829 w 2876550"/>
              <a:gd name="connsiteY127" fmla="*/ 1747838 h 1959293"/>
              <a:gd name="connsiteX128" fmla="*/ 1662112 w 2876550"/>
              <a:gd name="connsiteY128" fmla="*/ 1719263 h 1959293"/>
              <a:gd name="connsiteX129" fmla="*/ 1687829 w 2876550"/>
              <a:gd name="connsiteY129" fmla="*/ 1690688 h 1959293"/>
              <a:gd name="connsiteX130" fmla="*/ 1521142 w 2876550"/>
              <a:gd name="connsiteY130" fmla="*/ 1690688 h 1959293"/>
              <a:gd name="connsiteX131" fmla="*/ 1546860 w 2876550"/>
              <a:gd name="connsiteY131" fmla="*/ 1719263 h 1959293"/>
              <a:gd name="connsiteX132" fmla="*/ 1521142 w 2876550"/>
              <a:gd name="connsiteY132" fmla="*/ 1747838 h 1959293"/>
              <a:gd name="connsiteX133" fmla="*/ 1495425 w 2876550"/>
              <a:gd name="connsiteY133" fmla="*/ 1719263 h 1959293"/>
              <a:gd name="connsiteX134" fmla="*/ 1521142 w 2876550"/>
              <a:gd name="connsiteY134" fmla="*/ 1690688 h 1959293"/>
              <a:gd name="connsiteX135" fmla="*/ 1355407 w 2876550"/>
              <a:gd name="connsiteY135" fmla="*/ 1690688 h 1959293"/>
              <a:gd name="connsiteX136" fmla="*/ 1381125 w 2876550"/>
              <a:gd name="connsiteY136" fmla="*/ 1719263 h 1959293"/>
              <a:gd name="connsiteX137" fmla="*/ 1355407 w 2876550"/>
              <a:gd name="connsiteY137" fmla="*/ 1747838 h 1959293"/>
              <a:gd name="connsiteX138" fmla="*/ 1329690 w 2876550"/>
              <a:gd name="connsiteY138" fmla="*/ 1719263 h 1959293"/>
              <a:gd name="connsiteX139" fmla="*/ 1355407 w 2876550"/>
              <a:gd name="connsiteY139" fmla="*/ 1690688 h 1959293"/>
              <a:gd name="connsiteX140" fmla="*/ 1188720 w 2876550"/>
              <a:gd name="connsiteY140" fmla="*/ 1690688 h 1959293"/>
              <a:gd name="connsiteX141" fmla="*/ 1214437 w 2876550"/>
              <a:gd name="connsiteY141" fmla="*/ 1719263 h 1959293"/>
              <a:gd name="connsiteX142" fmla="*/ 1188720 w 2876550"/>
              <a:gd name="connsiteY142" fmla="*/ 1747838 h 1959293"/>
              <a:gd name="connsiteX143" fmla="*/ 1163002 w 2876550"/>
              <a:gd name="connsiteY143" fmla="*/ 1719263 h 1959293"/>
              <a:gd name="connsiteX144" fmla="*/ 1188720 w 2876550"/>
              <a:gd name="connsiteY144" fmla="*/ 1690688 h 1959293"/>
              <a:gd name="connsiteX145" fmla="*/ 1022985 w 2876550"/>
              <a:gd name="connsiteY145" fmla="*/ 1690688 h 1959293"/>
              <a:gd name="connsiteX146" fmla="*/ 1048702 w 2876550"/>
              <a:gd name="connsiteY146" fmla="*/ 1719263 h 1959293"/>
              <a:gd name="connsiteX147" fmla="*/ 1022985 w 2876550"/>
              <a:gd name="connsiteY147" fmla="*/ 1747838 h 1959293"/>
              <a:gd name="connsiteX148" fmla="*/ 997267 w 2876550"/>
              <a:gd name="connsiteY148" fmla="*/ 1719263 h 1959293"/>
              <a:gd name="connsiteX149" fmla="*/ 1022985 w 2876550"/>
              <a:gd name="connsiteY149" fmla="*/ 1690688 h 1959293"/>
              <a:gd name="connsiteX150" fmla="*/ 857249 w 2876550"/>
              <a:gd name="connsiteY150" fmla="*/ 1690688 h 1959293"/>
              <a:gd name="connsiteX151" fmla="*/ 882967 w 2876550"/>
              <a:gd name="connsiteY151" fmla="*/ 1719263 h 1959293"/>
              <a:gd name="connsiteX152" fmla="*/ 857249 w 2876550"/>
              <a:gd name="connsiteY152" fmla="*/ 1747838 h 1959293"/>
              <a:gd name="connsiteX153" fmla="*/ 831532 w 2876550"/>
              <a:gd name="connsiteY153" fmla="*/ 1719263 h 1959293"/>
              <a:gd name="connsiteX154" fmla="*/ 857249 w 2876550"/>
              <a:gd name="connsiteY154" fmla="*/ 1690688 h 1959293"/>
              <a:gd name="connsiteX155" fmla="*/ 690562 w 2876550"/>
              <a:gd name="connsiteY155" fmla="*/ 1690688 h 1959293"/>
              <a:gd name="connsiteX156" fmla="*/ 716280 w 2876550"/>
              <a:gd name="connsiteY156" fmla="*/ 1719263 h 1959293"/>
              <a:gd name="connsiteX157" fmla="*/ 690562 w 2876550"/>
              <a:gd name="connsiteY157" fmla="*/ 1747838 h 1959293"/>
              <a:gd name="connsiteX158" fmla="*/ 664845 w 2876550"/>
              <a:gd name="connsiteY158" fmla="*/ 1719263 h 1959293"/>
              <a:gd name="connsiteX159" fmla="*/ 690562 w 2876550"/>
              <a:gd name="connsiteY159" fmla="*/ 1690688 h 1959293"/>
              <a:gd name="connsiteX160" fmla="*/ 524827 w 2876550"/>
              <a:gd name="connsiteY160" fmla="*/ 1690688 h 1959293"/>
              <a:gd name="connsiteX161" fmla="*/ 550545 w 2876550"/>
              <a:gd name="connsiteY161" fmla="*/ 1719263 h 1959293"/>
              <a:gd name="connsiteX162" fmla="*/ 524827 w 2876550"/>
              <a:gd name="connsiteY162" fmla="*/ 1747838 h 1959293"/>
              <a:gd name="connsiteX163" fmla="*/ 499110 w 2876550"/>
              <a:gd name="connsiteY163" fmla="*/ 1719263 h 1959293"/>
              <a:gd name="connsiteX164" fmla="*/ 524827 w 2876550"/>
              <a:gd name="connsiteY164" fmla="*/ 1690688 h 1959293"/>
              <a:gd name="connsiteX165" fmla="*/ 358139 w 2876550"/>
              <a:gd name="connsiteY165" fmla="*/ 1690688 h 1959293"/>
              <a:gd name="connsiteX166" fmla="*/ 383857 w 2876550"/>
              <a:gd name="connsiteY166" fmla="*/ 1719263 h 1959293"/>
              <a:gd name="connsiteX167" fmla="*/ 358139 w 2876550"/>
              <a:gd name="connsiteY167" fmla="*/ 1747838 h 1959293"/>
              <a:gd name="connsiteX168" fmla="*/ 332422 w 2876550"/>
              <a:gd name="connsiteY168" fmla="*/ 1719263 h 1959293"/>
              <a:gd name="connsiteX169" fmla="*/ 358139 w 2876550"/>
              <a:gd name="connsiteY169" fmla="*/ 1690688 h 1959293"/>
              <a:gd name="connsiteX170" fmla="*/ 192405 w 2876550"/>
              <a:gd name="connsiteY170" fmla="*/ 1690688 h 1959293"/>
              <a:gd name="connsiteX171" fmla="*/ 218122 w 2876550"/>
              <a:gd name="connsiteY171" fmla="*/ 1719263 h 1959293"/>
              <a:gd name="connsiteX172" fmla="*/ 192405 w 2876550"/>
              <a:gd name="connsiteY172" fmla="*/ 1747838 h 1959293"/>
              <a:gd name="connsiteX173" fmla="*/ 166687 w 2876550"/>
              <a:gd name="connsiteY173" fmla="*/ 1719263 h 1959293"/>
              <a:gd name="connsiteX174" fmla="*/ 192405 w 2876550"/>
              <a:gd name="connsiteY174" fmla="*/ 1690688 h 1959293"/>
              <a:gd name="connsiteX175" fmla="*/ 25718 w 2876550"/>
              <a:gd name="connsiteY175" fmla="*/ 1690688 h 1959293"/>
              <a:gd name="connsiteX176" fmla="*/ 51435 w 2876550"/>
              <a:gd name="connsiteY176" fmla="*/ 1719263 h 1959293"/>
              <a:gd name="connsiteX177" fmla="*/ 25718 w 2876550"/>
              <a:gd name="connsiteY177" fmla="*/ 1747838 h 1959293"/>
              <a:gd name="connsiteX178" fmla="*/ 0 w 2876550"/>
              <a:gd name="connsiteY178" fmla="*/ 1719263 h 1959293"/>
              <a:gd name="connsiteX179" fmla="*/ 25718 w 2876550"/>
              <a:gd name="connsiteY179" fmla="*/ 1690688 h 1959293"/>
              <a:gd name="connsiteX180" fmla="*/ 2020252 w 2876550"/>
              <a:gd name="connsiteY180" fmla="*/ 1480185 h 1959293"/>
              <a:gd name="connsiteX181" fmla="*/ 2045969 w 2876550"/>
              <a:gd name="connsiteY181" fmla="*/ 1508760 h 1959293"/>
              <a:gd name="connsiteX182" fmla="*/ 2020252 w 2876550"/>
              <a:gd name="connsiteY182" fmla="*/ 1537335 h 1959293"/>
              <a:gd name="connsiteX183" fmla="*/ 1994534 w 2876550"/>
              <a:gd name="connsiteY183" fmla="*/ 1508760 h 1959293"/>
              <a:gd name="connsiteX184" fmla="*/ 2020252 w 2876550"/>
              <a:gd name="connsiteY184" fmla="*/ 1480185 h 1959293"/>
              <a:gd name="connsiteX185" fmla="*/ 1853565 w 2876550"/>
              <a:gd name="connsiteY185" fmla="*/ 1480185 h 1959293"/>
              <a:gd name="connsiteX186" fmla="*/ 1879282 w 2876550"/>
              <a:gd name="connsiteY186" fmla="*/ 1508760 h 1959293"/>
              <a:gd name="connsiteX187" fmla="*/ 1853565 w 2876550"/>
              <a:gd name="connsiteY187" fmla="*/ 1537335 h 1959293"/>
              <a:gd name="connsiteX188" fmla="*/ 1827847 w 2876550"/>
              <a:gd name="connsiteY188" fmla="*/ 1508760 h 1959293"/>
              <a:gd name="connsiteX189" fmla="*/ 1853565 w 2876550"/>
              <a:gd name="connsiteY189" fmla="*/ 1480185 h 1959293"/>
              <a:gd name="connsiteX190" fmla="*/ 1687829 w 2876550"/>
              <a:gd name="connsiteY190" fmla="*/ 1480185 h 1959293"/>
              <a:gd name="connsiteX191" fmla="*/ 1713547 w 2876550"/>
              <a:gd name="connsiteY191" fmla="*/ 1508760 h 1959293"/>
              <a:gd name="connsiteX192" fmla="*/ 1687829 w 2876550"/>
              <a:gd name="connsiteY192" fmla="*/ 1537335 h 1959293"/>
              <a:gd name="connsiteX193" fmla="*/ 1662112 w 2876550"/>
              <a:gd name="connsiteY193" fmla="*/ 1508760 h 1959293"/>
              <a:gd name="connsiteX194" fmla="*/ 1687829 w 2876550"/>
              <a:gd name="connsiteY194" fmla="*/ 1480185 h 1959293"/>
              <a:gd name="connsiteX195" fmla="*/ 1521142 w 2876550"/>
              <a:gd name="connsiteY195" fmla="*/ 1480185 h 1959293"/>
              <a:gd name="connsiteX196" fmla="*/ 1546860 w 2876550"/>
              <a:gd name="connsiteY196" fmla="*/ 1508760 h 1959293"/>
              <a:gd name="connsiteX197" fmla="*/ 1521142 w 2876550"/>
              <a:gd name="connsiteY197" fmla="*/ 1537335 h 1959293"/>
              <a:gd name="connsiteX198" fmla="*/ 1495425 w 2876550"/>
              <a:gd name="connsiteY198" fmla="*/ 1508760 h 1959293"/>
              <a:gd name="connsiteX199" fmla="*/ 1521142 w 2876550"/>
              <a:gd name="connsiteY199" fmla="*/ 1480185 h 1959293"/>
              <a:gd name="connsiteX200" fmla="*/ 1355407 w 2876550"/>
              <a:gd name="connsiteY200" fmla="*/ 1480185 h 1959293"/>
              <a:gd name="connsiteX201" fmla="*/ 1381125 w 2876550"/>
              <a:gd name="connsiteY201" fmla="*/ 1508760 h 1959293"/>
              <a:gd name="connsiteX202" fmla="*/ 1355407 w 2876550"/>
              <a:gd name="connsiteY202" fmla="*/ 1537335 h 1959293"/>
              <a:gd name="connsiteX203" fmla="*/ 1329690 w 2876550"/>
              <a:gd name="connsiteY203" fmla="*/ 1508760 h 1959293"/>
              <a:gd name="connsiteX204" fmla="*/ 1355407 w 2876550"/>
              <a:gd name="connsiteY204" fmla="*/ 1480185 h 1959293"/>
              <a:gd name="connsiteX205" fmla="*/ 1188720 w 2876550"/>
              <a:gd name="connsiteY205" fmla="*/ 1480185 h 1959293"/>
              <a:gd name="connsiteX206" fmla="*/ 1214437 w 2876550"/>
              <a:gd name="connsiteY206" fmla="*/ 1508760 h 1959293"/>
              <a:gd name="connsiteX207" fmla="*/ 1188720 w 2876550"/>
              <a:gd name="connsiteY207" fmla="*/ 1537335 h 1959293"/>
              <a:gd name="connsiteX208" fmla="*/ 1163002 w 2876550"/>
              <a:gd name="connsiteY208" fmla="*/ 1508760 h 1959293"/>
              <a:gd name="connsiteX209" fmla="*/ 1188720 w 2876550"/>
              <a:gd name="connsiteY209" fmla="*/ 1480185 h 1959293"/>
              <a:gd name="connsiteX210" fmla="*/ 1022985 w 2876550"/>
              <a:gd name="connsiteY210" fmla="*/ 1480185 h 1959293"/>
              <a:gd name="connsiteX211" fmla="*/ 1048702 w 2876550"/>
              <a:gd name="connsiteY211" fmla="*/ 1508760 h 1959293"/>
              <a:gd name="connsiteX212" fmla="*/ 1022985 w 2876550"/>
              <a:gd name="connsiteY212" fmla="*/ 1537335 h 1959293"/>
              <a:gd name="connsiteX213" fmla="*/ 997267 w 2876550"/>
              <a:gd name="connsiteY213" fmla="*/ 1508760 h 1959293"/>
              <a:gd name="connsiteX214" fmla="*/ 1022985 w 2876550"/>
              <a:gd name="connsiteY214" fmla="*/ 1480185 h 1959293"/>
              <a:gd name="connsiteX215" fmla="*/ 857249 w 2876550"/>
              <a:gd name="connsiteY215" fmla="*/ 1480185 h 1959293"/>
              <a:gd name="connsiteX216" fmla="*/ 882967 w 2876550"/>
              <a:gd name="connsiteY216" fmla="*/ 1508760 h 1959293"/>
              <a:gd name="connsiteX217" fmla="*/ 857249 w 2876550"/>
              <a:gd name="connsiteY217" fmla="*/ 1537335 h 1959293"/>
              <a:gd name="connsiteX218" fmla="*/ 831532 w 2876550"/>
              <a:gd name="connsiteY218" fmla="*/ 1508760 h 1959293"/>
              <a:gd name="connsiteX219" fmla="*/ 857249 w 2876550"/>
              <a:gd name="connsiteY219" fmla="*/ 1480185 h 1959293"/>
              <a:gd name="connsiteX220" fmla="*/ 690562 w 2876550"/>
              <a:gd name="connsiteY220" fmla="*/ 1480185 h 1959293"/>
              <a:gd name="connsiteX221" fmla="*/ 716280 w 2876550"/>
              <a:gd name="connsiteY221" fmla="*/ 1508760 h 1959293"/>
              <a:gd name="connsiteX222" fmla="*/ 690562 w 2876550"/>
              <a:gd name="connsiteY222" fmla="*/ 1537335 h 1959293"/>
              <a:gd name="connsiteX223" fmla="*/ 664845 w 2876550"/>
              <a:gd name="connsiteY223" fmla="*/ 1508760 h 1959293"/>
              <a:gd name="connsiteX224" fmla="*/ 690562 w 2876550"/>
              <a:gd name="connsiteY224" fmla="*/ 1480185 h 1959293"/>
              <a:gd name="connsiteX225" fmla="*/ 524827 w 2876550"/>
              <a:gd name="connsiteY225" fmla="*/ 1480185 h 1959293"/>
              <a:gd name="connsiteX226" fmla="*/ 550545 w 2876550"/>
              <a:gd name="connsiteY226" fmla="*/ 1508760 h 1959293"/>
              <a:gd name="connsiteX227" fmla="*/ 524827 w 2876550"/>
              <a:gd name="connsiteY227" fmla="*/ 1537335 h 1959293"/>
              <a:gd name="connsiteX228" fmla="*/ 499110 w 2876550"/>
              <a:gd name="connsiteY228" fmla="*/ 1508760 h 1959293"/>
              <a:gd name="connsiteX229" fmla="*/ 524827 w 2876550"/>
              <a:gd name="connsiteY229" fmla="*/ 1480185 h 1959293"/>
              <a:gd name="connsiteX230" fmla="*/ 358139 w 2876550"/>
              <a:gd name="connsiteY230" fmla="*/ 1480185 h 1959293"/>
              <a:gd name="connsiteX231" fmla="*/ 383857 w 2876550"/>
              <a:gd name="connsiteY231" fmla="*/ 1508760 h 1959293"/>
              <a:gd name="connsiteX232" fmla="*/ 358139 w 2876550"/>
              <a:gd name="connsiteY232" fmla="*/ 1537335 h 1959293"/>
              <a:gd name="connsiteX233" fmla="*/ 332422 w 2876550"/>
              <a:gd name="connsiteY233" fmla="*/ 1508760 h 1959293"/>
              <a:gd name="connsiteX234" fmla="*/ 358139 w 2876550"/>
              <a:gd name="connsiteY234" fmla="*/ 1480185 h 1959293"/>
              <a:gd name="connsiteX235" fmla="*/ 192405 w 2876550"/>
              <a:gd name="connsiteY235" fmla="*/ 1480185 h 1959293"/>
              <a:gd name="connsiteX236" fmla="*/ 218122 w 2876550"/>
              <a:gd name="connsiteY236" fmla="*/ 1508760 h 1959293"/>
              <a:gd name="connsiteX237" fmla="*/ 192405 w 2876550"/>
              <a:gd name="connsiteY237" fmla="*/ 1537335 h 1959293"/>
              <a:gd name="connsiteX238" fmla="*/ 166687 w 2876550"/>
              <a:gd name="connsiteY238" fmla="*/ 1508760 h 1959293"/>
              <a:gd name="connsiteX239" fmla="*/ 192405 w 2876550"/>
              <a:gd name="connsiteY239" fmla="*/ 1480185 h 1959293"/>
              <a:gd name="connsiteX240" fmla="*/ 25718 w 2876550"/>
              <a:gd name="connsiteY240" fmla="*/ 1480185 h 1959293"/>
              <a:gd name="connsiteX241" fmla="*/ 51435 w 2876550"/>
              <a:gd name="connsiteY241" fmla="*/ 1508760 h 1959293"/>
              <a:gd name="connsiteX242" fmla="*/ 25718 w 2876550"/>
              <a:gd name="connsiteY242" fmla="*/ 1537335 h 1959293"/>
              <a:gd name="connsiteX243" fmla="*/ 0 w 2876550"/>
              <a:gd name="connsiteY243" fmla="*/ 1508760 h 1959293"/>
              <a:gd name="connsiteX244" fmla="*/ 25718 w 2876550"/>
              <a:gd name="connsiteY244" fmla="*/ 1480185 h 1959293"/>
              <a:gd name="connsiteX245" fmla="*/ 2850832 w 2876550"/>
              <a:gd name="connsiteY245" fmla="*/ 1479233 h 1959293"/>
              <a:gd name="connsiteX246" fmla="*/ 2876550 w 2876550"/>
              <a:gd name="connsiteY246" fmla="*/ 1507808 h 1959293"/>
              <a:gd name="connsiteX247" fmla="*/ 2850832 w 2876550"/>
              <a:gd name="connsiteY247" fmla="*/ 1536383 h 1959293"/>
              <a:gd name="connsiteX248" fmla="*/ 2825115 w 2876550"/>
              <a:gd name="connsiteY248" fmla="*/ 1507808 h 1959293"/>
              <a:gd name="connsiteX249" fmla="*/ 2850832 w 2876550"/>
              <a:gd name="connsiteY249" fmla="*/ 1479233 h 1959293"/>
              <a:gd name="connsiteX250" fmla="*/ 2684144 w 2876550"/>
              <a:gd name="connsiteY250" fmla="*/ 1479233 h 1959293"/>
              <a:gd name="connsiteX251" fmla="*/ 2709862 w 2876550"/>
              <a:gd name="connsiteY251" fmla="*/ 1507808 h 1959293"/>
              <a:gd name="connsiteX252" fmla="*/ 2684144 w 2876550"/>
              <a:gd name="connsiteY252" fmla="*/ 1536383 h 1959293"/>
              <a:gd name="connsiteX253" fmla="*/ 2658427 w 2876550"/>
              <a:gd name="connsiteY253" fmla="*/ 1507808 h 1959293"/>
              <a:gd name="connsiteX254" fmla="*/ 2684144 w 2876550"/>
              <a:gd name="connsiteY254" fmla="*/ 1479233 h 1959293"/>
              <a:gd name="connsiteX255" fmla="*/ 2518409 w 2876550"/>
              <a:gd name="connsiteY255" fmla="*/ 1479233 h 1959293"/>
              <a:gd name="connsiteX256" fmla="*/ 2544127 w 2876550"/>
              <a:gd name="connsiteY256" fmla="*/ 1507808 h 1959293"/>
              <a:gd name="connsiteX257" fmla="*/ 2518409 w 2876550"/>
              <a:gd name="connsiteY257" fmla="*/ 1536383 h 1959293"/>
              <a:gd name="connsiteX258" fmla="*/ 2492692 w 2876550"/>
              <a:gd name="connsiteY258" fmla="*/ 1507808 h 1959293"/>
              <a:gd name="connsiteX259" fmla="*/ 2518409 w 2876550"/>
              <a:gd name="connsiteY259" fmla="*/ 1479233 h 1959293"/>
              <a:gd name="connsiteX260" fmla="*/ 2352674 w 2876550"/>
              <a:gd name="connsiteY260" fmla="*/ 1479233 h 1959293"/>
              <a:gd name="connsiteX261" fmla="*/ 2378392 w 2876550"/>
              <a:gd name="connsiteY261" fmla="*/ 1507808 h 1959293"/>
              <a:gd name="connsiteX262" fmla="*/ 2352674 w 2876550"/>
              <a:gd name="connsiteY262" fmla="*/ 1536383 h 1959293"/>
              <a:gd name="connsiteX263" fmla="*/ 2326957 w 2876550"/>
              <a:gd name="connsiteY263" fmla="*/ 1507808 h 1959293"/>
              <a:gd name="connsiteX264" fmla="*/ 2352674 w 2876550"/>
              <a:gd name="connsiteY264" fmla="*/ 1479233 h 1959293"/>
              <a:gd name="connsiteX265" fmla="*/ 2185987 w 2876550"/>
              <a:gd name="connsiteY265" fmla="*/ 1479233 h 1959293"/>
              <a:gd name="connsiteX266" fmla="*/ 2211705 w 2876550"/>
              <a:gd name="connsiteY266" fmla="*/ 1507808 h 1959293"/>
              <a:gd name="connsiteX267" fmla="*/ 2185987 w 2876550"/>
              <a:gd name="connsiteY267" fmla="*/ 1536383 h 1959293"/>
              <a:gd name="connsiteX268" fmla="*/ 2160270 w 2876550"/>
              <a:gd name="connsiteY268" fmla="*/ 1507808 h 1959293"/>
              <a:gd name="connsiteX269" fmla="*/ 2185987 w 2876550"/>
              <a:gd name="connsiteY269" fmla="*/ 1479233 h 1959293"/>
              <a:gd name="connsiteX270" fmla="*/ 2850832 w 2876550"/>
              <a:gd name="connsiteY270" fmla="*/ 1267778 h 1959293"/>
              <a:gd name="connsiteX271" fmla="*/ 2876550 w 2876550"/>
              <a:gd name="connsiteY271" fmla="*/ 1296353 h 1959293"/>
              <a:gd name="connsiteX272" fmla="*/ 2850832 w 2876550"/>
              <a:gd name="connsiteY272" fmla="*/ 1324928 h 1959293"/>
              <a:gd name="connsiteX273" fmla="*/ 2825115 w 2876550"/>
              <a:gd name="connsiteY273" fmla="*/ 1296353 h 1959293"/>
              <a:gd name="connsiteX274" fmla="*/ 2850832 w 2876550"/>
              <a:gd name="connsiteY274" fmla="*/ 1267778 h 1959293"/>
              <a:gd name="connsiteX275" fmla="*/ 2684144 w 2876550"/>
              <a:gd name="connsiteY275" fmla="*/ 1267778 h 1959293"/>
              <a:gd name="connsiteX276" fmla="*/ 2709862 w 2876550"/>
              <a:gd name="connsiteY276" fmla="*/ 1296353 h 1959293"/>
              <a:gd name="connsiteX277" fmla="*/ 2684144 w 2876550"/>
              <a:gd name="connsiteY277" fmla="*/ 1324928 h 1959293"/>
              <a:gd name="connsiteX278" fmla="*/ 2658427 w 2876550"/>
              <a:gd name="connsiteY278" fmla="*/ 1296353 h 1959293"/>
              <a:gd name="connsiteX279" fmla="*/ 2684144 w 2876550"/>
              <a:gd name="connsiteY279" fmla="*/ 1267778 h 1959293"/>
              <a:gd name="connsiteX280" fmla="*/ 2518409 w 2876550"/>
              <a:gd name="connsiteY280" fmla="*/ 1267778 h 1959293"/>
              <a:gd name="connsiteX281" fmla="*/ 2544127 w 2876550"/>
              <a:gd name="connsiteY281" fmla="*/ 1296353 h 1959293"/>
              <a:gd name="connsiteX282" fmla="*/ 2518409 w 2876550"/>
              <a:gd name="connsiteY282" fmla="*/ 1324928 h 1959293"/>
              <a:gd name="connsiteX283" fmla="*/ 2492692 w 2876550"/>
              <a:gd name="connsiteY283" fmla="*/ 1296353 h 1959293"/>
              <a:gd name="connsiteX284" fmla="*/ 2518409 w 2876550"/>
              <a:gd name="connsiteY284" fmla="*/ 1267778 h 1959293"/>
              <a:gd name="connsiteX285" fmla="*/ 2352674 w 2876550"/>
              <a:gd name="connsiteY285" fmla="*/ 1267778 h 1959293"/>
              <a:gd name="connsiteX286" fmla="*/ 2378392 w 2876550"/>
              <a:gd name="connsiteY286" fmla="*/ 1296353 h 1959293"/>
              <a:gd name="connsiteX287" fmla="*/ 2352674 w 2876550"/>
              <a:gd name="connsiteY287" fmla="*/ 1324928 h 1959293"/>
              <a:gd name="connsiteX288" fmla="*/ 2326957 w 2876550"/>
              <a:gd name="connsiteY288" fmla="*/ 1296353 h 1959293"/>
              <a:gd name="connsiteX289" fmla="*/ 2352674 w 2876550"/>
              <a:gd name="connsiteY289" fmla="*/ 1267778 h 1959293"/>
              <a:gd name="connsiteX290" fmla="*/ 2185987 w 2876550"/>
              <a:gd name="connsiteY290" fmla="*/ 1267778 h 1959293"/>
              <a:gd name="connsiteX291" fmla="*/ 2211705 w 2876550"/>
              <a:gd name="connsiteY291" fmla="*/ 1296353 h 1959293"/>
              <a:gd name="connsiteX292" fmla="*/ 2185987 w 2876550"/>
              <a:gd name="connsiteY292" fmla="*/ 1324928 h 1959293"/>
              <a:gd name="connsiteX293" fmla="*/ 2160270 w 2876550"/>
              <a:gd name="connsiteY293" fmla="*/ 1296353 h 1959293"/>
              <a:gd name="connsiteX294" fmla="*/ 2185987 w 2876550"/>
              <a:gd name="connsiteY294" fmla="*/ 1267778 h 1959293"/>
              <a:gd name="connsiteX295" fmla="*/ 2020252 w 2876550"/>
              <a:gd name="connsiteY295" fmla="*/ 1267778 h 1959293"/>
              <a:gd name="connsiteX296" fmla="*/ 2045969 w 2876550"/>
              <a:gd name="connsiteY296" fmla="*/ 1296353 h 1959293"/>
              <a:gd name="connsiteX297" fmla="*/ 2020252 w 2876550"/>
              <a:gd name="connsiteY297" fmla="*/ 1324928 h 1959293"/>
              <a:gd name="connsiteX298" fmla="*/ 1994534 w 2876550"/>
              <a:gd name="connsiteY298" fmla="*/ 1296353 h 1959293"/>
              <a:gd name="connsiteX299" fmla="*/ 2020252 w 2876550"/>
              <a:gd name="connsiteY299" fmla="*/ 1267778 h 1959293"/>
              <a:gd name="connsiteX300" fmla="*/ 1853565 w 2876550"/>
              <a:gd name="connsiteY300" fmla="*/ 1267778 h 1959293"/>
              <a:gd name="connsiteX301" fmla="*/ 1879282 w 2876550"/>
              <a:gd name="connsiteY301" fmla="*/ 1296353 h 1959293"/>
              <a:gd name="connsiteX302" fmla="*/ 1853565 w 2876550"/>
              <a:gd name="connsiteY302" fmla="*/ 1324928 h 1959293"/>
              <a:gd name="connsiteX303" fmla="*/ 1827847 w 2876550"/>
              <a:gd name="connsiteY303" fmla="*/ 1296353 h 1959293"/>
              <a:gd name="connsiteX304" fmla="*/ 1853565 w 2876550"/>
              <a:gd name="connsiteY304" fmla="*/ 1267778 h 1959293"/>
              <a:gd name="connsiteX305" fmla="*/ 1687829 w 2876550"/>
              <a:gd name="connsiteY305" fmla="*/ 1267778 h 1959293"/>
              <a:gd name="connsiteX306" fmla="*/ 1713547 w 2876550"/>
              <a:gd name="connsiteY306" fmla="*/ 1296353 h 1959293"/>
              <a:gd name="connsiteX307" fmla="*/ 1687829 w 2876550"/>
              <a:gd name="connsiteY307" fmla="*/ 1324928 h 1959293"/>
              <a:gd name="connsiteX308" fmla="*/ 1662112 w 2876550"/>
              <a:gd name="connsiteY308" fmla="*/ 1296353 h 1959293"/>
              <a:gd name="connsiteX309" fmla="*/ 1687829 w 2876550"/>
              <a:gd name="connsiteY309" fmla="*/ 1267778 h 1959293"/>
              <a:gd name="connsiteX310" fmla="*/ 1521142 w 2876550"/>
              <a:gd name="connsiteY310" fmla="*/ 1267778 h 1959293"/>
              <a:gd name="connsiteX311" fmla="*/ 1546860 w 2876550"/>
              <a:gd name="connsiteY311" fmla="*/ 1296353 h 1959293"/>
              <a:gd name="connsiteX312" fmla="*/ 1521142 w 2876550"/>
              <a:gd name="connsiteY312" fmla="*/ 1324928 h 1959293"/>
              <a:gd name="connsiteX313" fmla="*/ 1495425 w 2876550"/>
              <a:gd name="connsiteY313" fmla="*/ 1296353 h 1959293"/>
              <a:gd name="connsiteX314" fmla="*/ 1521142 w 2876550"/>
              <a:gd name="connsiteY314" fmla="*/ 1267778 h 1959293"/>
              <a:gd name="connsiteX315" fmla="*/ 1355407 w 2876550"/>
              <a:gd name="connsiteY315" fmla="*/ 1267778 h 1959293"/>
              <a:gd name="connsiteX316" fmla="*/ 1381125 w 2876550"/>
              <a:gd name="connsiteY316" fmla="*/ 1296353 h 1959293"/>
              <a:gd name="connsiteX317" fmla="*/ 1355407 w 2876550"/>
              <a:gd name="connsiteY317" fmla="*/ 1324928 h 1959293"/>
              <a:gd name="connsiteX318" fmla="*/ 1329690 w 2876550"/>
              <a:gd name="connsiteY318" fmla="*/ 1296353 h 1959293"/>
              <a:gd name="connsiteX319" fmla="*/ 1355407 w 2876550"/>
              <a:gd name="connsiteY319" fmla="*/ 1267778 h 1959293"/>
              <a:gd name="connsiteX320" fmla="*/ 1188720 w 2876550"/>
              <a:gd name="connsiteY320" fmla="*/ 1267778 h 1959293"/>
              <a:gd name="connsiteX321" fmla="*/ 1214437 w 2876550"/>
              <a:gd name="connsiteY321" fmla="*/ 1296353 h 1959293"/>
              <a:gd name="connsiteX322" fmla="*/ 1188720 w 2876550"/>
              <a:gd name="connsiteY322" fmla="*/ 1324928 h 1959293"/>
              <a:gd name="connsiteX323" fmla="*/ 1163002 w 2876550"/>
              <a:gd name="connsiteY323" fmla="*/ 1296353 h 1959293"/>
              <a:gd name="connsiteX324" fmla="*/ 1188720 w 2876550"/>
              <a:gd name="connsiteY324" fmla="*/ 1267778 h 1959293"/>
              <a:gd name="connsiteX325" fmla="*/ 1022985 w 2876550"/>
              <a:gd name="connsiteY325" fmla="*/ 1267778 h 1959293"/>
              <a:gd name="connsiteX326" fmla="*/ 1048702 w 2876550"/>
              <a:gd name="connsiteY326" fmla="*/ 1296353 h 1959293"/>
              <a:gd name="connsiteX327" fmla="*/ 1022985 w 2876550"/>
              <a:gd name="connsiteY327" fmla="*/ 1324928 h 1959293"/>
              <a:gd name="connsiteX328" fmla="*/ 997267 w 2876550"/>
              <a:gd name="connsiteY328" fmla="*/ 1296353 h 1959293"/>
              <a:gd name="connsiteX329" fmla="*/ 1022985 w 2876550"/>
              <a:gd name="connsiteY329" fmla="*/ 1267778 h 1959293"/>
              <a:gd name="connsiteX330" fmla="*/ 857249 w 2876550"/>
              <a:gd name="connsiteY330" fmla="*/ 1267778 h 1959293"/>
              <a:gd name="connsiteX331" fmla="*/ 882967 w 2876550"/>
              <a:gd name="connsiteY331" fmla="*/ 1296353 h 1959293"/>
              <a:gd name="connsiteX332" fmla="*/ 857249 w 2876550"/>
              <a:gd name="connsiteY332" fmla="*/ 1324928 h 1959293"/>
              <a:gd name="connsiteX333" fmla="*/ 831532 w 2876550"/>
              <a:gd name="connsiteY333" fmla="*/ 1296353 h 1959293"/>
              <a:gd name="connsiteX334" fmla="*/ 857249 w 2876550"/>
              <a:gd name="connsiteY334" fmla="*/ 1267778 h 1959293"/>
              <a:gd name="connsiteX335" fmla="*/ 690562 w 2876550"/>
              <a:gd name="connsiteY335" fmla="*/ 1267778 h 1959293"/>
              <a:gd name="connsiteX336" fmla="*/ 716280 w 2876550"/>
              <a:gd name="connsiteY336" fmla="*/ 1296353 h 1959293"/>
              <a:gd name="connsiteX337" fmla="*/ 690562 w 2876550"/>
              <a:gd name="connsiteY337" fmla="*/ 1324928 h 1959293"/>
              <a:gd name="connsiteX338" fmla="*/ 664845 w 2876550"/>
              <a:gd name="connsiteY338" fmla="*/ 1296353 h 1959293"/>
              <a:gd name="connsiteX339" fmla="*/ 690562 w 2876550"/>
              <a:gd name="connsiteY339" fmla="*/ 1267778 h 1959293"/>
              <a:gd name="connsiteX340" fmla="*/ 524827 w 2876550"/>
              <a:gd name="connsiteY340" fmla="*/ 1267778 h 1959293"/>
              <a:gd name="connsiteX341" fmla="*/ 550545 w 2876550"/>
              <a:gd name="connsiteY341" fmla="*/ 1296353 h 1959293"/>
              <a:gd name="connsiteX342" fmla="*/ 524827 w 2876550"/>
              <a:gd name="connsiteY342" fmla="*/ 1324928 h 1959293"/>
              <a:gd name="connsiteX343" fmla="*/ 499110 w 2876550"/>
              <a:gd name="connsiteY343" fmla="*/ 1296353 h 1959293"/>
              <a:gd name="connsiteX344" fmla="*/ 524827 w 2876550"/>
              <a:gd name="connsiteY344" fmla="*/ 1267778 h 1959293"/>
              <a:gd name="connsiteX345" fmla="*/ 358139 w 2876550"/>
              <a:gd name="connsiteY345" fmla="*/ 1267778 h 1959293"/>
              <a:gd name="connsiteX346" fmla="*/ 383857 w 2876550"/>
              <a:gd name="connsiteY346" fmla="*/ 1296353 h 1959293"/>
              <a:gd name="connsiteX347" fmla="*/ 358139 w 2876550"/>
              <a:gd name="connsiteY347" fmla="*/ 1324928 h 1959293"/>
              <a:gd name="connsiteX348" fmla="*/ 332422 w 2876550"/>
              <a:gd name="connsiteY348" fmla="*/ 1296353 h 1959293"/>
              <a:gd name="connsiteX349" fmla="*/ 358139 w 2876550"/>
              <a:gd name="connsiteY349" fmla="*/ 1267778 h 1959293"/>
              <a:gd name="connsiteX350" fmla="*/ 192405 w 2876550"/>
              <a:gd name="connsiteY350" fmla="*/ 1267778 h 1959293"/>
              <a:gd name="connsiteX351" fmla="*/ 218122 w 2876550"/>
              <a:gd name="connsiteY351" fmla="*/ 1296353 h 1959293"/>
              <a:gd name="connsiteX352" fmla="*/ 192405 w 2876550"/>
              <a:gd name="connsiteY352" fmla="*/ 1324928 h 1959293"/>
              <a:gd name="connsiteX353" fmla="*/ 166687 w 2876550"/>
              <a:gd name="connsiteY353" fmla="*/ 1296353 h 1959293"/>
              <a:gd name="connsiteX354" fmla="*/ 192405 w 2876550"/>
              <a:gd name="connsiteY354" fmla="*/ 1267778 h 1959293"/>
              <a:gd name="connsiteX355" fmla="*/ 25718 w 2876550"/>
              <a:gd name="connsiteY355" fmla="*/ 1267778 h 1959293"/>
              <a:gd name="connsiteX356" fmla="*/ 51435 w 2876550"/>
              <a:gd name="connsiteY356" fmla="*/ 1296353 h 1959293"/>
              <a:gd name="connsiteX357" fmla="*/ 25718 w 2876550"/>
              <a:gd name="connsiteY357" fmla="*/ 1324928 h 1959293"/>
              <a:gd name="connsiteX358" fmla="*/ 0 w 2876550"/>
              <a:gd name="connsiteY358" fmla="*/ 1296353 h 1959293"/>
              <a:gd name="connsiteX359" fmla="*/ 25718 w 2876550"/>
              <a:gd name="connsiteY359" fmla="*/ 1267778 h 1959293"/>
              <a:gd name="connsiteX360" fmla="*/ 2850832 w 2876550"/>
              <a:gd name="connsiteY360" fmla="*/ 1057275 h 1959293"/>
              <a:gd name="connsiteX361" fmla="*/ 2876550 w 2876550"/>
              <a:gd name="connsiteY361" fmla="*/ 1085850 h 1959293"/>
              <a:gd name="connsiteX362" fmla="*/ 2850832 w 2876550"/>
              <a:gd name="connsiteY362" fmla="*/ 1114425 h 1959293"/>
              <a:gd name="connsiteX363" fmla="*/ 2825115 w 2876550"/>
              <a:gd name="connsiteY363" fmla="*/ 1085850 h 1959293"/>
              <a:gd name="connsiteX364" fmla="*/ 2850832 w 2876550"/>
              <a:gd name="connsiteY364" fmla="*/ 1057275 h 1959293"/>
              <a:gd name="connsiteX365" fmla="*/ 2684144 w 2876550"/>
              <a:gd name="connsiteY365" fmla="*/ 1057275 h 1959293"/>
              <a:gd name="connsiteX366" fmla="*/ 2709862 w 2876550"/>
              <a:gd name="connsiteY366" fmla="*/ 1085850 h 1959293"/>
              <a:gd name="connsiteX367" fmla="*/ 2684144 w 2876550"/>
              <a:gd name="connsiteY367" fmla="*/ 1114425 h 1959293"/>
              <a:gd name="connsiteX368" fmla="*/ 2658427 w 2876550"/>
              <a:gd name="connsiteY368" fmla="*/ 1085850 h 1959293"/>
              <a:gd name="connsiteX369" fmla="*/ 2684144 w 2876550"/>
              <a:gd name="connsiteY369" fmla="*/ 1057275 h 1959293"/>
              <a:gd name="connsiteX370" fmla="*/ 2518409 w 2876550"/>
              <a:gd name="connsiteY370" fmla="*/ 1057275 h 1959293"/>
              <a:gd name="connsiteX371" fmla="*/ 2544127 w 2876550"/>
              <a:gd name="connsiteY371" fmla="*/ 1085850 h 1959293"/>
              <a:gd name="connsiteX372" fmla="*/ 2518409 w 2876550"/>
              <a:gd name="connsiteY372" fmla="*/ 1114425 h 1959293"/>
              <a:gd name="connsiteX373" fmla="*/ 2492692 w 2876550"/>
              <a:gd name="connsiteY373" fmla="*/ 1085850 h 1959293"/>
              <a:gd name="connsiteX374" fmla="*/ 2518409 w 2876550"/>
              <a:gd name="connsiteY374" fmla="*/ 1057275 h 1959293"/>
              <a:gd name="connsiteX375" fmla="*/ 2352674 w 2876550"/>
              <a:gd name="connsiteY375" fmla="*/ 1057275 h 1959293"/>
              <a:gd name="connsiteX376" fmla="*/ 2378392 w 2876550"/>
              <a:gd name="connsiteY376" fmla="*/ 1085850 h 1959293"/>
              <a:gd name="connsiteX377" fmla="*/ 2352674 w 2876550"/>
              <a:gd name="connsiteY377" fmla="*/ 1114425 h 1959293"/>
              <a:gd name="connsiteX378" fmla="*/ 2326957 w 2876550"/>
              <a:gd name="connsiteY378" fmla="*/ 1085850 h 1959293"/>
              <a:gd name="connsiteX379" fmla="*/ 2352674 w 2876550"/>
              <a:gd name="connsiteY379" fmla="*/ 1057275 h 1959293"/>
              <a:gd name="connsiteX380" fmla="*/ 2185987 w 2876550"/>
              <a:gd name="connsiteY380" fmla="*/ 1057275 h 1959293"/>
              <a:gd name="connsiteX381" fmla="*/ 2211705 w 2876550"/>
              <a:gd name="connsiteY381" fmla="*/ 1085850 h 1959293"/>
              <a:gd name="connsiteX382" fmla="*/ 2185987 w 2876550"/>
              <a:gd name="connsiteY382" fmla="*/ 1114425 h 1959293"/>
              <a:gd name="connsiteX383" fmla="*/ 2160270 w 2876550"/>
              <a:gd name="connsiteY383" fmla="*/ 1085850 h 1959293"/>
              <a:gd name="connsiteX384" fmla="*/ 2185987 w 2876550"/>
              <a:gd name="connsiteY384" fmla="*/ 1057275 h 1959293"/>
              <a:gd name="connsiteX385" fmla="*/ 2020252 w 2876550"/>
              <a:gd name="connsiteY385" fmla="*/ 1057275 h 1959293"/>
              <a:gd name="connsiteX386" fmla="*/ 2045969 w 2876550"/>
              <a:gd name="connsiteY386" fmla="*/ 1085850 h 1959293"/>
              <a:gd name="connsiteX387" fmla="*/ 2020252 w 2876550"/>
              <a:gd name="connsiteY387" fmla="*/ 1114425 h 1959293"/>
              <a:gd name="connsiteX388" fmla="*/ 1994534 w 2876550"/>
              <a:gd name="connsiteY388" fmla="*/ 1085850 h 1959293"/>
              <a:gd name="connsiteX389" fmla="*/ 2020252 w 2876550"/>
              <a:gd name="connsiteY389" fmla="*/ 1057275 h 1959293"/>
              <a:gd name="connsiteX390" fmla="*/ 1853565 w 2876550"/>
              <a:gd name="connsiteY390" fmla="*/ 1057275 h 1959293"/>
              <a:gd name="connsiteX391" fmla="*/ 1879282 w 2876550"/>
              <a:gd name="connsiteY391" fmla="*/ 1085850 h 1959293"/>
              <a:gd name="connsiteX392" fmla="*/ 1853565 w 2876550"/>
              <a:gd name="connsiteY392" fmla="*/ 1114425 h 1959293"/>
              <a:gd name="connsiteX393" fmla="*/ 1827847 w 2876550"/>
              <a:gd name="connsiteY393" fmla="*/ 1085850 h 1959293"/>
              <a:gd name="connsiteX394" fmla="*/ 1853565 w 2876550"/>
              <a:gd name="connsiteY394" fmla="*/ 1057275 h 1959293"/>
              <a:gd name="connsiteX395" fmla="*/ 1687829 w 2876550"/>
              <a:gd name="connsiteY395" fmla="*/ 1057275 h 1959293"/>
              <a:gd name="connsiteX396" fmla="*/ 1713547 w 2876550"/>
              <a:gd name="connsiteY396" fmla="*/ 1085850 h 1959293"/>
              <a:gd name="connsiteX397" fmla="*/ 1687829 w 2876550"/>
              <a:gd name="connsiteY397" fmla="*/ 1114425 h 1959293"/>
              <a:gd name="connsiteX398" fmla="*/ 1662112 w 2876550"/>
              <a:gd name="connsiteY398" fmla="*/ 1085850 h 1959293"/>
              <a:gd name="connsiteX399" fmla="*/ 1687829 w 2876550"/>
              <a:gd name="connsiteY399" fmla="*/ 1057275 h 1959293"/>
              <a:gd name="connsiteX400" fmla="*/ 1521142 w 2876550"/>
              <a:gd name="connsiteY400" fmla="*/ 1057275 h 1959293"/>
              <a:gd name="connsiteX401" fmla="*/ 1546860 w 2876550"/>
              <a:gd name="connsiteY401" fmla="*/ 1085850 h 1959293"/>
              <a:gd name="connsiteX402" fmla="*/ 1521142 w 2876550"/>
              <a:gd name="connsiteY402" fmla="*/ 1114425 h 1959293"/>
              <a:gd name="connsiteX403" fmla="*/ 1495425 w 2876550"/>
              <a:gd name="connsiteY403" fmla="*/ 1085850 h 1959293"/>
              <a:gd name="connsiteX404" fmla="*/ 1521142 w 2876550"/>
              <a:gd name="connsiteY404" fmla="*/ 1057275 h 1959293"/>
              <a:gd name="connsiteX405" fmla="*/ 1355407 w 2876550"/>
              <a:gd name="connsiteY405" fmla="*/ 1057275 h 1959293"/>
              <a:gd name="connsiteX406" fmla="*/ 1381125 w 2876550"/>
              <a:gd name="connsiteY406" fmla="*/ 1085850 h 1959293"/>
              <a:gd name="connsiteX407" fmla="*/ 1355407 w 2876550"/>
              <a:gd name="connsiteY407" fmla="*/ 1114425 h 1959293"/>
              <a:gd name="connsiteX408" fmla="*/ 1329690 w 2876550"/>
              <a:gd name="connsiteY408" fmla="*/ 1085850 h 1959293"/>
              <a:gd name="connsiteX409" fmla="*/ 1355407 w 2876550"/>
              <a:gd name="connsiteY409" fmla="*/ 1057275 h 1959293"/>
              <a:gd name="connsiteX410" fmla="*/ 1188720 w 2876550"/>
              <a:gd name="connsiteY410" fmla="*/ 1057275 h 1959293"/>
              <a:gd name="connsiteX411" fmla="*/ 1214437 w 2876550"/>
              <a:gd name="connsiteY411" fmla="*/ 1085850 h 1959293"/>
              <a:gd name="connsiteX412" fmla="*/ 1188720 w 2876550"/>
              <a:gd name="connsiteY412" fmla="*/ 1114425 h 1959293"/>
              <a:gd name="connsiteX413" fmla="*/ 1163002 w 2876550"/>
              <a:gd name="connsiteY413" fmla="*/ 1085850 h 1959293"/>
              <a:gd name="connsiteX414" fmla="*/ 1188720 w 2876550"/>
              <a:gd name="connsiteY414" fmla="*/ 1057275 h 1959293"/>
              <a:gd name="connsiteX415" fmla="*/ 1022985 w 2876550"/>
              <a:gd name="connsiteY415" fmla="*/ 1057275 h 1959293"/>
              <a:gd name="connsiteX416" fmla="*/ 1048702 w 2876550"/>
              <a:gd name="connsiteY416" fmla="*/ 1085850 h 1959293"/>
              <a:gd name="connsiteX417" fmla="*/ 1022985 w 2876550"/>
              <a:gd name="connsiteY417" fmla="*/ 1114425 h 1959293"/>
              <a:gd name="connsiteX418" fmla="*/ 997267 w 2876550"/>
              <a:gd name="connsiteY418" fmla="*/ 1085850 h 1959293"/>
              <a:gd name="connsiteX419" fmla="*/ 1022985 w 2876550"/>
              <a:gd name="connsiteY419" fmla="*/ 1057275 h 1959293"/>
              <a:gd name="connsiteX420" fmla="*/ 857249 w 2876550"/>
              <a:gd name="connsiteY420" fmla="*/ 1057275 h 1959293"/>
              <a:gd name="connsiteX421" fmla="*/ 882967 w 2876550"/>
              <a:gd name="connsiteY421" fmla="*/ 1085850 h 1959293"/>
              <a:gd name="connsiteX422" fmla="*/ 857249 w 2876550"/>
              <a:gd name="connsiteY422" fmla="*/ 1114425 h 1959293"/>
              <a:gd name="connsiteX423" fmla="*/ 831532 w 2876550"/>
              <a:gd name="connsiteY423" fmla="*/ 1085850 h 1959293"/>
              <a:gd name="connsiteX424" fmla="*/ 857249 w 2876550"/>
              <a:gd name="connsiteY424" fmla="*/ 1057275 h 1959293"/>
              <a:gd name="connsiteX425" fmla="*/ 690562 w 2876550"/>
              <a:gd name="connsiteY425" fmla="*/ 1057275 h 1959293"/>
              <a:gd name="connsiteX426" fmla="*/ 716280 w 2876550"/>
              <a:gd name="connsiteY426" fmla="*/ 1085850 h 1959293"/>
              <a:gd name="connsiteX427" fmla="*/ 690562 w 2876550"/>
              <a:gd name="connsiteY427" fmla="*/ 1114425 h 1959293"/>
              <a:gd name="connsiteX428" fmla="*/ 664845 w 2876550"/>
              <a:gd name="connsiteY428" fmla="*/ 1085850 h 1959293"/>
              <a:gd name="connsiteX429" fmla="*/ 690562 w 2876550"/>
              <a:gd name="connsiteY429" fmla="*/ 1057275 h 1959293"/>
              <a:gd name="connsiteX430" fmla="*/ 524827 w 2876550"/>
              <a:gd name="connsiteY430" fmla="*/ 1057275 h 1959293"/>
              <a:gd name="connsiteX431" fmla="*/ 550545 w 2876550"/>
              <a:gd name="connsiteY431" fmla="*/ 1085850 h 1959293"/>
              <a:gd name="connsiteX432" fmla="*/ 524827 w 2876550"/>
              <a:gd name="connsiteY432" fmla="*/ 1114425 h 1959293"/>
              <a:gd name="connsiteX433" fmla="*/ 499110 w 2876550"/>
              <a:gd name="connsiteY433" fmla="*/ 1085850 h 1959293"/>
              <a:gd name="connsiteX434" fmla="*/ 524827 w 2876550"/>
              <a:gd name="connsiteY434" fmla="*/ 1057275 h 1959293"/>
              <a:gd name="connsiteX435" fmla="*/ 358139 w 2876550"/>
              <a:gd name="connsiteY435" fmla="*/ 1057275 h 1959293"/>
              <a:gd name="connsiteX436" fmla="*/ 383857 w 2876550"/>
              <a:gd name="connsiteY436" fmla="*/ 1085850 h 1959293"/>
              <a:gd name="connsiteX437" fmla="*/ 358139 w 2876550"/>
              <a:gd name="connsiteY437" fmla="*/ 1114425 h 1959293"/>
              <a:gd name="connsiteX438" fmla="*/ 332422 w 2876550"/>
              <a:gd name="connsiteY438" fmla="*/ 1085850 h 1959293"/>
              <a:gd name="connsiteX439" fmla="*/ 358139 w 2876550"/>
              <a:gd name="connsiteY439" fmla="*/ 1057275 h 1959293"/>
              <a:gd name="connsiteX440" fmla="*/ 192405 w 2876550"/>
              <a:gd name="connsiteY440" fmla="*/ 1057275 h 1959293"/>
              <a:gd name="connsiteX441" fmla="*/ 218122 w 2876550"/>
              <a:gd name="connsiteY441" fmla="*/ 1085850 h 1959293"/>
              <a:gd name="connsiteX442" fmla="*/ 192405 w 2876550"/>
              <a:gd name="connsiteY442" fmla="*/ 1114425 h 1959293"/>
              <a:gd name="connsiteX443" fmla="*/ 166687 w 2876550"/>
              <a:gd name="connsiteY443" fmla="*/ 1085850 h 1959293"/>
              <a:gd name="connsiteX444" fmla="*/ 192405 w 2876550"/>
              <a:gd name="connsiteY444" fmla="*/ 1057275 h 1959293"/>
              <a:gd name="connsiteX445" fmla="*/ 25718 w 2876550"/>
              <a:gd name="connsiteY445" fmla="*/ 1057275 h 1959293"/>
              <a:gd name="connsiteX446" fmla="*/ 51435 w 2876550"/>
              <a:gd name="connsiteY446" fmla="*/ 1085850 h 1959293"/>
              <a:gd name="connsiteX447" fmla="*/ 25718 w 2876550"/>
              <a:gd name="connsiteY447" fmla="*/ 1114425 h 1959293"/>
              <a:gd name="connsiteX448" fmla="*/ 0 w 2876550"/>
              <a:gd name="connsiteY448" fmla="*/ 1085850 h 1959293"/>
              <a:gd name="connsiteX449" fmla="*/ 25718 w 2876550"/>
              <a:gd name="connsiteY449" fmla="*/ 1057275 h 1959293"/>
              <a:gd name="connsiteX450" fmla="*/ 2850832 w 2876550"/>
              <a:gd name="connsiteY450" fmla="*/ 845821 h 1959293"/>
              <a:gd name="connsiteX451" fmla="*/ 2876550 w 2876550"/>
              <a:gd name="connsiteY451" fmla="*/ 874396 h 1959293"/>
              <a:gd name="connsiteX452" fmla="*/ 2850832 w 2876550"/>
              <a:gd name="connsiteY452" fmla="*/ 902971 h 1959293"/>
              <a:gd name="connsiteX453" fmla="*/ 2825115 w 2876550"/>
              <a:gd name="connsiteY453" fmla="*/ 874396 h 1959293"/>
              <a:gd name="connsiteX454" fmla="*/ 2850832 w 2876550"/>
              <a:gd name="connsiteY454" fmla="*/ 845821 h 1959293"/>
              <a:gd name="connsiteX455" fmla="*/ 2684144 w 2876550"/>
              <a:gd name="connsiteY455" fmla="*/ 845821 h 1959293"/>
              <a:gd name="connsiteX456" fmla="*/ 2709862 w 2876550"/>
              <a:gd name="connsiteY456" fmla="*/ 874396 h 1959293"/>
              <a:gd name="connsiteX457" fmla="*/ 2684144 w 2876550"/>
              <a:gd name="connsiteY457" fmla="*/ 902971 h 1959293"/>
              <a:gd name="connsiteX458" fmla="*/ 2658427 w 2876550"/>
              <a:gd name="connsiteY458" fmla="*/ 874396 h 1959293"/>
              <a:gd name="connsiteX459" fmla="*/ 2684144 w 2876550"/>
              <a:gd name="connsiteY459" fmla="*/ 845821 h 1959293"/>
              <a:gd name="connsiteX460" fmla="*/ 2518409 w 2876550"/>
              <a:gd name="connsiteY460" fmla="*/ 845821 h 1959293"/>
              <a:gd name="connsiteX461" fmla="*/ 2544127 w 2876550"/>
              <a:gd name="connsiteY461" fmla="*/ 874396 h 1959293"/>
              <a:gd name="connsiteX462" fmla="*/ 2518409 w 2876550"/>
              <a:gd name="connsiteY462" fmla="*/ 902971 h 1959293"/>
              <a:gd name="connsiteX463" fmla="*/ 2492692 w 2876550"/>
              <a:gd name="connsiteY463" fmla="*/ 874396 h 1959293"/>
              <a:gd name="connsiteX464" fmla="*/ 2518409 w 2876550"/>
              <a:gd name="connsiteY464" fmla="*/ 845821 h 1959293"/>
              <a:gd name="connsiteX465" fmla="*/ 2352674 w 2876550"/>
              <a:gd name="connsiteY465" fmla="*/ 845821 h 1959293"/>
              <a:gd name="connsiteX466" fmla="*/ 2378392 w 2876550"/>
              <a:gd name="connsiteY466" fmla="*/ 874396 h 1959293"/>
              <a:gd name="connsiteX467" fmla="*/ 2352674 w 2876550"/>
              <a:gd name="connsiteY467" fmla="*/ 902971 h 1959293"/>
              <a:gd name="connsiteX468" fmla="*/ 2326957 w 2876550"/>
              <a:gd name="connsiteY468" fmla="*/ 874396 h 1959293"/>
              <a:gd name="connsiteX469" fmla="*/ 2352674 w 2876550"/>
              <a:gd name="connsiteY469" fmla="*/ 845821 h 1959293"/>
              <a:gd name="connsiteX470" fmla="*/ 2185987 w 2876550"/>
              <a:gd name="connsiteY470" fmla="*/ 845821 h 1959293"/>
              <a:gd name="connsiteX471" fmla="*/ 2211705 w 2876550"/>
              <a:gd name="connsiteY471" fmla="*/ 874396 h 1959293"/>
              <a:gd name="connsiteX472" fmla="*/ 2185987 w 2876550"/>
              <a:gd name="connsiteY472" fmla="*/ 902971 h 1959293"/>
              <a:gd name="connsiteX473" fmla="*/ 2160270 w 2876550"/>
              <a:gd name="connsiteY473" fmla="*/ 874396 h 1959293"/>
              <a:gd name="connsiteX474" fmla="*/ 2185987 w 2876550"/>
              <a:gd name="connsiteY474" fmla="*/ 845821 h 1959293"/>
              <a:gd name="connsiteX475" fmla="*/ 2020252 w 2876550"/>
              <a:gd name="connsiteY475" fmla="*/ 845821 h 1959293"/>
              <a:gd name="connsiteX476" fmla="*/ 2045969 w 2876550"/>
              <a:gd name="connsiteY476" fmla="*/ 874396 h 1959293"/>
              <a:gd name="connsiteX477" fmla="*/ 2020252 w 2876550"/>
              <a:gd name="connsiteY477" fmla="*/ 902971 h 1959293"/>
              <a:gd name="connsiteX478" fmla="*/ 1994534 w 2876550"/>
              <a:gd name="connsiteY478" fmla="*/ 874396 h 1959293"/>
              <a:gd name="connsiteX479" fmla="*/ 2020252 w 2876550"/>
              <a:gd name="connsiteY479" fmla="*/ 845821 h 1959293"/>
              <a:gd name="connsiteX480" fmla="*/ 1853565 w 2876550"/>
              <a:gd name="connsiteY480" fmla="*/ 845821 h 1959293"/>
              <a:gd name="connsiteX481" fmla="*/ 1879282 w 2876550"/>
              <a:gd name="connsiteY481" fmla="*/ 874396 h 1959293"/>
              <a:gd name="connsiteX482" fmla="*/ 1853565 w 2876550"/>
              <a:gd name="connsiteY482" fmla="*/ 902971 h 1959293"/>
              <a:gd name="connsiteX483" fmla="*/ 1827847 w 2876550"/>
              <a:gd name="connsiteY483" fmla="*/ 874396 h 1959293"/>
              <a:gd name="connsiteX484" fmla="*/ 1853565 w 2876550"/>
              <a:gd name="connsiteY484" fmla="*/ 845821 h 1959293"/>
              <a:gd name="connsiteX485" fmla="*/ 1687829 w 2876550"/>
              <a:gd name="connsiteY485" fmla="*/ 845821 h 1959293"/>
              <a:gd name="connsiteX486" fmla="*/ 1713547 w 2876550"/>
              <a:gd name="connsiteY486" fmla="*/ 874396 h 1959293"/>
              <a:gd name="connsiteX487" fmla="*/ 1687829 w 2876550"/>
              <a:gd name="connsiteY487" fmla="*/ 902971 h 1959293"/>
              <a:gd name="connsiteX488" fmla="*/ 1662112 w 2876550"/>
              <a:gd name="connsiteY488" fmla="*/ 874396 h 1959293"/>
              <a:gd name="connsiteX489" fmla="*/ 1687829 w 2876550"/>
              <a:gd name="connsiteY489" fmla="*/ 845821 h 1959293"/>
              <a:gd name="connsiteX490" fmla="*/ 1521142 w 2876550"/>
              <a:gd name="connsiteY490" fmla="*/ 845821 h 1959293"/>
              <a:gd name="connsiteX491" fmla="*/ 1546860 w 2876550"/>
              <a:gd name="connsiteY491" fmla="*/ 874396 h 1959293"/>
              <a:gd name="connsiteX492" fmla="*/ 1521142 w 2876550"/>
              <a:gd name="connsiteY492" fmla="*/ 902971 h 1959293"/>
              <a:gd name="connsiteX493" fmla="*/ 1495425 w 2876550"/>
              <a:gd name="connsiteY493" fmla="*/ 874396 h 1959293"/>
              <a:gd name="connsiteX494" fmla="*/ 1521142 w 2876550"/>
              <a:gd name="connsiteY494" fmla="*/ 845821 h 1959293"/>
              <a:gd name="connsiteX495" fmla="*/ 1355407 w 2876550"/>
              <a:gd name="connsiteY495" fmla="*/ 845821 h 1959293"/>
              <a:gd name="connsiteX496" fmla="*/ 1381125 w 2876550"/>
              <a:gd name="connsiteY496" fmla="*/ 874396 h 1959293"/>
              <a:gd name="connsiteX497" fmla="*/ 1355407 w 2876550"/>
              <a:gd name="connsiteY497" fmla="*/ 902971 h 1959293"/>
              <a:gd name="connsiteX498" fmla="*/ 1329690 w 2876550"/>
              <a:gd name="connsiteY498" fmla="*/ 874396 h 1959293"/>
              <a:gd name="connsiteX499" fmla="*/ 1355407 w 2876550"/>
              <a:gd name="connsiteY499" fmla="*/ 845821 h 1959293"/>
              <a:gd name="connsiteX500" fmla="*/ 1188720 w 2876550"/>
              <a:gd name="connsiteY500" fmla="*/ 845821 h 1959293"/>
              <a:gd name="connsiteX501" fmla="*/ 1214437 w 2876550"/>
              <a:gd name="connsiteY501" fmla="*/ 874396 h 1959293"/>
              <a:gd name="connsiteX502" fmla="*/ 1188720 w 2876550"/>
              <a:gd name="connsiteY502" fmla="*/ 902971 h 1959293"/>
              <a:gd name="connsiteX503" fmla="*/ 1163002 w 2876550"/>
              <a:gd name="connsiteY503" fmla="*/ 874396 h 1959293"/>
              <a:gd name="connsiteX504" fmla="*/ 1188720 w 2876550"/>
              <a:gd name="connsiteY504" fmla="*/ 845821 h 1959293"/>
              <a:gd name="connsiteX505" fmla="*/ 1022985 w 2876550"/>
              <a:gd name="connsiteY505" fmla="*/ 845821 h 1959293"/>
              <a:gd name="connsiteX506" fmla="*/ 1048702 w 2876550"/>
              <a:gd name="connsiteY506" fmla="*/ 874396 h 1959293"/>
              <a:gd name="connsiteX507" fmla="*/ 1022985 w 2876550"/>
              <a:gd name="connsiteY507" fmla="*/ 902971 h 1959293"/>
              <a:gd name="connsiteX508" fmla="*/ 997267 w 2876550"/>
              <a:gd name="connsiteY508" fmla="*/ 874396 h 1959293"/>
              <a:gd name="connsiteX509" fmla="*/ 1022985 w 2876550"/>
              <a:gd name="connsiteY509" fmla="*/ 845821 h 1959293"/>
              <a:gd name="connsiteX510" fmla="*/ 857249 w 2876550"/>
              <a:gd name="connsiteY510" fmla="*/ 845821 h 1959293"/>
              <a:gd name="connsiteX511" fmla="*/ 882967 w 2876550"/>
              <a:gd name="connsiteY511" fmla="*/ 874396 h 1959293"/>
              <a:gd name="connsiteX512" fmla="*/ 857249 w 2876550"/>
              <a:gd name="connsiteY512" fmla="*/ 902971 h 1959293"/>
              <a:gd name="connsiteX513" fmla="*/ 831532 w 2876550"/>
              <a:gd name="connsiteY513" fmla="*/ 874396 h 1959293"/>
              <a:gd name="connsiteX514" fmla="*/ 857249 w 2876550"/>
              <a:gd name="connsiteY514" fmla="*/ 845821 h 1959293"/>
              <a:gd name="connsiteX515" fmla="*/ 690562 w 2876550"/>
              <a:gd name="connsiteY515" fmla="*/ 845821 h 1959293"/>
              <a:gd name="connsiteX516" fmla="*/ 716280 w 2876550"/>
              <a:gd name="connsiteY516" fmla="*/ 874396 h 1959293"/>
              <a:gd name="connsiteX517" fmla="*/ 690562 w 2876550"/>
              <a:gd name="connsiteY517" fmla="*/ 902971 h 1959293"/>
              <a:gd name="connsiteX518" fmla="*/ 664845 w 2876550"/>
              <a:gd name="connsiteY518" fmla="*/ 874396 h 1959293"/>
              <a:gd name="connsiteX519" fmla="*/ 690562 w 2876550"/>
              <a:gd name="connsiteY519" fmla="*/ 845821 h 1959293"/>
              <a:gd name="connsiteX520" fmla="*/ 524827 w 2876550"/>
              <a:gd name="connsiteY520" fmla="*/ 845821 h 1959293"/>
              <a:gd name="connsiteX521" fmla="*/ 550545 w 2876550"/>
              <a:gd name="connsiteY521" fmla="*/ 874396 h 1959293"/>
              <a:gd name="connsiteX522" fmla="*/ 524827 w 2876550"/>
              <a:gd name="connsiteY522" fmla="*/ 902971 h 1959293"/>
              <a:gd name="connsiteX523" fmla="*/ 499110 w 2876550"/>
              <a:gd name="connsiteY523" fmla="*/ 874396 h 1959293"/>
              <a:gd name="connsiteX524" fmla="*/ 524827 w 2876550"/>
              <a:gd name="connsiteY524" fmla="*/ 845821 h 1959293"/>
              <a:gd name="connsiteX525" fmla="*/ 358139 w 2876550"/>
              <a:gd name="connsiteY525" fmla="*/ 845821 h 1959293"/>
              <a:gd name="connsiteX526" fmla="*/ 383857 w 2876550"/>
              <a:gd name="connsiteY526" fmla="*/ 874396 h 1959293"/>
              <a:gd name="connsiteX527" fmla="*/ 358139 w 2876550"/>
              <a:gd name="connsiteY527" fmla="*/ 902971 h 1959293"/>
              <a:gd name="connsiteX528" fmla="*/ 332422 w 2876550"/>
              <a:gd name="connsiteY528" fmla="*/ 874396 h 1959293"/>
              <a:gd name="connsiteX529" fmla="*/ 358139 w 2876550"/>
              <a:gd name="connsiteY529" fmla="*/ 845821 h 1959293"/>
              <a:gd name="connsiteX530" fmla="*/ 192405 w 2876550"/>
              <a:gd name="connsiteY530" fmla="*/ 845821 h 1959293"/>
              <a:gd name="connsiteX531" fmla="*/ 218122 w 2876550"/>
              <a:gd name="connsiteY531" fmla="*/ 874396 h 1959293"/>
              <a:gd name="connsiteX532" fmla="*/ 192405 w 2876550"/>
              <a:gd name="connsiteY532" fmla="*/ 902971 h 1959293"/>
              <a:gd name="connsiteX533" fmla="*/ 166687 w 2876550"/>
              <a:gd name="connsiteY533" fmla="*/ 874396 h 1959293"/>
              <a:gd name="connsiteX534" fmla="*/ 192405 w 2876550"/>
              <a:gd name="connsiteY534" fmla="*/ 845821 h 1959293"/>
              <a:gd name="connsiteX535" fmla="*/ 25718 w 2876550"/>
              <a:gd name="connsiteY535" fmla="*/ 845821 h 1959293"/>
              <a:gd name="connsiteX536" fmla="*/ 51435 w 2876550"/>
              <a:gd name="connsiteY536" fmla="*/ 874396 h 1959293"/>
              <a:gd name="connsiteX537" fmla="*/ 25718 w 2876550"/>
              <a:gd name="connsiteY537" fmla="*/ 902971 h 1959293"/>
              <a:gd name="connsiteX538" fmla="*/ 0 w 2876550"/>
              <a:gd name="connsiteY538" fmla="*/ 874396 h 1959293"/>
              <a:gd name="connsiteX539" fmla="*/ 25718 w 2876550"/>
              <a:gd name="connsiteY539" fmla="*/ 845821 h 1959293"/>
              <a:gd name="connsiteX540" fmla="*/ 2850832 w 2876550"/>
              <a:gd name="connsiteY540" fmla="*/ 634365 h 1959293"/>
              <a:gd name="connsiteX541" fmla="*/ 2876550 w 2876550"/>
              <a:gd name="connsiteY541" fmla="*/ 662940 h 1959293"/>
              <a:gd name="connsiteX542" fmla="*/ 2850832 w 2876550"/>
              <a:gd name="connsiteY542" fmla="*/ 691515 h 1959293"/>
              <a:gd name="connsiteX543" fmla="*/ 2825115 w 2876550"/>
              <a:gd name="connsiteY543" fmla="*/ 662940 h 1959293"/>
              <a:gd name="connsiteX544" fmla="*/ 2850832 w 2876550"/>
              <a:gd name="connsiteY544" fmla="*/ 634365 h 1959293"/>
              <a:gd name="connsiteX545" fmla="*/ 2684144 w 2876550"/>
              <a:gd name="connsiteY545" fmla="*/ 634365 h 1959293"/>
              <a:gd name="connsiteX546" fmla="*/ 2709862 w 2876550"/>
              <a:gd name="connsiteY546" fmla="*/ 662940 h 1959293"/>
              <a:gd name="connsiteX547" fmla="*/ 2684144 w 2876550"/>
              <a:gd name="connsiteY547" fmla="*/ 691515 h 1959293"/>
              <a:gd name="connsiteX548" fmla="*/ 2658427 w 2876550"/>
              <a:gd name="connsiteY548" fmla="*/ 662940 h 1959293"/>
              <a:gd name="connsiteX549" fmla="*/ 2684144 w 2876550"/>
              <a:gd name="connsiteY549" fmla="*/ 634365 h 1959293"/>
              <a:gd name="connsiteX550" fmla="*/ 2518409 w 2876550"/>
              <a:gd name="connsiteY550" fmla="*/ 634365 h 1959293"/>
              <a:gd name="connsiteX551" fmla="*/ 2544127 w 2876550"/>
              <a:gd name="connsiteY551" fmla="*/ 662940 h 1959293"/>
              <a:gd name="connsiteX552" fmla="*/ 2518409 w 2876550"/>
              <a:gd name="connsiteY552" fmla="*/ 691515 h 1959293"/>
              <a:gd name="connsiteX553" fmla="*/ 2492692 w 2876550"/>
              <a:gd name="connsiteY553" fmla="*/ 662940 h 1959293"/>
              <a:gd name="connsiteX554" fmla="*/ 2518409 w 2876550"/>
              <a:gd name="connsiteY554" fmla="*/ 634365 h 1959293"/>
              <a:gd name="connsiteX555" fmla="*/ 2352674 w 2876550"/>
              <a:gd name="connsiteY555" fmla="*/ 634365 h 1959293"/>
              <a:gd name="connsiteX556" fmla="*/ 2378392 w 2876550"/>
              <a:gd name="connsiteY556" fmla="*/ 662940 h 1959293"/>
              <a:gd name="connsiteX557" fmla="*/ 2352674 w 2876550"/>
              <a:gd name="connsiteY557" fmla="*/ 691515 h 1959293"/>
              <a:gd name="connsiteX558" fmla="*/ 2326957 w 2876550"/>
              <a:gd name="connsiteY558" fmla="*/ 662940 h 1959293"/>
              <a:gd name="connsiteX559" fmla="*/ 2352674 w 2876550"/>
              <a:gd name="connsiteY559" fmla="*/ 634365 h 1959293"/>
              <a:gd name="connsiteX560" fmla="*/ 2185987 w 2876550"/>
              <a:gd name="connsiteY560" fmla="*/ 634365 h 1959293"/>
              <a:gd name="connsiteX561" fmla="*/ 2211705 w 2876550"/>
              <a:gd name="connsiteY561" fmla="*/ 662940 h 1959293"/>
              <a:gd name="connsiteX562" fmla="*/ 2185987 w 2876550"/>
              <a:gd name="connsiteY562" fmla="*/ 691515 h 1959293"/>
              <a:gd name="connsiteX563" fmla="*/ 2160270 w 2876550"/>
              <a:gd name="connsiteY563" fmla="*/ 662940 h 1959293"/>
              <a:gd name="connsiteX564" fmla="*/ 2185987 w 2876550"/>
              <a:gd name="connsiteY564" fmla="*/ 634365 h 1959293"/>
              <a:gd name="connsiteX565" fmla="*/ 2020252 w 2876550"/>
              <a:gd name="connsiteY565" fmla="*/ 634365 h 1959293"/>
              <a:gd name="connsiteX566" fmla="*/ 2045969 w 2876550"/>
              <a:gd name="connsiteY566" fmla="*/ 662940 h 1959293"/>
              <a:gd name="connsiteX567" fmla="*/ 2020252 w 2876550"/>
              <a:gd name="connsiteY567" fmla="*/ 691515 h 1959293"/>
              <a:gd name="connsiteX568" fmla="*/ 1994534 w 2876550"/>
              <a:gd name="connsiteY568" fmla="*/ 662940 h 1959293"/>
              <a:gd name="connsiteX569" fmla="*/ 2020252 w 2876550"/>
              <a:gd name="connsiteY569" fmla="*/ 634365 h 1959293"/>
              <a:gd name="connsiteX570" fmla="*/ 1853565 w 2876550"/>
              <a:gd name="connsiteY570" fmla="*/ 634365 h 1959293"/>
              <a:gd name="connsiteX571" fmla="*/ 1879282 w 2876550"/>
              <a:gd name="connsiteY571" fmla="*/ 662940 h 1959293"/>
              <a:gd name="connsiteX572" fmla="*/ 1853565 w 2876550"/>
              <a:gd name="connsiteY572" fmla="*/ 691515 h 1959293"/>
              <a:gd name="connsiteX573" fmla="*/ 1827847 w 2876550"/>
              <a:gd name="connsiteY573" fmla="*/ 662940 h 1959293"/>
              <a:gd name="connsiteX574" fmla="*/ 1853565 w 2876550"/>
              <a:gd name="connsiteY574" fmla="*/ 634365 h 1959293"/>
              <a:gd name="connsiteX575" fmla="*/ 1687829 w 2876550"/>
              <a:gd name="connsiteY575" fmla="*/ 634365 h 1959293"/>
              <a:gd name="connsiteX576" fmla="*/ 1713547 w 2876550"/>
              <a:gd name="connsiteY576" fmla="*/ 662940 h 1959293"/>
              <a:gd name="connsiteX577" fmla="*/ 1687829 w 2876550"/>
              <a:gd name="connsiteY577" fmla="*/ 691515 h 1959293"/>
              <a:gd name="connsiteX578" fmla="*/ 1662112 w 2876550"/>
              <a:gd name="connsiteY578" fmla="*/ 662940 h 1959293"/>
              <a:gd name="connsiteX579" fmla="*/ 1687829 w 2876550"/>
              <a:gd name="connsiteY579" fmla="*/ 634365 h 1959293"/>
              <a:gd name="connsiteX580" fmla="*/ 1521142 w 2876550"/>
              <a:gd name="connsiteY580" fmla="*/ 634365 h 1959293"/>
              <a:gd name="connsiteX581" fmla="*/ 1546860 w 2876550"/>
              <a:gd name="connsiteY581" fmla="*/ 662940 h 1959293"/>
              <a:gd name="connsiteX582" fmla="*/ 1521142 w 2876550"/>
              <a:gd name="connsiteY582" fmla="*/ 691515 h 1959293"/>
              <a:gd name="connsiteX583" fmla="*/ 1495425 w 2876550"/>
              <a:gd name="connsiteY583" fmla="*/ 662940 h 1959293"/>
              <a:gd name="connsiteX584" fmla="*/ 1521142 w 2876550"/>
              <a:gd name="connsiteY584" fmla="*/ 634365 h 1959293"/>
              <a:gd name="connsiteX585" fmla="*/ 1355407 w 2876550"/>
              <a:gd name="connsiteY585" fmla="*/ 634365 h 1959293"/>
              <a:gd name="connsiteX586" fmla="*/ 1381125 w 2876550"/>
              <a:gd name="connsiteY586" fmla="*/ 662940 h 1959293"/>
              <a:gd name="connsiteX587" fmla="*/ 1355407 w 2876550"/>
              <a:gd name="connsiteY587" fmla="*/ 691515 h 1959293"/>
              <a:gd name="connsiteX588" fmla="*/ 1329690 w 2876550"/>
              <a:gd name="connsiteY588" fmla="*/ 662940 h 1959293"/>
              <a:gd name="connsiteX589" fmla="*/ 1355407 w 2876550"/>
              <a:gd name="connsiteY589" fmla="*/ 634365 h 1959293"/>
              <a:gd name="connsiteX590" fmla="*/ 1188720 w 2876550"/>
              <a:gd name="connsiteY590" fmla="*/ 634365 h 1959293"/>
              <a:gd name="connsiteX591" fmla="*/ 1214437 w 2876550"/>
              <a:gd name="connsiteY591" fmla="*/ 662940 h 1959293"/>
              <a:gd name="connsiteX592" fmla="*/ 1188720 w 2876550"/>
              <a:gd name="connsiteY592" fmla="*/ 691515 h 1959293"/>
              <a:gd name="connsiteX593" fmla="*/ 1163002 w 2876550"/>
              <a:gd name="connsiteY593" fmla="*/ 662940 h 1959293"/>
              <a:gd name="connsiteX594" fmla="*/ 1188720 w 2876550"/>
              <a:gd name="connsiteY594" fmla="*/ 634365 h 1959293"/>
              <a:gd name="connsiteX595" fmla="*/ 1022985 w 2876550"/>
              <a:gd name="connsiteY595" fmla="*/ 634365 h 1959293"/>
              <a:gd name="connsiteX596" fmla="*/ 1048702 w 2876550"/>
              <a:gd name="connsiteY596" fmla="*/ 662940 h 1959293"/>
              <a:gd name="connsiteX597" fmla="*/ 1022985 w 2876550"/>
              <a:gd name="connsiteY597" fmla="*/ 691515 h 1959293"/>
              <a:gd name="connsiteX598" fmla="*/ 997267 w 2876550"/>
              <a:gd name="connsiteY598" fmla="*/ 662940 h 1959293"/>
              <a:gd name="connsiteX599" fmla="*/ 1022985 w 2876550"/>
              <a:gd name="connsiteY599" fmla="*/ 634365 h 1959293"/>
              <a:gd name="connsiteX600" fmla="*/ 857249 w 2876550"/>
              <a:gd name="connsiteY600" fmla="*/ 634365 h 1959293"/>
              <a:gd name="connsiteX601" fmla="*/ 882967 w 2876550"/>
              <a:gd name="connsiteY601" fmla="*/ 662940 h 1959293"/>
              <a:gd name="connsiteX602" fmla="*/ 857249 w 2876550"/>
              <a:gd name="connsiteY602" fmla="*/ 691515 h 1959293"/>
              <a:gd name="connsiteX603" fmla="*/ 831532 w 2876550"/>
              <a:gd name="connsiteY603" fmla="*/ 662940 h 1959293"/>
              <a:gd name="connsiteX604" fmla="*/ 857249 w 2876550"/>
              <a:gd name="connsiteY604" fmla="*/ 634365 h 1959293"/>
              <a:gd name="connsiteX605" fmla="*/ 690562 w 2876550"/>
              <a:gd name="connsiteY605" fmla="*/ 634365 h 1959293"/>
              <a:gd name="connsiteX606" fmla="*/ 716280 w 2876550"/>
              <a:gd name="connsiteY606" fmla="*/ 662940 h 1959293"/>
              <a:gd name="connsiteX607" fmla="*/ 690562 w 2876550"/>
              <a:gd name="connsiteY607" fmla="*/ 691515 h 1959293"/>
              <a:gd name="connsiteX608" fmla="*/ 664845 w 2876550"/>
              <a:gd name="connsiteY608" fmla="*/ 662940 h 1959293"/>
              <a:gd name="connsiteX609" fmla="*/ 690562 w 2876550"/>
              <a:gd name="connsiteY609" fmla="*/ 634365 h 1959293"/>
              <a:gd name="connsiteX610" fmla="*/ 524827 w 2876550"/>
              <a:gd name="connsiteY610" fmla="*/ 634365 h 1959293"/>
              <a:gd name="connsiteX611" fmla="*/ 550545 w 2876550"/>
              <a:gd name="connsiteY611" fmla="*/ 662940 h 1959293"/>
              <a:gd name="connsiteX612" fmla="*/ 524827 w 2876550"/>
              <a:gd name="connsiteY612" fmla="*/ 691515 h 1959293"/>
              <a:gd name="connsiteX613" fmla="*/ 499110 w 2876550"/>
              <a:gd name="connsiteY613" fmla="*/ 662940 h 1959293"/>
              <a:gd name="connsiteX614" fmla="*/ 524827 w 2876550"/>
              <a:gd name="connsiteY614" fmla="*/ 634365 h 1959293"/>
              <a:gd name="connsiteX615" fmla="*/ 358139 w 2876550"/>
              <a:gd name="connsiteY615" fmla="*/ 634365 h 1959293"/>
              <a:gd name="connsiteX616" fmla="*/ 383857 w 2876550"/>
              <a:gd name="connsiteY616" fmla="*/ 662940 h 1959293"/>
              <a:gd name="connsiteX617" fmla="*/ 358139 w 2876550"/>
              <a:gd name="connsiteY617" fmla="*/ 691515 h 1959293"/>
              <a:gd name="connsiteX618" fmla="*/ 332422 w 2876550"/>
              <a:gd name="connsiteY618" fmla="*/ 662940 h 1959293"/>
              <a:gd name="connsiteX619" fmla="*/ 358139 w 2876550"/>
              <a:gd name="connsiteY619" fmla="*/ 634365 h 1959293"/>
              <a:gd name="connsiteX620" fmla="*/ 192405 w 2876550"/>
              <a:gd name="connsiteY620" fmla="*/ 634365 h 1959293"/>
              <a:gd name="connsiteX621" fmla="*/ 218122 w 2876550"/>
              <a:gd name="connsiteY621" fmla="*/ 662940 h 1959293"/>
              <a:gd name="connsiteX622" fmla="*/ 192405 w 2876550"/>
              <a:gd name="connsiteY622" fmla="*/ 691515 h 1959293"/>
              <a:gd name="connsiteX623" fmla="*/ 166687 w 2876550"/>
              <a:gd name="connsiteY623" fmla="*/ 662940 h 1959293"/>
              <a:gd name="connsiteX624" fmla="*/ 192405 w 2876550"/>
              <a:gd name="connsiteY624" fmla="*/ 634365 h 1959293"/>
              <a:gd name="connsiteX625" fmla="*/ 25718 w 2876550"/>
              <a:gd name="connsiteY625" fmla="*/ 634365 h 1959293"/>
              <a:gd name="connsiteX626" fmla="*/ 51435 w 2876550"/>
              <a:gd name="connsiteY626" fmla="*/ 662940 h 1959293"/>
              <a:gd name="connsiteX627" fmla="*/ 25718 w 2876550"/>
              <a:gd name="connsiteY627" fmla="*/ 691515 h 1959293"/>
              <a:gd name="connsiteX628" fmla="*/ 0 w 2876550"/>
              <a:gd name="connsiteY628" fmla="*/ 662940 h 1959293"/>
              <a:gd name="connsiteX629" fmla="*/ 25718 w 2876550"/>
              <a:gd name="connsiteY629" fmla="*/ 634365 h 1959293"/>
              <a:gd name="connsiteX630" fmla="*/ 2850832 w 2876550"/>
              <a:gd name="connsiteY630" fmla="*/ 422911 h 1959293"/>
              <a:gd name="connsiteX631" fmla="*/ 2876550 w 2876550"/>
              <a:gd name="connsiteY631" fmla="*/ 451486 h 1959293"/>
              <a:gd name="connsiteX632" fmla="*/ 2850832 w 2876550"/>
              <a:gd name="connsiteY632" fmla="*/ 480061 h 1959293"/>
              <a:gd name="connsiteX633" fmla="*/ 2825115 w 2876550"/>
              <a:gd name="connsiteY633" fmla="*/ 451486 h 1959293"/>
              <a:gd name="connsiteX634" fmla="*/ 2850832 w 2876550"/>
              <a:gd name="connsiteY634" fmla="*/ 422911 h 1959293"/>
              <a:gd name="connsiteX635" fmla="*/ 2684144 w 2876550"/>
              <a:gd name="connsiteY635" fmla="*/ 422911 h 1959293"/>
              <a:gd name="connsiteX636" fmla="*/ 2709862 w 2876550"/>
              <a:gd name="connsiteY636" fmla="*/ 451486 h 1959293"/>
              <a:gd name="connsiteX637" fmla="*/ 2684144 w 2876550"/>
              <a:gd name="connsiteY637" fmla="*/ 480061 h 1959293"/>
              <a:gd name="connsiteX638" fmla="*/ 2658427 w 2876550"/>
              <a:gd name="connsiteY638" fmla="*/ 451486 h 1959293"/>
              <a:gd name="connsiteX639" fmla="*/ 2684144 w 2876550"/>
              <a:gd name="connsiteY639" fmla="*/ 422911 h 1959293"/>
              <a:gd name="connsiteX640" fmla="*/ 2518409 w 2876550"/>
              <a:gd name="connsiteY640" fmla="*/ 422911 h 1959293"/>
              <a:gd name="connsiteX641" fmla="*/ 2544127 w 2876550"/>
              <a:gd name="connsiteY641" fmla="*/ 451486 h 1959293"/>
              <a:gd name="connsiteX642" fmla="*/ 2518409 w 2876550"/>
              <a:gd name="connsiteY642" fmla="*/ 480061 h 1959293"/>
              <a:gd name="connsiteX643" fmla="*/ 2492692 w 2876550"/>
              <a:gd name="connsiteY643" fmla="*/ 451486 h 1959293"/>
              <a:gd name="connsiteX644" fmla="*/ 2518409 w 2876550"/>
              <a:gd name="connsiteY644" fmla="*/ 422911 h 1959293"/>
              <a:gd name="connsiteX645" fmla="*/ 2352674 w 2876550"/>
              <a:gd name="connsiteY645" fmla="*/ 422911 h 1959293"/>
              <a:gd name="connsiteX646" fmla="*/ 2378392 w 2876550"/>
              <a:gd name="connsiteY646" fmla="*/ 451486 h 1959293"/>
              <a:gd name="connsiteX647" fmla="*/ 2352674 w 2876550"/>
              <a:gd name="connsiteY647" fmla="*/ 480061 h 1959293"/>
              <a:gd name="connsiteX648" fmla="*/ 2326957 w 2876550"/>
              <a:gd name="connsiteY648" fmla="*/ 451486 h 1959293"/>
              <a:gd name="connsiteX649" fmla="*/ 2352674 w 2876550"/>
              <a:gd name="connsiteY649" fmla="*/ 422911 h 1959293"/>
              <a:gd name="connsiteX650" fmla="*/ 2185987 w 2876550"/>
              <a:gd name="connsiteY650" fmla="*/ 422911 h 1959293"/>
              <a:gd name="connsiteX651" fmla="*/ 2211705 w 2876550"/>
              <a:gd name="connsiteY651" fmla="*/ 451486 h 1959293"/>
              <a:gd name="connsiteX652" fmla="*/ 2185987 w 2876550"/>
              <a:gd name="connsiteY652" fmla="*/ 480061 h 1959293"/>
              <a:gd name="connsiteX653" fmla="*/ 2160270 w 2876550"/>
              <a:gd name="connsiteY653" fmla="*/ 451486 h 1959293"/>
              <a:gd name="connsiteX654" fmla="*/ 2185987 w 2876550"/>
              <a:gd name="connsiteY654" fmla="*/ 422911 h 1959293"/>
              <a:gd name="connsiteX655" fmla="*/ 2020252 w 2876550"/>
              <a:gd name="connsiteY655" fmla="*/ 422911 h 1959293"/>
              <a:gd name="connsiteX656" fmla="*/ 2045969 w 2876550"/>
              <a:gd name="connsiteY656" fmla="*/ 451486 h 1959293"/>
              <a:gd name="connsiteX657" fmla="*/ 2020252 w 2876550"/>
              <a:gd name="connsiteY657" fmla="*/ 480061 h 1959293"/>
              <a:gd name="connsiteX658" fmla="*/ 1994534 w 2876550"/>
              <a:gd name="connsiteY658" fmla="*/ 451486 h 1959293"/>
              <a:gd name="connsiteX659" fmla="*/ 2020252 w 2876550"/>
              <a:gd name="connsiteY659" fmla="*/ 422911 h 1959293"/>
              <a:gd name="connsiteX660" fmla="*/ 1853565 w 2876550"/>
              <a:gd name="connsiteY660" fmla="*/ 422911 h 1959293"/>
              <a:gd name="connsiteX661" fmla="*/ 1879282 w 2876550"/>
              <a:gd name="connsiteY661" fmla="*/ 451486 h 1959293"/>
              <a:gd name="connsiteX662" fmla="*/ 1853565 w 2876550"/>
              <a:gd name="connsiteY662" fmla="*/ 480061 h 1959293"/>
              <a:gd name="connsiteX663" fmla="*/ 1827847 w 2876550"/>
              <a:gd name="connsiteY663" fmla="*/ 451486 h 1959293"/>
              <a:gd name="connsiteX664" fmla="*/ 1853565 w 2876550"/>
              <a:gd name="connsiteY664" fmla="*/ 422911 h 1959293"/>
              <a:gd name="connsiteX665" fmla="*/ 1687829 w 2876550"/>
              <a:gd name="connsiteY665" fmla="*/ 422911 h 1959293"/>
              <a:gd name="connsiteX666" fmla="*/ 1713547 w 2876550"/>
              <a:gd name="connsiteY666" fmla="*/ 451486 h 1959293"/>
              <a:gd name="connsiteX667" fmla="*/ 1687829 w 2876550"/>
              <a:gd name="connsiteY667" fmla="*/ 480061 h 1959293"/>
              <a:gd name="connsiteX668" fmla="*/ 1662112 w 2876550"/>
              <a:gd name="connsiteY668" fmla="*/ 451486 h 1959293"/>
              <a:gd name="connsiteX669" fmla="*/ 1687829 w 2876550"/>
              <a:gd name="connsiteY669" fmla="*/ 422911 h 1959293"/>
              <a:gd name="connsiteX670" fmla="*/ 1521142 w 2876550"/>
              <a:gd name="connsiteY670" fmla="*/ 422911 h 1959293"/>
              <a:gd name="connsiteX671" fmla="*/ 1546860 w 2876550"/>
              <a:gd name="connsiteY671" fmla="*/ 451486 h 1959293"/>
              <a:gd name="connsiteX672" fmla="*/ 1521142 w 2876550"/>
              <a:gd name="connsiteY672" fmla="*/ 480061 h 1959293"/>
              <a:gd name="connsiteX673" fmla="*/ 1495425 w 2876550"/>
              <a:gd name="connsiteY673" fmla="*/ 451486 h 1959293"/>
              <a:gd name="connsiteX674" fmla="*/ 1521142 w 2876550"/>
              <a:gd name="connsiteY674" fmla="*/ 422911 h 1959293"/>
              <a:gd name="connsiteX675" fmla="*/ 1355407 w 2876550"/>
              <a:gd name="connsiteY675" fmla="*/ 422911 h 1959293"/>
              <a:gd name="connsiteX676" fmla="*/ 1381125 w 2876550"/>
              <a:gd name="connsiteY676" fmla="*/ 451486 h 1959293"/>
              <a:gd name="connsiteX677" fmla="*/ 1355407 w 2876550"/>
              <a:gd name="connsiteY677" fmla="*/ 480061 h 1959293"/>
              <a:gd name="connsiteX678" fmla="*/ 1329690 w 2876550"/>
              <a:gd name="connsiteY678" fmla="*/ 451486 h 1959293"/>
              <a:gd name="connsiteX679" fmla="*/ 1355407 w 2876550"/>
              <a:gd name="connsiteY679" fmla="*/ 422911 h 1959293"/>
              <a:gd name="connsiteX680" fmla="*/ 1188720 w 2876550"/>
              <a:gd name="connsiteY680" fmla="*/ 422911 h 1959293"/>
              <a:gd name="connsiteX681" fmla="*/ 1214437 w 2876550"/>
              <a:gd name="connsiteY681" fmla="*/ 451486 h 1959293"/>
              <a:gd name="connsiteX682" fmla="*/ 1188720 w 2876550"/>
              <a:gd name="connsiteY682" fmla="*/ 480061 h 1959293"/>
              <a:gd name="connsiteX683" fmla="*/ 1163002 w 2876550"/>
              <a:gd name="connsiteY683" fmla="*/ 451486 h 1959293"/>
              <a:gd name="connsiteX684" fmla="*/ 1188720 w 2876550"/>
              <a:gd name="connsiteY684" fmla="*/ 422911 h 1959293"/>
              <a:gd name="connsiteX685" fmla="*/ 1022985 w 2876550"/>
              <a:gd name="connsiteY685" fmla="*/ 422911 h 1959293"/>
              <a:gd name="connsiteX686" fmla="*/ 1048702 w 2876550"/>
              <a:gd name="connsiteY686" fmla="*/ 451486 h 1959293"/>
              <a:gd name="connsiteX687" fmla="*/ 1022985 w 2876550"/>
              <a:gd name="connsiteY687" fmla="*/ 480061 h 1959293"/>
              <a:gd name="connsiteX688" fmla="*/ 997267 w 2876550"/>
              <a:gd name="connsiteY688" fmla="*/ 451486 h 1959293"/>
              <a:gd name="connsiteX689" fmla="*/ 1022985 w 2876550"/>
              <a:gd name="connsiteY689" fmla="*/ 422911 h 1959293"/>
              <a:gd name="connsiteX690" fmla="*/ 857249 w 2876550"/>
              <a:gd name="connsiteY690" fmla="*/ 422911 h 1959293"/>
              <a:gd name="connsiteX691" fmla="*/ 882967 w 2876550"/>
              <a:gd name="connsiteY691" fmla="*/ 451486 h 1959293"/>
              <a:gd name="connsiteX692" fmla="*/ 857249 w 2876550"/>
              <a:gd name="connsiteY692" fmla="*/ 480061 h 1959293"/>
              <a:gd name="connsiteX693" fmla="*/ 831532 w 2876550"/>
              <a:gd name="connsiteY693" fmla="*/ 451486 h 1959293"/>
              <a:gd name="connsiteX694" fmla="*/ 857249 w 2876550"/>
              <a:gd name="connsiteY694" fmla="*/ 422911 h 1959293"/>
              <a:gd name="connsiteX695" fmla="*/ 690562 w 2876550"/>
              <a:gd name="connsiteY695" fmla="*/ 422911 h 1959293"/>
              <a:gd name="connsiteX696" fmla="*/ 716280 w 2876550"/>
              <a:gd name="connsiteY696" fmla="*/ 451486 h 1959293"/>
              <a:gd name="connsiteX697" fmla="*/ 690562 w 2876550"/>
              <a:gd name="connsiteY697" fmla="*/ 480061 h 1959293"/>
              <a:gd name="connsiteX698" fmla="*/ 664845 w 2876550"/>
              <a:gd name="connsiteY698" fmla="*/ 451486 h 1959293"/>
              <a:gd name="connsiteX699" fmla="*/ 690562 w 2876550"/>
              <a:gd name="connsiteY699" fmla="*/ 422911 h 1959293"/>
              <a:gd name="connsiteX700" fmla="*/ 524827 w 2876550"/>
              <a:gd name="connsiteY700" fmla="*/ 422911 h 1959293"/>
              <a:gd name="connsiteX701" fmla="*/ 550545 w 2876550"/>
              <a:gd name="connsiteY701" fmla="*/ 451486 h 1959293"/>
              <a:gd name="connsiteX702" fmla="*/ 524827 w 2876550"/>
              <a:gd name="connsiteY702" fmla="*/ 480061 h 1959293"/>
              <a:gd name="connsiteX703" fmla="*/ 499110 w 2876550"/>
              <a:gd name="connsiteY703" fmla="*/ 451486 h 1959293"/>
              <a:gd name="connsiteX704" fmla="*/ 524827 w 2876550"/>
              <a:gd name="connsiteY704" fmla="*/ 422911 h 1959293"/>
              <a:gd name="connsiteX705" fmla="*/ 358139 w 2876550"/>
              <a:gd name="connsiteY705" fmla="*/ 422911 h 1959293"/>
              <a:gd name="connsiteX706" fmla="*/ 383857 w 2876550"/>
              <a:gd name="connsiteY706" fmla="*/ 451486 h 1959293"/>
              <a:gd name="connsiteX707" fmla="*/ 358139 w 2876550"/>
              <a:gd name="connsiteY707" fmla="*/ 480061 h 1959293"/>
              <a:gd name="connsiteX708" fmla="*/ 332422 w 2876550"/>
              <a:gd name="connsiteY708" fmla="*/ 451486 h 1959293"/>
              <a:gd name="connsiteX709" fmla="*/ 358139 w 2876550"/>
              <a:gd name="connsiteY709" fmla="*/ 422911 h 1959293"/>
              <a:gd name="connsiteX710" fmla="*/ 192405 w 2876550"/>
              <a:gd name="connsiteY710" fmla="*/ 422911 h 1959293"/>
              <a:gd name="connsiteX711" fmla="*/ 218122 w 2876550"/>
              <a:gd name="connsiteY711" fmla="*/ 451486 h 1959293"/>
              <a:gd name="connsiteX712" fmla="*/ 192405 w 2876550"/>
              <a:gd name="connsiteY712" fmla="*/ 480061 h 1959293"/>
              <a:gd name="connsiteX713" fmla="*/ 166687 w 2876550"/>
              <a:gd name="connsiteY713" fmla="*/ 451486 h 1959293"/>
              <a:gd name="connsiteX714" fmla="*/ 192405 w 2876550"/>
              <a:gd name="connsiteY714" fmla="*/ 422911 h 1959293"/>
              <a:gd name="connsiteX715" fmla="*/ 25718 w 2876550"/>
              <a:gd name="connsiteY715" fmla="*/ 422911 h 1959293"/>
              <a:gd name="connsiteX716" fmla="*/ 51435 w 2876550"/>
              <a:gd name="connsiteY716" fmla="*/ 451486 h 1959293"/>
              <a:gd name="connsiteX717" fmla="*/ 25718 w 2876550"/>
              <a:gd name="connsiteY717" fmla="*/ 480061 h 1959293"/>
              <a:gd name="connsiteX718" fmla="*/ 0 w 2876550"/>
              <a:gd name="connsiteY718" fmla="*/ 451486 h 1959293"/>
              <a:gd name="connsiteX719" fmla="*/ 25718 w 2876550"/>
              <a:gd name="connsiteY719" fmla="*/ 422911 h 1959293"/>
              <a:gd name="connsiteX720" fmla="*/ 2850832 w 2876550"/>
              <a:gd name="connsiteY720" fmla="*/ 211456 h 1959293"/>
              <a:gd name="connsiteX721" fmla="*/ 2876550 w 2876550"/>
              <a:gd name="connsiteY721" fmla="*/ 240031 h 1959293"/>
              <a:gd name="connsiteX722" fmla="*/ 2850832 w 2876550"/>
              <a:gd name="connsiteY722" fmla="*/ 268606 h 1959293"/>
              <a:gd name="connsiteX723" fmla="*/ 2825115 w 2876550"/>
              <a:gd name="connsiteY723" fmla="*/ 240031 h 1959293"/>
              <a:gd name="connsiteX724" fmla="*/ 2850832 w 2876550"/>
              <a:gd name="connsiteY724" fmla="*/ 211456 h 1959293"/>
              <a:gd name="connsiteX725" fmla="*/ 2684144 w 2876550"/>
              <a:gd name="connsiteY725" fmla="*/ 211456 h 1959293"/>
              <a:gd name="connsiteX726" fmla="*/ 2709862 w 2876550"/>
              <a:gd name="connsiteY726" fmla="*/ 240031 h 1959293"/>
              <a:gd name="connsiteX727" fmla="*/ 2684144 w 2876550"/>
              <a:gd name="connsiteY727" fmla="*/ 268606 h 1959293"/>
              <a:gd name="connsiteX728" fmla="*/ 2658427 w 2876550"/>
              <a:gd name="connsiteY728" fmla="*/ 240031 h 1959293"/>
              <a:gd name="connsiteX729" fmla="*/ 2684144 w 2876550"/>
              <a:gd name="connsiteY729" fmla="*/ 211456 h 1959293"/>
              <a:gd name="connsiteX730" fmla="*/ 2518409 w 2876550"/>
              <a:gd name="connsiteY730" fmla="*/ 211456 h 1959293"/>
              <a:gd name="connsiteX731" fmla="*/ 2544127 w 2876550"/>
              <a:gd name="connsiteY731" fmla="*/ 240031 h 1959293"/>
              <a:gd name="connsiteX732" fmla="*/ 2518409 w 2876550"/>
              <a:gd name="connsiteY732" fmla="*/ 268606 h 1959293"/>
              <a:gd name="connsiteX733" fmla="*/ 2492692 w 2876550"/>
              <a:gd name="connsiteY733" fmla="*/ 240031 h 1959293"/>
              <a:gd name="connsiteX734" fmla="*/ 2518409 w 2876550"/>
              <a:gd name="connsiteY734" fmla="*/ 211456 h 1959293"/>
              <a:gd name="connsiteX735" fmla="*/ 2352674 w 2876550"/>
              <a:gd name="connsiteY735" fmla="*/ 211456 h 1959293"/>
              <a:gd name="connsiteX736" fmla="*/ 2378392 w 2876550"/>
              <a:gd name="connsiteY736" fmla="*/ 240031 h 1959293"/>
              <a:gd name="connsiteX737" fmla="*/ 2352674 w 2876550"/>
              <a:gd name="connsiteY737" fmla="*/ 268606 h 1959293"/>
              <a:gd name="connsiteX738" fmla="*/ 2326957 w 2876550"/>
              <a:gd name="connsiteY738" fmla="*/ 240031 h 1959293"/>
              <a:gd name="connsiteX739" fmla="*/ 2352674 w 2876550"/>
              <a:gd name="connsiteY739" fmla="*/ 211456 h 1959293"/>
              <a:gd name="connsiteX740" fmla="*/ 2185987 w 2876550"/>
              <a:gd name="connsiteY740" fmla="*/ 211456 h 1959293"/>
              <a:gd name="connsiteX741" fmla="*/ 2211705 w 2876550"/>
              <a:gd name="connsiteY741" fmla="*/ 240031 h 1959293"/>
              <a:gd name="connsiteX742" fmla="*/ 2185987 w 2876550"/>
              <a:gd name="connsiteY742" fmla="*/ 268606 h 1959293"/>
              <a:gd name="connsiteX743" fmla="*/ 2160270 w 2876550"/>
              <a:gd name="connsiteY743" fmla="*/ 240031 h 1959293"/>
              <a:gd name="connsiteX744" fmla="*/ 2185987 w 2876550"/>
              <a:gd name="connsiteY744" fmla="*/ 211456 h 1959293"/>
              <a:gd name="connsiteX745" fmla="*/ 2020252 w 2876550"/>
              <a:gd name="connsiteY745" fmla="*/ 211456 h 1959293"/>
              <a:gd name="connsiteX746" fmla="*/ 2045969 w 2876550"/>
              <a:gd name="connsiteY746" fmla="*/ 240031 h 1959293"/>
              <a:gd name="connsiteX747" fmla="*/ 2020252 w 2876550"/>
              <a:gd name="connsiteY747" fmla="*/ 268606 h 1959293"/>
              <a:gd name="connsiteX748" fmla="*/ 1994534 w 2876550"/>
              <a:gd name="connsiteY748" fmla="*/ 240031 h 1959293"/>
              <a:gd name="connsiteX749" fmla="*/ 2020252 w 2876550"/>
              <a:gd name="connsiteY749" fmla="*/ 211456 h 1959293"/>
              <a:gd name="connsiteX750" fmla="*/ 1853565 w 2876550"/>
              <a:gd name="connsiteY750" fmla="*/ 211456 h 1959293"/>
              <a:gd name="connsiteX751" fmla="*/ 1879282 w 2876550"/>
              <a:gd name="connsiteY751" fmla="*/ 240031 h 1959293"/>
              <a:gd name="connsiteX752" fmla="*/ 1853565 w 2876550"/>
              <a:gd name="connsiteY752" fmla="*/ 268606 h 1959293"/>
              <a:gd name="connsiteX753" fmla="*/ 1827847 w 2876550"/>
              <a:gd name="connsiteY753" fmla="*/ 240031 h 1959293"/>
              <a:gd name="connsiteX754" fmla="*/ 1853565 w 2876550"/>
              <a:gd name="connsiteY754" fmla="*/ 211456 h 1959293"/>
              <a:gd name="connsiteX755" fmla="*/ 1687829 w 2876550"/>
              <a:gd name="connsiteY755" fmla="*/ 211456 h 1959293"/>
              <a:gd name="connsiteX756" fmla="*/ 1713547 w 2876550"/>
              <a:gd name="connsiteY756" fmla="*/ 240031 h 1959293"/>
              <a:gd name="connsiteX757" fmla="*/ 1687829 w 2876550"/>
              <a:gd name="connsiteY757" fmla="*/ 268606 h 1959293"/>
              <a:gd name="connsiteX758" fmla="*/ 1662112 w 2876550"/>
              <a:gd name="connsiteY758" fmla="*/ 240031 h 1959293"/>
              <a:gd name="connsiteX759" fmla="*/ 1687829 w 2876550"/>
              <a:gd name="connsiteY759" fmla="*/ 211456 h 1959293"/>
              <a:gd name="connsiteX760" fmla="*/ 1521142 w 2876550"/>
              <a:gd name="connsiteY760" fmla="*/ 211456 h 1959293"/>
              <a:gd name="connsiteX761" fmla="*/ 1546860 w 2876550"/>
              <a:gd name="connsiteY761" fmla="*/ 240031 h 1959293"/>
              <a:gd name="connsiteX762" fmla="*/ 1521142 w 2876550"/>
              <a:gd name="connsiteY762" fmla="*/ 268606 h 1959293"/>
              <a:gd name="connsiteX763" fmla="*/ 1495425 w 2876550"/>
              <a:gd name="connsiteY763" fmla="*/ 240031 h 1959293"/>
              <a:gd name="connsiteX764" fmla="*/ 1521142 w 2876550"/>
              <a:gd name="connsiteY764" fmla="*/ 211456 h 1959293"/>
              <a:gd name="connsiteX765" fmla="*/ 1355407 w 2876550"/>
              <a:gd name="connsiteY765" fmla="*/ 211456 h 1959293"/>
              <a:gd name="connsiteX766" fmla="*/ 1381125 w 2876550"/>
              <a:gd name="connsiteY766" fmla="*/ 240031 h 1959293"/>
              <a:gd name="connsiteX767" fmla="*/ 1355407 w 2876550"/>
              <a:gd name="connsiteY767" fmla="*/ 268606 h 1959293"/>
              <a:gd name="connsiteX768" fmla="*/ 1329690 w 2876550"/>
              <a:gd name="connsiteY768" fmla="*/ 240031 h 1959293"/>
              <a:gd name="connsiteX769" fmla="*/ 1355407 w 2876550"/>
              <a:gd name="connsiteY769" fmla="*/ 211456 h 1959293"/>
              <a:gd name="connsiteX770" fmla="*/ 1188720 w 2876550"/>
              <a:gd name="connsiteY770" fmla="*/ 211456 h 1959293"/>
              <a:gd name="connsiteX771" fmla="*/ 1214437 w 2876550"/>
              <a:gd name="connsiteY771" fmla="*/ 240031 h 1959293"/>
              <a:gd name="connsiteX772" fmla="*/ 1188720 w 2876550"/>
              <a:gd name="connsiteY772" fmla="*/ 268606 h 1959293"/>
              <a:gd name="connsiteX773" fmla="*/ 1163002 w 2876550"/>
              <a:gd name="connsiteY773" fmla="*/ 240031 h 1959293"/>
              <a:gd name="connsiteX774" fmla="*/ 1188720 w 2876550"/>
              <a:gd name="connsiteY774" fmla="*/ 211456 h 1959293"/>
              <a:gd name="connsiteX775" fmla="*/ 1022985 w 2876550"/>
              <a:gd name="connsiteY775" fmla="*/ 211456 h 1959293"/>
              <a:gd name="connsiteX776" fmla="*/ 1048702 w 2876550"/>
              <a:gd name="connsiteY776" fmla="*/ 240031 h 1959293"/>
              <a:gd name="connsiteX777" fmla="*/ 1022985 w 2876550"/>
              <a:gd name="connsiteY777" fmla="*/ 268606 h 1959293"/>
              <a:gd name="connsiteX778" fmla="*/ 997267 w 2876550"/>
              <a:gd name="connsiteY778" fmla="*/ 240031 h 1959293"/>
              <a:gd name="connsiteX779" fmla="*/ 1022985 w 2876550"/>
              <a:gd name="connsiteY779" fmla="*/ 211456 h 1959293"/>
              <a:gd name="connsiteX780" fmla="*/ 857249 w 2876550"/>
              <a:gd name="connsiteY780" fmla="*/ 211456 h 1959293"/>
              <a:gd name="connsiteX781" fmla="*/ 882967 w 2876550"/>
              <a:gd name="connsiteY781" fmla="*/ 240031 h 1959293"/>
              <a:gd name="connsiteX782" fmla="*/ 857249 w 2876550"/>
              <a:gd name="connsiteY782" fmla="*/ 268606 h 1959293"/>
              <a:gd name="connsiteX783" fmla="*/ 831532 w 2876550"/>
              <a:gd name="connsiteY783" fmla="*/ 240031 h 1959293"/>
              <a:gd name="connsiteX784" fmla="*/ 857249 w 2876550"/>
              <a:gd name="connsiteY784" fmla="*/ 211456 h 1959293"/>
              <a:gd name="connsiteX785" fmla="*/ 690562 w 2876550"/>
              <a:gd name="connsiteY785" fmla="*/ 211456 h 1959293"/>
              <a:gd name="connsiteX786" fmla="*/ 716280 w 2876550"/>
              <a:gd name="connsiteY786" fmla="*/ 240031 h 1959293"/>
              <a:gd name="connsiteX787" fmla="*/ 690562 w 2876550"/>
              <a:gd name="connsiteY787" fmla="*/ 268606 h 1959293"/>
              <a:gd name="connsiteX788" fmla="*/ 664845 w 2876550"/>
              <a:gd name="connsiteY788" fmla="*/ 240031 h 1959293"/>
              <a:gd name="connsiteX789" fmla="*/ 690562 w 2876550"/>
              <a:gd name="connsiteY789" fmla="*/ 211456 h 1959293"/>
              <a:gd name="connsiteX790" fmla="*/ 524827 w 2876550"/>
              <a:gd name="connsiteY790" fmla="*/ 211456 h 1959293"/>
              <a:gd name="connsiteX791" fmla="*/ 550545 w 2876550"/>
              <a:gd name="connsiteY791" fmla="*/ 240031 h 1959293"/>
              <a:gd name="connsiteX792" fmla="*/ 524827 w 2876550"/>
              <a:gd name="connsiteY792" fmla="*/ 268606 h 1959293"/>
              <a:gd name="connsiteX793" fmla="*/ 499110 w 2876550"/>
              <a:gd name="connsiteY793" fmla="*/ 240031 h 1959293"/>
              <a:gd name="connsiteX794" fmla="*/ 524827 w 2876550"/>
              <a:gd name="connsiteY794" fmla="*/ 211456 h 1959293"/>
              <a:gd name="connsiteX795" fmla="*/ 358139 w 2876550"/>
              <a:gd name="connsiteY795" fmla="*/ 211456 h 1959293"/>
              <a:gd name="connsiteX796" fmla="*/ 383857 w 2876550"/>
              <a:gd name="connsiteY796" fmla="*/ 240031 h 1959293"/>
              <a:gd name="connsiteX797" fmla="*/ 358139 w 2876550"/>
              <a:gd name="connsiteY797" fmla="*/ 268606 h 1959293"/>
              <a:gd name="connsiteX798" fmla="*/ 332422 w 2876550"/>
              <a:gd name="connsiteY798" fmla="*/ 240031 h 1959293"/>
              <a:gd name="connsiteX799" fmla="*/ 358139 w 2876550"/>
              <a:gd name="connsiteY799" fmla="*/ 211456 h 1959293"/>
              <a:gd name="connsiteX800" fmla="*/ 192405 w 2876550"/>
              <a:gd name="connsiteY800" fmla="*/ 211456 h 1959293"/>
              <a:gd name="connsiteX801" fmla="*/ 218122 w 2876550"/>
              <a:gd name="connsiteY801" fmla="*/ 240031 h 1959293"/>
              <a:gd name="connsiteX802" fmla="*/ 192405 w 2876550"/>
              <a:gd name="connsiteY802" fmla="*/ 268606 h 1959293"/>
              <a:gd name="connsiteX803" fmla="*/ 166687 w 2876550"/>
              <a:gd name="connsiteY803" fmla="*/ 240031 h 1959293"/>
              <a:gd name="connsiteX804" fmla="*/ 192405 w 2876550"/>
              <a:gd name="connsiteY804" fmla="*/ 211456 h 1959293"/>
              <a:gd name="connsiteX805" fmla="*/ 25718 w 2876550"/>
              <a:gd name="connsiteY805" fmla="*/ 211456 h 1959293"/>
              <a:gd name="connsiteX806" fmla="*/ 51435 w 2876550"/>
              <a:gd name="connsiteY806" fmla="*/ 240031 h 1959293"/>
              <a:gd name="connsiteX807" fmla="*/ 25718 w 2876550"/>
              <a:gd name="connsiteY807" fmla="*/ 268606 h 1959293"/>
              <a:gd name="connsiteX808" fmla="*/ 0 w 2876550"/>
              <a:gd name="connsiteY808" fmla="*/ 240031 h 1959293"/>
              <a:gd name="connsiteX809" fmla="*/ 25718 w 2876550"/>
              <a:gd name="connsiteY809" fmla="*/ 211456 h 1959293"/>
              <a:gd name="connsiteX810" fmla="*/ 2850832 w 2876550"/>
              <a:gd name="connsiteY810" fmla="*/ 0 h 1959293"/>
              <a:gd name="connsiteX811" fmla="*/ 2876550 w 2876550"/>
              <a:gd name="connsiteY811" fmla="*/ 28575 h 1959293"/>
              <a:gd name="connsiteX812" fmla="*/ 2850832 w 2876550"/>
              <a:gd name="connsiteY812" fmla="*/ 57150 h 1959293"/>
              <a:gd name="connsiteX813" fmla="*/ 2825115 w 2876550"/>
              <a:gd name="connsiteY813" fmla="*/ 28575 h 1959293"/>
              <a:gd name="connsiteX814" fmla="*/ 2850832 w 2876550"/>
              <a:gd name="connsiteY814" fmla="*/ 0 h 1959293"/>
              <a:gd name="connsiteX815" fmla="*/ 2684144 w 2876550"/>
              <a:gd name="connsiteY815" fmla="*/ 0 h 1959293"/>
              <a:gd name="connsiteX816" fmla="*/ 2709862 w 2876550"/>
              <a:gd name="connsiteY816" fmla="*/ 28575 h 1959293"/>
              <a:gd name="connsiteX817" fmla="*/ 2684144 w 2876550"/>
              <a:gd name="connsiteY817" fmla="*/ 57150 h 1959293"/>
              <a:gd name="connsiteX818" fmla="*/ 2658427 w 2876550"/>
              <a:gd name="connsiteY818" fmla="*/ 28575 h 1959293"/>
              <a:gd name="connsiteX819" fmla="*/ 2684144 w 2876550"/>
              <a:gd name="connsiteY819" fmla="*/ 0 h 1959293"/>
              <a:gd name="connsiteX820" fmla="*/ 2518409 w 2876550"/>
              <a:gd name="connsiteY820" fmla="*/ 0 h 1959293"/>
              <a:gd name="connsiteX821" fmla="*/ 2544127 w 2876550"/>
              <a:gd name="connsiteY821" fmla="*/ 28575 h 1959293"/>
              <a:gd name="connsiteX822" fmla="*/ 2518409 w 2876550"/>
              <a:gd name="connsiteY822" fmla="*/ 57150 h 1959293"/>
              <a:gd name="connsiteX823" fmla="*/ 2492692 w 2876550"/>
              <a:gd name="connsiteY823" fmla="*/ 28575 h 1959293"/>
              <a:gd name="connsiteX824" fmla="*/ 2518409 w 2876550"/>
              <a:gd name="connsiteY824" fmla="*/ 0 h 1959293"/>
              <a:gd name="connsiteX825" fmla="*/ 2352674 w 2876550"/>
              <a:gd name="connsiteY825" fmla="*/ 0 h 1959293"/>
              <a:gd name="connsiteX826" fmla="*/ 2378392 w 2876550"/>
              <a:gd name="connsiteY826" fmla="*/ 28575 h 1959293"/>
              <a:gd name="connsiteX827" fmla="*/ 2352674 w 2876550"/>
              <a:gd name="connsiteY827" fmla="*/ 57150 h 1959293"/>
              <a:gd name="connsiteX828" fmla="*/ 2326957 w 2876550"/>
              <a:gd name="connsiteY828" fmla="*/ 28575 h 1959293"/>
              <a:gd name="connsiteX829" fmla="*/ 2352674 w 2876550"/>
              <a:gd name="connsiteY829" fmla="*/ 0 h 1959293"/>
              <a:gd name="connsiteX830" fmla="*/ 2185987 w 2876550"/>
              <a:gd name="connsiteY830" fmla="*/ 0 h 1959293"/>
              <a:gd name="connsiteX831" fmla="*/ 2211705 w 2876550"/>
              <a:gd name="connsiteY831" fmla="*/ 28575 h 1959293"/>
              <a:gd name="connsiteX832" fmla="*/ 2185987 w 2876550"/>
              <a:gd name="connsiteY832" fmla="*/ 57150 h 1959293"/>
              <a:gd name="connsiteX833" fmla="*/ 2160270 w 2876550"/>
              <a:gd name="connsiteY833" fmla="*/ 28575 h 1959293"/>
              <a:gd name="connsiteX834" fmla="*/ 2185987 w 2876550"/>
              <a:gd name="connsiteY834" fmla="*/ 0 h 1959293"/>
              <a:gd name="connsiteX835" fmla="*/ 2020252 w 2876550"/>
              <a:gd name="connsiteY835" fmla="*/ 0 h 1959293"/>
              <a:gd name="connsiteX836" fmla="*/ 2045969 w 2876550"/>
              <a:gd name="connsiteY836" fmla="*/ 28575 h 1959293"/>
              <a:gd name="connsiteX837" fmla="*/ 2020252 w 2876550"/>
              <a:gd name="connsiteY837" fmla="*/ 57150 h 1959293"/>
              <a:gd name="connsiteX838" fmla="*/ 1994534 w 2876550"/>
              <a:gd name="connsiteY838" fmla="*/ 28575 h 1959293"/>
              <a:gd name="connsiteX839" fmla="*/ 2020252 w 2876550"/>
              <a:gd name="connsiteY839" fmla="*/ 0 h 1959293"/>
              <a:gd name="connsiteX840" fmla="*/ 1853565 w 2876550"/>
              <a:gd name="connsiteY840" fmla="*/ 0 h 1959293"/>
              <a:gd name="connsiteX841" fmla="*/ 1879282 w 2876550"/>
              <a:gd name="connsiteY841" fmla="*/ 28575 h 1959293"/>
              <a:gd name="connsiteX842" fmla="*/ 1853565 w 2876550"/>
              <a:gd name="connsiteY842" fmla="*/ 57150 h 1959293"/>
              <a:gd name="connsiteX843" fmla="*/ 1827847 w 2876550"/>
              <a:gd name="connsiteY843" fmla="*/ 28575 h 1959293"/>
              <a:gd name="connsiteX844" fmla="*/ 1853565 w 2876550"/>
              <a:gd name="connsiteY844" fmla="*/ 0 h 1959293"/>
              <a:gd name="connsiteX845" fmla="*/ 1687829 w 2876550"/>
              <a:gd name="connsiteY845" fmla="*/ 0 h 1959293"/>
              <a:gd name="connsiteX846" fmla="*/ 1713547 w 2876550"/>
              <a:gd name="connsiteY846" fmla="*/ 28575 h 1959293"/>
              <a:gd name="connsiteX847" fmla="*/ 1687829 w 2876550"/>
              <a:gd name="connsiteY847" fmla="*/ 57150 h 1959293"/>
              <a:gd name="connsiteX848" fmla="*/ 1662112 w 2876550"/>
              <a:gd name="connsiteY848" fmla="*/ 28575 h 1959293"/>
              <a:gd name="connsiteX849" fmla="*/ 1687829 w 2876550"/>
              <a:gd name="connsiteY849" fmla="*/ 0 h 1959293"/>
              <a:gd name="connsiteX850" fmla="*/ 1521142 w 2876550"/>
              <a:gd name="connsiteY850" fmla="*/ 0 h 1959293"/>
              <a:gd name="connsiteX851" fmla="*/ 1546860 w 2876550"/>
              <a:gd name="connsiteY851" fmla="*/ 28575 h 1959293"/>
              <a:gd name="connsiteX852" fmla="*/ 1521142 w 2876550"/>
              <a:gd name="connsiteY852" fmla="*/ 57150 h 1959293"/>
              <a:gd name="connsiteX853" fmla="*/ 1495425 w 2876550"/>
              <a:gd name="connsiteY853" fmla="*/ 28575 h 1959293"/>
              <a:gd name="connsiteX854" fmla="*/ 1521142 w 2876550"/>
              <a:gd name="connsiteY854" fmla="*/ 0 h 1959293"/>
              <a:gd name="connsiteX855" fmla="*/ 1355407 w 2876550"/>
              <a:gd name="connsiteY855" fmla="*/ 0 h 1959293"/>
              <a:gd name="connsiteX856" fmla="*/ 1381125 w 2876550"/>
              <a:gd name="connsiteY856" fmla="*/ 28575 h 1959293"/>
              <a:gd name="connsiteX857" fmla="*/ 1355407 w 2876550"/>
              <a:gd name="connsiteY857" fmla="*/ 57150 h 1959293"/>
              <a:gd name="connsiteX858" fmla="*/ 1329690 w 2876550"/>
              <a:gd name="connsiteY858" fmla="*/ 28575 h 1959293"/>
              <a:gd name="connsiteX859" fmla="*/ 1355407 w 2876550"/>
              <a:gd name="connsiteY859" fmla="*/ 0 h 1959293"/>
              <a:gd name="connsiteX860" fmla="*/ 1188720 w 2876550"/>
              <a:gd name="connsiteY860" fmla="*/ 0 h 1959293"/>
              <a:gd name="connsiteX861" fmla="*/ 1214437 w 2876550"/>
              <a:gd name="connsiteY861" fmla="*/ 28575 h 1959293"/>
              <a:gd name="connsiteX862" fmla="*/ 1188720 w 2876550"/>
              <a:gd name="connsiteY862" fmla="*/ 57150 h 1959293"/>
              <a:gd name="connsiteX863" fmla="*/ 1163002 w 2876550"/>
              <a:gd name="connsiteY863" fmla="*/ 28575 h 1959293"/>
              <a:gd name="connsiteX864" fmla="*/ 1188720 w 2876550"/>
              <a:gd name="connsiteY864" fmla="*/ 0 h 1959293"/>
              <a:gd name="connsiteX865" fmla="*/ 1022985 w 2876550"/>
              <a:gd name="connsiteY865" fmla="*/ 0 h 1959293"/>
              <a:gd name="connsiteX866" fmla="*/ 1048702 w 2876550"/>
              <a:gd name="connsiteY866" fmla="*/ 28575 h 1959293"/>
              <a:gd name="connsiteX867" fmla="*/ 1022985 w 2876550"/>
              <a:gd name="connsiteY867" fmla="*/ 57150 h 1959293"/>
              <a:gd name="connsiteX868" fmla="*/ 997267 w 2876550"/>
              <a:gd name="connsiteY868" fmla="*/ 28575 h 1959293"/>
              <a:gd name="connsiteX869" fmla="*/ 1022985 w 2876550"/>
              <a:gd name="connsiteY869" fmla="*/ 0 h 1959293"/>
              <a:gd name="connsiteX870" fmla="*/ 857249 w 2876550"/>
              <a:gd name="connsiteY870" fmla="*/ 0 h 1959293"/>
              <a:gd name="connsiteX871" fmla="*/ 882967 w 2876550"/>
              <a:gd name="connsiteY871" fmla="*/ 28575 h 1959293"/>
              <a:gd name="connsiteX872" fmla="*/ 857249 w 2876550"/>
              <a:gd name="connsiteY872" fmla="*/ 57150 h 1959293"/>
              <a:gd name="connsiteX873" fmla="*/ 831532 w 2876550"/>
              <a:gd name="connsiteY873" fmla="*/ 28575 h 1959293"/>
              <a:gd name="connsiteX874" fmla="*/ 857249 w 2876550"/>
              <a:gd name="connsiteY874" fmla="*/ 0 h 1959293"/>
              <a:gd name="connsiteX875" fmla="*/ 690562 w 2876550"/>
              <a:gd name="connsiteY875" fmla="*/ 0 h 1959293"/>
              <a:gd name="connsiteX876" fmla="*/ 716280 w 2876550"/>
              <a:gd name="connsiteY876" fmla="*/ 28575 h 1959293"/>
              <a:gd name="connsiteX877" fmla="*/ 690562 w 2876550"/>
              <a:gd name="connsiteY877" fmla="*/ 57150 h 1959293"/>
              <a:gd name="connsiteX878" fmla="*/ 664845 w 2876550"/>
              <a:gd name="connsiteY878" fmla="*/ 28575 h 1959293"/>
              <a:gd name="connsiteX879" fmla="*/ 690562 w 2876550"/>
              <a:gd name="connsiteY879" fmla="*/ 0 h 1959293"/>
              <a:gd name="connsiteX880" fmla="*/ 524827 w 2876550"/>
              <a:gd name="connsiteY880" fmla="*/ 0 h 1959293"/>
              <a:gd name="connsiteX881" fmla="*/ 550545 w 2876550"/>
              <a:gd name="connsiteY881" fmla="*/ 28575 h 1959293"/>
              <a:gd name="connsiteX882" fmla="*/ 524827 w 2876550"/>
              <a:gd name="connsiteY882" fmla="*/ 57150 h 1959293"/>
              <a:gd name="connsiteX883" fmla="*/ 499110 w 2876550"/>
              <a:gd name="connsiteY883" fmla="*/ 28575 h 1959293"/>
              <a:gd name="connsiteX884" fmla="*/ 524827 w 2876550"/>
              <a:gd name="connsiteY884" fmla="*/ 0 h 1959293"/>
              <a:gd name="connsiteX885" fmla="*/ 358139 w 2876550"/>
              <a:gd name="connsiteY885" fmla="*/ 0 h 1959293"/>
              <a:gd name="connsiteX886" fmla="*/ 383857 w 2876550"/>
              <a:gd name="connsiteY886" fmla="*/ 28575 h 1959293"/>
              <a:gd name="connsiteX887" fmla="*/ 358139 w 2876550"/>
              <a:gd name="connsiteY887" fmla="*/ 57150 h 1959293"/>
              <a:gd name="connsiteX888" fmla="*/ 332422 w 2876550"/>
              <a:gd name="connsiteY888" fmla="*/ 28575 h 1959293"/>
              <a:gd name="connsiteX889" fmla="*/ 358139 w 2876550"/>
              <a:gd name="connsiteY889" fmla="*/ 0 h 1959293"/>
              <a:gd name="connsiteX890" fmla="*/ 192405 w 2876550"/>
              <a:gd name="connsiteY890" fmla="*/ 0 h 1959293"/>
              <a:gd name="connsiteX891" fmla="*/ 218122 w 2876550"/>
              <a:gd name="connsiteY891" fmla="*/ 28575 h 1959293"/>
              <a:gd name="connsiteX892" fmla="*/ 192405 w 2876550"/>
              <a:gd name="connsiteY892" fmla="*/ 57150 h 1959293"/>
              <a:gd name="connsiteX893" fmla="*/ 166687 w 2876550"/>
              <a:gd name="connsiteY893" fmla="*/ 28575 h 1959293"/>
              <a:gd name="connsiteX894" fmla="*/ 192405 w 2876550"/>
              <a:gd name="connsiteY894" fmla="*/ 0 h 1959293"/>
              <a:gd name="connsiteX895" fmla="*/ 25718 w 2876550"/>
              <a:gd name="connsiteY895" fmla="*/ 0 h 1959293"/>
              <a:gd name="connsiteX896" fmla="*/ 51435 w 2876550"/>
              <a:gd name="connsiteY896" fmla="*/ 28575 h 1959293"/>
              <a:gd name="connsiteX897" fmla="*/ 25718 w 2876550"/>
              <a:gd name="connsiteY897" fmla="*/ 57150 h 1959293"/>
              <a:gd name="connsiteX898" fmla="*/ 0 w 2876550"/>
              <a:gd name="connsiteY898" fmla="*/ 28575 h 1959293"/>
              <a:gd name="connsiteX899" fmla="*/ 25718 w 2876550"/>
              <a:gd name="connsiteY899" fmla="*/ 0 h 195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</a:cxnLst>
            <a:rect l="l" t="t" r="r" b="b"/>
            <a:pathLst>
              <a:path w="2876550" h="1959293">
                <a:moveTo>
                  <a:pt x="2850832" y="1902143"/>
                </a:moveTo>
                <a:cubicBezTo>
                  <a:pt x="2865120" y="1902143"/>
                  <a:pt x="2876550" y="1914526"/>
                  <a:pt x="2876550" y="1930718"/>
                </a:cubicBezTo>
                <a:cubicBezTo>
                  <a:pt x="2876550" y="1945958"/>
                  <a:pt x="2865120" y="1959293"/>
                  <a:pt x="2850832" y="1959293"/>
                </a:cubicBezTo>
                <a:cubicBezTo>
                  <a:pt x="2836545" y="1959293"/>
                  <a:pt x="2825115" y="1946910"/>
                  <a:pt x="2825115" y="1930718"/>
                </a:cubicBezTo>
                <a:cubicBezTo>
                  <a:pt x="2825115" y="1915478"/>
                  <a:pt x="2836545" y="1902143"/>
                  <a:pt x="2850832" y="1902143"/>
                </a:cubicBezTo>
                <a:close/>
                <a:moveTo>
                  <a:pt x="2684144" y="1902143"/>
                </a:moveTo>
                <a:cubicBezTo>
                  <a:pt x="2698432" y="1902143"/>
                  <a:pt x="2709862" y="1914526"/>
                  <a:pt x="2709862" y="1930718"/>
                </a:cubicBezTo>
                <a:cubicBezTo>
                  <a:pt x="2709862" y="1945958"/>
                  <a:pt x="2698432" y="1959293"/>
                  <a:pt x="2684144" y="1959293"/>
                </a:cubicBezTo>
                <a:cubicBezTo>
                  <a:pt x="2669857" y="1959293"/>
                  <a:pt x="2658427" y="1946910"/>
                  <a:pt x="2658427" y="1930718"/>
                </a:cubicBezTo>
                <a:cubicBezTo>
                  <a:pt x="2658427" y="1915478"/>
                  <a:pt x="2669857" y="1902143"/>
                  <a:pt x="2684144" y="1902143"/>
                </a:cubicBezTo>
                <a:close/>
                <a:moveTo>
                  <a:pt x="2518409" y="1902143"/>
                </a:moveTo>
                <a:cubicBezTo>
                  <a:pt x="2532697" y="1902143"/>
                  <a:pt x="2544127" y="1914526"/>
                  <a:pt x="2544127" y="1930718"/>
                </a:cubicBezTo>
                <a:cubicBezTo>
                  <a:pt x="2544127" y="1945958"/>
                  <a:pt x="2532697" y="1959293"/>
                  <a:pt x="2518409" y="1959293"/>
                </a:cubicBezTo>
                <a:cubicBezTo>
                  <a:pt x="2504122" y="1959293"/>
                  <a:pt x="2492692" y="1946910"/>
                  <a:pt x="2492692" y="1930718"/>
                </a:cubicBezTo>
                <a:cubicBezTo>
                  <a:pt x="2492692" y="1915478"/>
                  <a:pt x="2504122" y="1902143"/>
                  <a:pt x="2518409" y="1902143"/>
                </a:cubicBezTo>
                <a:close/>
                <a:moveTo>
                  <a:pt x="2352674" y="1902143"/>
                </a:moveTo>
                <a:cubicBezTo>
                  <a:pt x="2366962" y="1902143"/>
                  <a:pt x="2378392" y="1914526"/>
                  <a:pt x="2378392" y="1930718"/>
                </a:cubicBezTo>
                <a:cubicBezTo>
                  <a:pt x="2378392" y="1946910"/>
                  <a:pt x="2366962" y="1959293"/>
                  <a:pt x="2352674" y="1959293"/>
                </a:cubicBezTo>
                <a:cubicBezTo>
                  <a:pt x="2338387" y="1959293"/>
                  <a:pt x="2326957" y="1946910"/>
                  <a:pt x="2326957" y="1930718"/>
                </a:cubicBezTo>
                <a:cubicBezTo>
                  <a:pt x="2326957" y="1914526"/>
                  <a:pt x="2338387" y="1902143"/>
                  <a:pt x="2352674" y="1902143"/>
                </a:cubicBezTo>
                <a:close/>
                <a:moveTo>
                  <a:pt x="2185987" y="1902143"/>
                </a:moveTo>
                <a:cubicBezTo>
                  <a:pt x="2200275" y="1902143"/>
                  <a:pt x="2211705" y="1914526"/>
                  <a:pt x="2211705" y="1930718"/>
                </a:cubicBezTo>
                <a:cubicBezTo>
                  <a:pt x="2211705" y="1945958"/>
                  <a:pt x="2200275" y="1959293"/>
                  <a:pt x="2185987" y="1959293"/>
                </a:cubicBezTo>
                <a:cubicBezTo>
                  <a:pt x="2171700" y="1959293"/>
                  <a:pt x="2160270" y="1946910"/>
                  <a:pt x="2160270" y="1930718"/>
                </a:cubicBezTo>
                <a:cubicBezTo>
                  <a:pt x="2160270" y="1915478"/>
                  <a:pt x="2171700" y="1902143"/>
                  <a:pt x="2185987" y="1902143"/>
                </a:cubicBezTo>
                <a:close/>
                <a:moveTo>
                  <a:pt x="2020252" y="1902143"/>
                </a:moveTo>
                <a:cubicBezTo>
                  <a:pt x="2034539" y="1902143"/>
                  <a:pt x="2045969" y="1914526"/>
                  <a:pt x="2045969" y="1930718"/>
                </a:cubicBezTo>
                <a:cubicBezTo>
                  <a:pt x="2045969" y="1945958"/>
                  <a:pt x="2034539" y="1959293"/>
                  <a:pt x="2020252" y="1959293"/>
                </a:cubicBezTo>
                <a:cubicBezTo>
                  <a:pt x="2005964" y="1959293"/>
                  <a:pt x="1994534" y="1946910"/>
                  <a:pt x="1994534" y="1930718"/>
                </a:cubicBezTo>
                <a:cubicBezTo>
                  <a:pt x="1994534" y="1915478"/>
                  <a:pt x="2005964" y="1902143"/>
                  <a:pt x="2020252" y="1902143"/>
                </a:cubicBezTo>
                <a:close/>
                <a:moveTo>
                  <a:pt x="1853565" y="1902143"/>
                </a:moveTo>
                <a:cubicBezTo>
                  <a:pt x="1867852" y="1902143"/>
                  <a:pt x="1879282" y="1914526"/>
                  <a:pt x="1879282" y="1930718"/>
                </a:cubicBezTo>
                <a:cubicBezTo>
                  <a:pt x="1879282" y="1945958"/>
                  <a:pt x="1867852" y="1959293"/>
                  <a:pt x="1853565" y="1959293"/>
                </a:cubicBezTo>
                <a:cubicBezTo>
                  <a:pt x="1839277" y="1959293"/>
                  <a:pt x="1827847" y="1946910"/>
                  <a:pt x="1827847" y="1930718"/>
                </a:cubicBezTo>
                <a:cubicBezTo>
                  <a:pt x="1827847" y="1915478"/>
                  <a:pt x="1839277" y="1902143"/>
                  <a:pt x="1853565" y="1902143"/>
                </a:cubicBezTo>
                <a:close/>
                <a:moveTo>
                  <a:pt x="1687829" y="1902143"/>
                </a:moveTo>
                <a:cubicBezTo>
                  <a:pt x="1702117" y="1902143"/>
                  <a:pt x="1713547" y="1914526"/>
                  <a:pt x="1713547" y="1930718"/>
                </a:cubicBezTo>
                <a:cubicBezTo>
                  <a:pt x="1713547" y="1945958"/>
                  <a:pt x="1702117" y="1959293"/>
                  <a:pt x="1687829" y="1959293"/>
                </a:cubicBezTo>
                <a:cubicBezTo>
                  <a:pt x="1673542" y="1959293"/>
                  <a:pt x="1662112" y="1946910"/>
                  <a:pt x="1662112" y="1930718"/>
                </a:cubicBezTo>
                <a:cubicBezTo>
                  <a:pt x="1662112" y="1915478"/>
                  <a:pt x="1673542" y="1902143"/>
                  <a:pt x="1687829" y="1902143"/>
                </a:cubicBezTo>
                <a:close/>
                <a:moveTo>
                  <a:pt x="1521142" y="1902143"/>
                </a:moveTo>
                <a:cubicBezTo>
                  <a:pt x="1535430" y="1902143"/>
                  <a:pt x="1546860" y="1914526"/>
                  <a:pt x="1546860" y="1930718"/>
                </a:cubicBezTo>
                <a:cubicBezTo>
                  <a:pt x="1546860" y="1945958"/>
                  <a:pt x="1535430" y="1959293"/>
                  <a:pt x="1521142" y="1959293"/>
                </a:cubicBezTo>
                <a:cubicBezTo>
                  <a:pt x="1506855" y="1959293"/>
                  <a:pt x="1495425" y="1946910"/>
                  <a:pt x="1495425" y="1930718"/>
                </a:cubicBezTo>
                <a:cubicBezTo>
                  <a:pt x="1495425" y="1915478"/>
                  <a:pt x="1506855" y="1902143"/>
                  <a:pt x="1521142" y="1902143"/>
                </a:cubicBezTo>
                <a:close/>
                <a:moveTo>
                  <a:pt x="1355407" y="1902143"/>
                </a:moveTo>
                <a:cubicBezTo>
                  <a:pt x="1369695" y="1902143"/>
                  <a:pt x="1381125" y="1914526"/>
                  <a:pt x="1381125" y="1930718"/>
                </a:cubicBezTo>
                <a:cubicBezTo>
                  <a:pt x="1381125" y="1945958"/>
                  <a:pt x="1369695" y="1959293"/>
                  <a:pt x="1355407" y="1959293"/>
                </a:cubicBezTo>
                <a:cubicBezTo>
                  <a:pt x="1341120" y="1959293"/>
                  <a:pt x="1329690" y="1946910"/>
                  <a:pt x="1329690" y="1930718"/>
                </a:cubicBezTo>
                <a:cubicBezTo>
                  <a:pt x="1329690" y="1915478"/>
                  <a:pt x="1341120" y="1902143"/>
                  <a:pt x="1355407" y="1902143"/>
                </a:cubicBezTo>
                <a:close/>
                <a:moveTo>
                  <a:pt x="1188720" y="1902143"/>
                </a:moveTo>
                <a:cubicBezTo>
                  <a:pt x="1203007" y="1902143"/>
                  <a:pt x="1214437" y="1914526"/>
                  <a:pt x="1214437" y="1930718"/>
                </a:cubicBezTo>
                <a:cubicBezTo>
                  <a:pt x="1214437" y="1945958"/>
                  <a:pt x="1203007" y="1959293"/>
                  <a:pt x="1188720" y="1959293"/>
                </a:cubicBezTo>
                <a:cubicBezTo>
                  <a:pt x="1174432" y="1959293"/>
                  <a:pt x="1163002" y="1946910"/>
                  <a:pt x="1163002" y="1930718"/>
                </a:cubicBezTo>
                <a:cubicBezTo>
                  <a:pt x="1163002" y="1915478"/>
                  <a:pt x="1174432" y="1902143"/>
                  <a:pt x="1188720" y="1902143"/>
                </a:cubicBezTo>
                <a:close/>
                <a:moveTo>
                  <a:pt x="1022985" y="1902143"/>
                </a:moveTo>
                <a:cubicBezTo>
                  <a:pt x="1037272" y="1902143"/>
                  <a:pt x="1048702" y="1914526"/>
                  <a:pt x="1048702" y="1930718"/>
                </a:cubicBezTo>
                <a:cubicBezTo>
                  <a:pt x="1048702" y="1945958"/>
                  <a:pt x="1037272" y="1959293"/>
                  <a:pt x="1022985" y="1959293"/>
                </a:cubicBezTo>
                <a:cubicBezTo>
                  <a:pt x="1008697" y="1959293"/>
                  <a:pt x="997267" y="1946910"/>
                  <a:pt x="997267" y="1930718"/>
                </a:cubicBezTo>
                <a:cubicBezTo>
                  <a:pt x="997267" y="1915478"/>
                  <a:pt x="1008697" y="1902143"/>
                  <a:pt x="1022985" y="1902143"/>
                </a:cubicBezTo>
                <a:close/>
                <a:moveTo>
                  <a:pt x="857249" y="1902143"/>
                </a:moveTo>
                <a:cubicBezTo>
                  <a:pt x="871537" y="1902143"/>
                  <a:pt x="882967" y="1914526"/>
                  <a:pt x="882967" y="1930718"/>
                </a:cubicBezTo>
                <a:cubicBezTo>
                  <a:pt x="882967" y="1945958"/>
                  <a:pt x="871537" y="1959293"/>
                  <a:pt x="857249" y="1959293"/>
                </a:cubicBezTo>
                <a:cubicBezTo>
                  <a:pt x="842962" y="1959293"/>
                  <a:pt x="831532" y="1946910"/>
                  <a:pt x="831532" y="1930718"/>
                </a:cubicBezTo>
                <a:cubicBezTo>
                  <a:pt x="831532" y="1915478"/>
                  <a:pt x="842962" y="1902143"/>
                  <a:pt x="857249" y="1902143"/>
                </a:cubicBezTo>
                <a:close/>
                <a:moveTo>
                  <a:pt x="690562" y="1902143"/>
                </a:moveTo>
                <a:cubicBezTo>
                  <a:pt x="704850" y="1902143"/>
                  <a:pt x="716280" y="1914526"/>
                  <a:pt x="716280" y="1930718"/>
                </a:cubicBezTo>
                <a:cubicBezTo>
                  <a:pt x="716280" y="1945958"/>
                  <a:pt x="704850" y="1959293"/>
                  <a:pt x="690562" y="1959293"/>
                </a:cubicBezTo>
                <a:cubicBezTo>
                  <a:pt x="676275" y="1959293"/>
                  <a:pt x="664845" y="1946910"/>
                  <a:pt x="664845" y="1930718"/>
                </a:cubicBezTo>
                <a:cubicBezTo>
                  <a:pt x="664845" y="1915478"/>
                  <a:pt x="676275" y="1902143"/>
                  <a:pt x="690562" y="1902143"/>
                </a:cubicBezTo>
                <a:close/>
                <a:moveTo>
                  <a:pt x="524827" y="1902143"/>
                </a:moveTo>
                <a:cubicBezTo>
                  <a:pt x="539115" y="1902143"/>
                  <a:pt x="550545" y="1914526"/>
                  <a:pt x="550545" y="1930718"/>
                </a:cubicBezTo>
                <a:cubicBezTo>
                  <a:pt x="550545" y="1945958"/>
                  <a:pt x="539115" y="1959293"/>
                  <a:pt x="524827" y="1959293"/>
                </a:cubicBezTo>
                <a:cubicBezTo>
                  <a:pt x="510540" y="1959293"/>
                  <a:pt x="499110" y="1946910"/>
                  <a:pt x="499110" y="1930718"/>
                </a:cubicBezTo>
                <a:cubicBezTo>
                  <a:pt x="499110" y="1915478"/>
                  <a:pt x="510540" y="1902143"/>
                  <a:pt x="524827" y="1902143"/>
                </a:cubicBezTo>
                <a:close/>
                <a:moveTo>
                  <a:pt x="358139" y="1902143"/>
                </a:moveTo>
                <a:cubicBezTo>
                  <a:pt x="372427" y="1902143"/>
                  <a:pt x="383857" y="1914526"/>
                  <a:pt x="383857" y="1930718"/>
                </a:cubicBezTo>
                <a:cubicBezTo>
                  <a:pt x="383857" y="1946910"/>
                  <a:pt x="372427" y="1959293"/>
                  <a:pt x="358139" y="1959293"/>
                </a:cubicBezTo>
                <a:cubicBezTo>
                  <a:pt x="343852" y="1959293"/>
                  <a:pt x="332422" y="1946910"/>
                  <a:pt x="332422" y="1930718"/>
                </a:cubicBezTo>
                <a:cubicBezTo>
                  <a:pt x="332422" y="1914526"/>
                  <a:pt x="343852" y="1902143"/>
                  <a:pt x="358139" y="1902143"/>
                </a:cubicBezTo>
                <a:close/>
                <a:moveTo>
                  <a:pt x="192405" y="1902143"/>
                </a:moveTo>
                <a:cubicBezTo>
                  <a:pt x="206692" y="1902143"/>
                  <a:pt x="218122" y="1914526"/>
                  <a:pt x="218122" y="1930718"/>
                </a:cubicBezTo>
                <a:cubicBezTo>
                  <a:pt x="218122" y="1945958"/>
                  <a:pt x="206692" y="1959293"/>
                  <a:pt x="192405" y="1959293"/>
                </a:cubicBezTo>
                <a:cubicBezTo>
                  <a:pt x="178117" y="1959293"/>
                  <a:pt x="166687" y="1946910"/>
                  <a:pt x="166687" y="1930718"/>
                </a:cubicBezTo>
                <a:cubicBezTo>
                  <a:pt x="166687" y="1915478"/>
                  <a:pt x="178117" y="1902143"/>
                  <a:pt x="192405" y="1902143"/>
                </a:cubicBezTo>
                <a:close/>
                <a:moveTo>
                  <a:pt x="25718" y="1902143"/>
                </a:moveTo>
                <a:cubicBezTo>
                  <a:pt x="40005" y="1902143"/>
                  <a:pt x="51435" y="1914526"/>
                  <a:pt x="51435" y="1930718"/>
                </a:cubicBezTo>
                <a:cubicBezTo>
                  <a:pt x="51435" y="1946910"/>
                  <a:pt x="40005" y="1959293"/>
                  <a:pt x="25718" y="1959293"/>
                </a:cubicBezTo>
                <a:cubicBezTo>
                  <a:pt x="11430" y="1959293"/>
                  <a:pt x="0" y="1946910"/>
                  <a:pt x="0" y="1930718"/>
                </a:cubicBezTo>
                <a:cubicBezTo>
                  <a:pt x="0" y="1914526"/>
                  <a:pt x="11430" y="1902143"/>
                  <a:pt x="25718" y="1902143"/>
                </a:cubicBezTo>
                <a:close/>
                <a:moveTo>
                  <a:pt x="2850832" y="1690688"/>
                </a:moveTo>
                <a:cubicBezTo>
                  <a:pt x="2865120" y="1690688"/>
                  <a:pt x="2876550" y="1703071"/>
                  <a:pt x="2876550" y="1719263"/>
                </a:cubicBezTo>
                <a:cubicBezTo>
                  <a:pt x="2876550" y="1734503"/>
                  <a:pt x="2865120" y="1747838"/>
                  <a:pt x="2850832" y="1747838"/>
                </a:cubicBezTo>
                <a:cubicBezTo>
                  <a:pt x="2836545" y="1747838"/>
                  <a:pt x="2825115" y="1735455"/>
                  <a:pt x="2825115" y="1719263"/>
                </a:cubicBezTo>
                <a:cubicBezTo>
                  <a:pt x="2825115" y="1703071"/>
                  <a:pt x="2836545" y="1690688"/>
                  <a:pt x="2850832" y="1690688"/>
                </a:cubicBezTo>
                <a:close/>
                <a:moveTo>
                  <a:pt x="2684144" y="1690688"/>
                </a:moveTo>
                <a:cubicBezTo>
                  <a:pt x="2698432" y="1690688"/>
                  <a:pt x="2709862" y="1703071"/>
                  <a:pt x="2709862" y="1719263"/>
                </a:cubicBezTo>
                <a:cubicBezTo>
                  <a:pt x="2709862" y="1735455"/>
                  <a:pt x="2698432" y="1747838"/>
                  <a:pt x="2684144" y="1747838"/>
                </a:cubicBezTo>
                <a:cubicBezTo>
                  <a:pt x="2669857" y="1747838"/>
                  <a:pt x="2658427" y="1735455"/>
                  <a:pt x="2658427" y="1719263"/>
                </a:cubicBezTo>
                <a:cubicBezTo>
                  <a:pt x="2658427" y="1703071"/>
                  <a:pt x="2669857" y="1690688"/>
                  <a:pt x="2684144" y="1690688"/>
                </a:cubicBezTo>
                <a:close/>
                <a:moveTo>
                  <a:pt x="2518409" y="1690688"/>
                </a:moveTo>
                <a:cubicBezTo>
                  <a:pt x="2532697" y="1690688"/>
                  <a:pt x="2544127" y="1703071"/>
                  <a:pt x="2544127" y="1719263"/>
                </a:cubicBezTo>
                <a:cubicBezTo>
                  <a:pt x="2544127" y="1734503"/>
                  <a:pt x="2532697" y="1747838"/>
                  <a:pt x="2518409" y="1747838"/>
                </a:cubicBezTo>
                <a:cubicBezTo>
                  <a:pt x="2504122" y="1747838"/>
                  <a:pt x="2492692" y="1735455"/>
                  <a:pt x="2492692" y="1719263"/>
                </a:cubicBezTo>
                <a:cubicBezTo>
                  <a:pt x="2492692" y="1703071"/>
                  <a:pt x="2504122" y="1690688"/>
                  <a:pt x="2518409" y="1690688"/>
                </a:cubicBezTo>
                <a:close/>
                <a:moveTo>
                  <a:pt x="2352674" y="1690688"/>
                </a:moveTo>
                <a:cubicBezTo>
                  <a:pt x="2366962" y="1690688"/>
                  <a:pt x="2378392" y="1703071"/>
                  <a:pt x="2378392" y="1719263"/>
                </a:cubicBezTo>
                <a:cubicBezTo>
                  <a:pt x="2378392" y="1734503"/>
                  <a:pt x="2366962" y="1747838"/>
                  <a:pt x="2352674" y="1747838"/>
                </a:cubicBezTo>
                <a:cubicBezTo>
                  <a:pt x="2338387" y="1747838"/>
                  <a:pt x="2326957" y="1735455"/>
                  <a:pt x="2326957" y="1719263"/>
                </a:cubicBezTo>
                <a:cubicBezTo>
                  <a:pt x="2326957" y="1703071"/>
                  <a:pt x="2338387" y="1690688"/>
                  <a:pt x="2352674" y="1690688"/>
                </a:cubicBezTo>
                <a:close/>
                <a:moveTo>
                  <a:pt x="2185987" y="1690688"/>
                </a:moveTo>
                <a:cubicBezTo>
                  <a:pt x="2200275" y="1690688"/>
                  <a:pt x="2211705" y="1703071"/>
                  <a:pt x="2211705" y="1719263"/>
                </a:cubicBezTo>
                <a:cubicBezTo>
                  <a:pt x="2211705" y="1734503"/>
                  <a:pt x="2200275" y="1747838"/>
                  <a:pt x="2185987" y="1747838"/>
                </a:cubicBezTo>
                <a:cubicBezTo>
                  <a:pt x="2171700" y="1747838"/>
                  <a:pt x="2160270" y="1735455"/>
                  <a:pt x="2160270" y="1719263"/>
                </a:cubicBezTo>
                <a:cubicBezTo>
                  <a:pt x="2160270" y="1703071"/>
                  <a:pt x="2171700" y="1690688"/>
                  <a:pt x="2185987" y="1690688"/>
                </a:cubicBezTo>
                <a:close/>
                <a:moveTo>
                  <a:pt x="2020252" y="1690688"/>
                </a:moveTo>
                <a:cubicBezTo>
                  <a:pt x="2034539" y="1690688"/>
                  <a:pt x="2045969" y="1703071"/>
                  <a:pt x="2045969" y="1719263"/>
                </a:cubicBezTo>
                <a:cubicBezTo>
                  <a:pt x="2045969" y="1735455"/>
                  <a:pt x="2034539" y="1747838"/>
                  <a:pt x="2020252" y="1747838"/>
                </a:cubicBezTo>
                <a:cubicBezTo>
                  <a:pt x="2005964" y="1747838"/>
                  <a:pt x="1994534" y="1735455"/>
                  <a:pt x="1994534" y="1719263"/>
                </a:cubicBezTo>
                <a:cubicBezTo>
                  <a:pt x="1994534" y="1703071"/>
                  <a:pt x="2005964" y="1690688"/>
                  <a:pt x="2020252" y="1690688"/>
                </a:cubicBezTo>
                <a:close/>
                <a:moveTo>
                  <a:pt x="1853565" y="1690688"/>
                </a:moveTo>
                <a:cubicBezTo>
                  <a:pt x="1867852" y="1690688"/>
                  <a:pt x="1879282" y="1703071"/>
                  <a:pt x="1879282" y="1719263"/>
                </a:cubicBezTo>
                <a:cubicBezTo>
                  <a:pt x="1879282" y="1734503"/>
                  <a:pt x="1867852" y="1747838"/>
                  <a:pt x="1853565" y="1747838"/>
                </a:cubicBezTo>
                <a:cubicBezTo>
                  <a:pt x="1839277" y="1747838"/>
                  <a:pt x="1827847" y="1735455"/>
                  <a:pt x="1827847" y="1719263"/>
                </a:cubicBezTo>
                <a:cubicBezTo>
                  <a:pt x="1827847" y="1703071"/>
                  <a:pt x="1839277" y="1690688"/>
                  <a:pt x="1853565" y="1690688"/>
                </a:cubicBezTo>
                <a:close/>
                <a:moveTo>
                  <a:pt x="1687829" y="1690688"/>
                </a:moveTo>
                <a:cubicBezTo>
                  <a:pt x="1702117" y="1690688"/>
                  <a:pt x="1713547" y="1703071"/>
                  <a:pt x="1713547" y="1719263"/>
                </a:cubicBezTo>
                <a:cubicBezTo>
                  <a:pt x="1713547" y="1734503"/>
                  <a:pt x="1702117" y="1747838"/>
                  <a:pt x="1687829" y="1747838"/>
                </a:cubicBezTo>
                <a:cubicBezTo>
                  <a:pt x="1673542" y="1747838"/>
                  <a:pt x="1662112" y="1735455"/>
                  <a:pt x="1662112" y="1719263"/>
                </a:cubicBezTo>
                <a:cubicBezTo>
                  <a:pt x="1662112" y="1703071"/>
                  <a:pt x="1673542" y="1690688"/>
                  <a:pt x="1687829" y="1690688"/>
                </a:cubicBezTo>
                <a:close/>
                <a:moveTo>
                  <a:pt x="1521142" y="1690688"/>
                </a:moveTo>
                <a:cubicBezTo>
                  <a:pt x="1535430" y="1690688"/>
                  <a:pt x="1546860" y="1703071"/>
                  <a:pt x="1546860" y="1719263"/>
                </a:cubicBezTo>
                <a:cubicBezTo>
                  <a:pt x="1546860" y="1734503"/>
                  <a:pt x="1535430" y="1747838"/>
                  <a:pt x="1521142" y="1747838"/>
                </a:cubicBezTo>
                <a:cubicBezTo>
                  <a:pt x="1506855" y="1747838"/>
                  <a:pt x="1495425" y="1735455"/>
                  <a:pt x="1495425" y="1719263"/>
                </a:cubicBezTo>
                <a:cubicBezTo>
                  <a:pt x="1495425" y="1703071"/>
                  <a:pt x="1506855" y="1690688"/>
                  <a:pt x="1521142" y="1690688"/>
                </a:cubicBezTo>
                <a:close/>
                <a:moveTo>
                  <a:pt x="1355407" y="1690688"/>
                </a:moveTo>
                <a:cubicBezTo>
                  <a:pt x="1369695" y="1690688"/>
                  <a:pt x="1381125" y="1703071"/>
                  <a:pt x="1381125" y="1719263"/>
                </a:cubicBezTo>
                <a:cubicBezTo>
                  <a:pt x="1381125" y="1734503"/>
                  <a:pt x="1369695" y="1747838"/>
                  <a:pt x="1355407" y="1747838"/>
                </a:cubicBezTo>
                <a:cubicBezTo>
                  <a:pt x="1341120" y="1747838"/>
                  <a:pt x="1329690" y="1735455"/>
                  <a:pt x="1329690" y="1719263"/>
                </a:cubicBezTo>
                <a:cubicBezTo>
                  <a:pt x="1329690" y="1703071"/>
                  <a:pt x="1341120" y="1690688"/>
                  <a:pt x="1355407" y="1690688"/>
                </a:cubicBezTo>
                <a:close/>
                <a:moveTo>
                  <a:pt x="1188720" y="1690688"/>
                </a:moveTo>
                <a:cubicBezTo>
                  <a:pt x="1203007" y="1690688"/>
                  <a:pt x="1214437" y="1703071"/>
                  <a:pt x="1214437" y="1719263"/>
                </a:cubicBezTo>
                <a:cubicBezTo>
                  <a:pt x="1214437" y="1734503"/>
                  <a:pt x="1203007" y="1747838"/>
                  <a:pt x="1188720" y="1747838"/>
                </a:cubicBezTo>
                <a:cubicBezTo>
                  <a:pt x="1174432" y="1747838"/>
                  <a:pt x="1163002" y="1735455"/>
                  <a:pt x="1163002" y="1719263"/>
                </a:cubicBezTo>
                <a:cubicBezTo>
                  <a:pt x="1163002" y="1703071"/>
                  <a:pt x="1174432" y="1690688"/>
                  <a:pt x="1188720" y="1690688"/>
                </a:cubicBezTo>
                <a:close/>
                <a:moveTo>
                  <a:pt x="1022985" y="1690688"/>
                </a:moveTo>
                <a:cubicBezTo>
                  <a:pt x="1037272" y="1690688"/>
                  <a:pt x="1048702" y="1703071"/>
                  <a:pt x="1048702" y="1719263"/>
                </a:cubicBezTo>
                <a:cubicBezTo>
                  <a:pt x="1048702" y="1734503"/>
                  <a:pt x="1037272" y="1747838"/>
                  <a:pt x="1022985" y="1747838"/>
                </a:cubicBezTo>
                <a:cubicBezTo>
                  <a:pt x="1008697" y="1747838"/>
                  <a:pt x="997267" y="1735455"/>
                  <a:pt x="997267" y="1719263"/>
                </a:cubicBezTo>
                <a:cubicBezTo>
                  <a:pt x="997267" y="1703071"/>
                  <a:pt x="1008697" y="1690688"/>
                  <a:pt x="1022985" y="1690688"/>
                </a:cubicBezTo>
                <a:close/>
                <a:moveTo>
                  <a:pt x="857249" y="1690688"/>
                </a:moveTo>
                <a:cubicBezTo>
                  <a:pt x="871537" y="1690688"/>
                  <a:pt x="882967" y="1703071"/>
                  <a:pt x="882967" y="1719263"/>
                </a:cubicBezTo>
                <a:cubicBezTo>
                  <a:pt x="882967" y="1734503"/>
                  <a:pt x="871537" y="1747838"/>
                  <a:pt x="857249" y="1747838"/>
                </a:cubicBezTo>
                <a:cubicBezTo>
                  <a:pt x="842962" y="1747838"/>
                  <a:pt x="831532" y="1735455"/>
                  <a:pt x="831532" y="1719263"/>
                </a:cubicBezTo>
                <a:cubicBezTo>
                  <a:pt x="831532" y="1703071"/>
                  <a:pt x="842962" y="1690688"/>
                  <a:pt x="857249" y="1690688"/>
                </a:cubicBezTo>
                <a:close/>
                <a:moveTo>
                  <a:pt x="690562" y="1690688"/>
                </a:moveTo>
                <a:cubicBezTo>
                  <a:pt x="704850" y="1690688"/>
                  <a:pt x="716280" y="1703071"/>
                  <a:pt x="716280" y="1719263"/>
                </a:cubicBezTo>
                <a:cubicBezTo>
                  <a:pt x="716280" y="1735455"/>
                  <a:pt x="704850" y="1747838"/>
                  <a:pt x="690562" y="1747838"/>
                </a:cubicBezTo>
                <a:cubicBezTo>
                  <a:pt x="676275" y="1747838"/>
                  <a:pt x="664845" y="1735455"/>
                  <a:pt x="664845" y="1719263"/>
                </a:cubicBezTo>
                <a:cubicBezTo>
                  <a:pt x="664845" y="1703071"/>
                  <a:pt x="676275" y="1690688"/>
                  <a:pt x="690562" y="1690688"/>
                </a:cubicBezTo>
                <a:close/>
                <a:moveTo>
                  <a:pt x="524827" y="1690688"/>
                </a:moveTo>
                <a:cubicBezTo>
                  <a:pt x="539115" y="1690688"/>
                  <a:pt x="550545" y="1703071"/>
                  <a:pt x="550545" y="1719263"/>
                </a:cubicBezTo>
                <a:cubicBezTo>
                  <a:pt x="550545" y="1734503"/>
                  <a:pt x="539115" y="1747838"/>
                  <a:pt x="524827" y="1747838"/>
                </a:cubicBezTo>
                <a:cubicBezTo>
                  <a:pt x="510540" y="1747838"/>
                  <a:pt x="499110" y="1735455"/>
                  <a:pt x="499110" y="1719263"/>
                </a:cubicBezTo>
                <a:cubicBezTo>
                  <a:pt x="499110" y="1703071"/>
                  <a:pt x="510540" y="1690688"/>
                  <a:pt x="524827" y="1690688"/>
                </a:cubicBezTo>
                <a:close/>
                <a:moveTo>
                  <a:pt x="358139" y="1690688"/>
                </a:moveTo>
                <a:cubicBezTo>
                  <a:pt x="372427" y="1690688"/>
                  <a:pt x="383857" y="1703071"/>
                  <a:pt x="383857" y="1719263"/>
                </a:cubicBezTo>
                <a:cubicBezTo>
                  <a:pt x="383857" y="1734503"/>
                  <a:pt x="372427" y="1747838"/>
                  <a:pt x="358139" y="1747838"/>
                </a:cubicBezTo>
                <a:cubicBezTo>
                  <a:pt x="343852" y="1747838"/>
                  <a:pt x="332422" y="1735455"/>
                  <a:pt x="332422" y="1719263"/>
                </a:cubicBezTo>
                <a:cubicBezTo>
                  <a:pt x="332422" y="1703071"/>
                  <a:pt x="343852" y="1690688"/>
                  <a:pt x="358139" y="1690688"/>
                </a:cubicBezTo>
                <a:close/>
                <a:moveTo>
                  <a:pt x="192405" y="1690688"/>
                </a:moveTo>
                <a:cubicBezTo>
                  <a:pt x="206692" y="1690688"/>
                  <a:pt x="218122" y="1703071"/>
                  <a:pt x="218122" y="1719263"/>
                </a:cubicBezTo>
                <a:cubicBezTo>
                  <a:pt x="218122" y="1734503"/>
                  <a:pt x="206692" y="1747838"/>
                  <a:pt x="192405" y="1747838"/>
                </a:cubicBezTo>
                <a:cubicBezTo>
                  <a:pt x="178117" y="1747838"/>
                  <a:pt x="166687" y="1735455"/>
                  <a:pt x="166687" y="1719263"/>
                </a:cubicBezTo>
                <a:cubicBezTo>
                  <a:pt x="166687" y="1703071"/>
                  <a:pt x="178117" y="1690688"/>
                  <a:pt x="192405" y="1690688"/>
                </a:cubicBezTo>
                <a:close/>
                <a:moveTo>
                  <a:pt x="25718" y="1690688"/>
                </a:moveTo>
                <a:cubicBezTo>
                  <a:pt x="40005" y="1690688"/>
                  <a:pt x="51435" y="1703071"/>
                  <a:pt x="51435" y="1719263"/>
                </a:cubicBezTo>
                <a:cubicBezTo>
                  <a:pt x="51435" y="1734503"/>
                  <a:pt x="40005" y="1747838"/>
                  <a:pt x="25718" y="1747838"/>
                </a:cubicBezTo>
                <a:cubicBezTo>
                  <a:pt x="11430" y="1747838"/>
                  <a:pt x="0" y="1735455"/>
                  <a:pt x="0" y="1719263"/>
                </a:cubicBezTo>
                <a:cubicBezTo>
                  <a:pt x="0" y="1703071"/>
                  <a:pt x="11430" y="1690688"/>
                  <a:pt x="25718" y="1690688"/>
                </a:cubicBezTo>
                <a:close/>
                <a:moveTo>
                  <a:pt x="2020252" y="1480185"/>
                </a:moveTo>
                <a:cubicBezTo>
                  <a:pt x="2034539" y="1480185"/>
                  <a:pt x="2045969" y="1492568"/>
                  <a:pt x="2045969" y="1508760"/>
                </a:cubicBezTo>
                <a:cubicBezTo>
                  <a:pt x="2045969" y="1524953"/>
                  <a:pt x="2034539" y="1537335"/>
                  <a:pt x="2020252" y="1537335"/>
                </a:cubicBezTo>
                <a:cubicBezTo>
                  <a:pt x="2005964" y="1537335"/>
                  <a:pt x="1994534" y="1524953"/>
                  <a:pt x="1994534" y="1508760"/>
                </a:cubicBezTo>
                <a:cubicBezTo>
                  <a:pt x="1994534" y="1492568"/>
                  <a:pt x="2005964" y="1480185"/>
                  <a:pt x="2020252" y="1480185"/>
                </a:cubicBezTo>
                <a:close/>
                <a:moveTo>
                  <a:pt x="1853565" y="1480185"/>
                </a:moveTo>
                <a:cubicBezTo>
                  <a:pt x="1867852" y="1480185"/>
                  <a:pt x="1879282" y="1492568"/>
                  <a:pt x="1879282" y="1508760"/>
                </a:cubicBezTo>
                <a:cubicBezTo>
                  <a:pt x="1879282" y="1524000"/>
                  <a:pt x="1867852" y="1537335"/>
                  <a:pt x="1853565" y="1537335"/>
                </a:cubicBezTo>
                <a:cubicBezTo>
                  <a:pt x="1839277" y="1537335"/>
                  <a:pt x="1827847" y="1524953"/>
                  <a:pt x="1827847" y="1508760"/>
                </a:cubicBezTo>
                <a:cubicBezTo>
                  <a:pt x="1827847" y="1492568"/>
                  <a:pt x="1839277" y="1480185"/>
                  <a:pt x="1853565" y="1480185"/>
                </a:cubicBezTo>
                <a:close/>
                <a:moveTo>
                  <a:pt x="1687829" y="1480185"/>
                </a:moveTo>
                <a:cubicBezTo>
                  <a:pt x="1702117" y="1480185"/>
                  <a:pt x="1713547" y="1492568"/>
                  <a:pt x="1713547" y="1508760"/>
                </a:cubicBezTo>
                <a:cubicBezTo>
                  <a:pt x="1713547" y="1524000"/>
                  <a:pt x="1702117" y="1537335"/>
                  <a:pt x="1687829" y="1537335"/>
                </a:cubicBezTo>
                <a:cubicBezTo>
                  <a:pt x="1673542" y="1537335"/>
                  <a:pt x="1662112" y="1524953"/>
                  <a:pt x="1662112" y="1508760"/>
                </a:cubicBezTo>
                <a:cubicBezTo>
                  <a:pt x="1662112" y="1492568"/>
                  <a:pt x="1673542" y="1480185"/>
                  <a:pt x="1687829" y="1480185"/>
                </a:cubicBezTo>
                <a:close/>
                <a:moveTo>
                  <a:pt x="1521142" y="1480185"/>
                </a:moveTo>
                <a:cubicBezTo>
                  <a:pt x="1535430" y="1480185"/>
                  <a:pt x="1546860" y="1492568"/>
                  <a:pt x="1546860" y="1508760"/>
                </a:cubicBezTo>
                <a:cubicBezTo>
                  <a:pt x="1546860" y="1524000"/>
                  <a:pt x="1535430" y="1537335"/>
                  <a:pt x="1521142" y="1537335"/>
                </a:cubicBezTo>
                <a:cubicBezTo>
                  <a:pt x="1506855" y="1537335"/>
                  <a:pt x="1495425" y="1524953"/>
                  <a:pt x="1495425" y="1508760"/>
                </a:cubicBezTo>
                <a:cubicBezTo>
                  <a:pt x="1495425" y="1492568"/>
                  <a:pt x="1506855" y="1480185"/>
                  <a:pt x="1521142" y="1480185"/>
                </a:cubicBezTo>
                <a:close/>
                <a:moveTo>
                  <a:pt x="1355407" y="1480185"/>
                </a:moveTo>
                <a:cubicBezTo>
                  <a:pt x="1369695" y="1480185"/>
                  <a:pt x="1381125" y="1492568"/>
                  <a:pt x="1381125" y="1508760"/>
                </a:cubicBezTo>
                <a:cubicBezTo>
                  <a:pt x="1381125" y="1524000"/>
                  <a:pt x="1369695" y="1537335"/>
                  <a:pt x="1355407" y="1537335"/>
                </a:cubicBezTo>
                <a:cubicBezTo>
                  <a:pt x="1341120" y="1537335"/>
                  <a:pt x="1329690" y="1524953"/>
                  <a:pt x="1329690" y="1508760"/>
                </a:cubicBezTo>
                <a:cubicBezTo>
                  <a:pt x="1329690" y="1492568"/>
                  <a:pt x="1341120" y="1480185"/>
                  <a:pt x="1355407" y="1480185"/>
                </a:cubicBezTo>
                <a:close/>
                <a:moveTo>
                  <a:pt x="1188720" y="1480185"/>
                </a:moveTo>
                <a:cubicBezTo>
                  <a:pt x="1203007" y="1480185"/>
                  <a:pt x="1214437" y="1492568"/>
                  <a:pt x="1214437" y="1508760"/>
                </a:cubicBezTo>
                <a:cubicBezTo>
                  <a:pt x="1214437" y="1524000"/>
                  <a:pt x="1203007" y="1537335"/>
                  <a:pt x="1188720" y="1537335"/>
                </a:cubicBezTo>
                <a:cubicBezTo>
                  <a:pt x="1174432" y="1537335"/>
                  <a:pt x="1163002" y="1524953"/>
                  <a:pt x="1163002" y="1508760"/>
                </a:cubicBezTo>
                <a:cubicBezTo>
                  <a:pt x="1163002" y="1492568"/>
                  <a:pt x="1174432" y="1480185"/>
                  <a:pt x="1188720" y="1480185"/>
                </a:cubicBezTo>
                <a:close/>
                <a:moveTo>
                  <a:pt x="1022985" y="1480185"/>
                </a:moveTo>
                <a:cubicBezTo>
                  <a:pt x="1037272" y="1480185"/>
                  <a:pt x="1048702" y="1492568"/>
                  <a:pt x="1048702" y="1508760"/>
                </a:cubicBezTo>
                <a:cubicBezTo>
                  <a:pt x="1048702" y="1524000"/>
                  <a:pt x="1037272" y="1537335"/>
                  <a:pt x="1022985" y="1537335"/>
                </a:cubicBezTo>
                <a:cubicBezTo>
                  <a:pt x="1008697" y="1537335"/>
                  <a:pt x="997267" y="1524953"/>
                  <a:pt x="997267" y="1508760"/>
                </a:cubicBezTo>
                <a:cubicBezTo>
                  <a:pt x="997267" y="1492568"/>
                  <a:pt x="1008697" y="1480185"/>
                  <a:pt x="1022985" y="1480185"/>
                </a:cubicBezTo>
                <a:close/>
                <a:moveTo>
                  <a:pt x="857249" y="1480185"/>
                </a:moveTo>
                <a:cubicBezTo>
                  <a:pt x="871537" y="1480185"/>
                  <a:pt x="882967" y="1492568"/>
                  <a:pt x="882967" y="1508760"/>
                </a:cubicBezTo>
                <a:cubicBezTo>
                  <a:pt x="882967" y="1524000"/>
                  <a:pt x="871537" y="1537335"/>
                  <a:pt x="857249" y="1537335"/>
                </a:cubicBezTo>
                <a:cubicBezTo>
                  <a:pt x="842962" y="1537335"/>
                  <a:pt x="831532" y="1524953"/>
                  <a:pt x="831532" y="1508760"/>
                </a:cubicBezTo>
                <a:cubicBezTo>
                  <a:pt x="831532" y="1492568"/>
                  <a:pt x="842962" y="1480185"/>
                  <a:pt x="857249" y="1480185"/>
                </a:cubicBezTo>
                <a:close/>
                <a:moveTo>
                  <a:pt x="690562" y="1480185"/>
                </a:moveTo>
                <a:cubicBezTo>
                  <a:pt x="704850" y="1480185"/>
                  <a:pt x="716280" y="1492568"/>
                  <a:pt x="716280" y="1508760"/>
                </a:cubicBezTo>
                <a:cubicBezTo>
                  <a:pt x="716280" y="1524000"/>
                  <a:pt x="704850" y="1537335"/>
                  <a:pt x="690562" y="1537335"/>
                </a:cubicBezTo>
                <a:cubicBezTo>
                  <a:pt x="676275" y="1537335"/>
                  <a:pt x="664845" y="1524953"/>
                  <a:pt x="664845" y="1508760"/>
                </a:cubicBezTo>
                <a:cubicBezTo>
                  <a:pt x="664845" y="1492568"/>
                  <a:pt x="676275" y="1480185"/>
                  <a:pt x="690562" y="1480185"/>
                </a:cubicBezTo>
                <a:close/>
                <a:moveTo>
                  <a:pt x="524827" y="1480185"/>
                </a:moveTo>
                <a:cubicBezTo>
                  <a:pt x="539115" y="1480185"/>
                  <a:pt x="550545" y="1492568"/>
                  <a:pt x="550545" y="1508760"/>
                </a:cubicBezTo>
                <a:cubicBezTo>
                  <a:pt x="550545" y="1524000"/>
                  <a:pt x="539115" y="1537335"/>
                  <a:pt x="524827" y="1537335"/>
                </a:cubicBezTo>
                <a:cubicBezTo>
                  <a:pt x="510540" y="1537335"/>
                  <a:pt x="499110" y="1524953"/>
                  <a:pt x="499110" y="1508760"/>
                </a:cubicBezTo>
                <a:cubicBezTo>
                  <a:pt x="499110" y="1492568"/>
                  <a:pt x="510540" y="1480185"/>
                  <a:pt x="524827" y="1480185"/>
                </a:cubicBezTo>
                <a:close/>
                <a:moveTo>
                  <a:pt x="358139" y="1480185"/>
                </a:moveTo>
                <a:cubicBezTo>
                  <a:pt x="372427" y="1480185"/>
                  <a:pt x="383857" y="1492568"/>
                  <a:pt x="383857" y="1508760"/>
                </a:cubicBezTo>
                <a:cubicBezTo>
                  <a:pt x="383857" y="1524000"/>
                  <a:pt x="372427" y="1537335"/>
                  <a:pt x="358139" y="1537335"/>
                </a:cubicBezTo>
                <a:cubicBezTo>
                  <a:pt x="343852" y="1537335"/>
                  <a:pt x="332422" y="1524953"/>
                  <a:pt x="332422" y="1508760"/>
                </a:cubicBezTo>
                <a:cubicBezTo>
                  <a:pt x="332422" y="1492568"/>
                  <a:pt x="343852" y="1480185"/>
                  <a:pt x="358139" y="1480185"/>
                </a:cubicBezTo>
                <a:close/>
                <a:moveTo>
                  <a:pt x="192405" y="1480185"/>
                </a:moveTo>
                <a:cubicBezTo>
                  <a:pt x="206692" y="1480185"/>
                  <a:pt x="218122" y="1492568"/>
                  <a:pt x="218122" y="1508760"/>
                </a:cubicBezTo>
                <a:cubicBezTo>
                  <a:pt x="218122" y="1524000"/>
                  <a:pt x="206692" y="1537335"/>
                  <a:pt x="192405" y="1537335"/>
                </a:cubicBezTo>
                <a:cubicBezTo>
                  <a:pt x="178117" y="1537335"/>
                  <a:pt x="166687" y="1524953"/>
                  <a:pt x="166687" y="1508760"/>
                </a:cubicBezTo>
                <a:cubicBezTo>
                  <a:pt x="166687" y="1492568"/>
                  <a:pt x="178117" y="1480185"/>
                  <a:pt x="192405" y="1480185"/>
                </a:cubicBezTo>
                <a:close/>
                <a:moveTo>
                  <a:pt x="25718" y="1480185"/>
                </a:moveTo>
                <a:cubicBezTo>
                  <a:pt x="40005" y="1480185"/>
                  <a:pt x="51435" y="1492568"/>
                  <a:pt x="51435" y="1508760"/>
                </a:cubicBezTo>
                <a:cubicBezTo>
                  <a:pt x="51435" y="1524000"/>
                  <a:pt x="40005" y="1537335"/>
                  <a:pt x="25718" y="1537335"/>
                </a:cubicBezTo>
                <a:cubicBezTo>
                  <a:pt x="11430" y="1537335"/>
                  <a:pt x="0" y="1524953"/>
                  <a:pt x="0" y="1508760"/>
                </a:cubicBezTo>
                <a:cubicBezTo>
                  <a:pt x="0" y="1492568"/>
                  <a:pt x="11430" y="1480185"/>
                  <a:pt x="25718" y="1480185"/>
                </a:cubicBezTo>
                <a:close/>
                <a:moveTo>
                  <a:pt x="2850832" y="1479233"/>
                </a:moveTo>
                <a:cubicBezTo>
                  <a:pt x="2865120" y="1479233"/>
                  <a:pt x="2876550" y="1491616"/>
                  <a:pt x="2876550" y="1507808"/>
                </a:cubicBezTo>
                <a:cubicBezTo>
                  <a:pt x="2876550" y="1523048"/>
                  <a:pt x="2865120" y="1536383"/>
                  <a:pt x="2850832" y="1536383"/>
                </a:cubicBezTo>
                <a:cubicBezTo>
                  <a:pt x="2836545" y="1536383"/>
                  <a:pt x="2825115" y="1524000"/>
                  <a:pt x="2825115" y="1507808"/>
                </a:cubicBezTo>
                <a:cubicBezTo>
                  <a:pt x="2825115" y="1492568"/>
                  <a:pt x="2836545" y="1479233"/>
                  <a:pt x="2850832" y="1479233"/>
                </a:cubicBezTo>
                <a:close/>
                <a:moveTo>
                  <a:pt x="2684144" y="1479233"/>
                </a:moveTo>
                <a:cubicBezTo>
                  <a:pt x="2698432" y="1479233"/>
                  <a:pt x="2709862" y="1491616"/>
                  <a:pt x="2709862" y="1507808"/>
                </a:cubicBezTo>
                <a:cubicBezTo>
                  <a:pt x="2709862" y="1523048"/>
                  <a:pt x="2698432" y="1536383"/>
                  <a:pt x="2684144" y="1536383"/>
                </a:cubicBezTo>
                <a:cubicBezTo>
                  <a:pt x="2669857" y="1536383"/>
                  <a:pt x="2658427" y="1524000"/>
                  <a:pt x="2658427" y="1507808"/>
                </a:cubicBezTo>
                <a:cubicBezTo>
                  <a:pt x="2658427" y="1492568"/>
                  <a:pt x="2669857" y="1479233"/>
                  <a:pt x="2684144" y="1479233"/>
                </a:cubicBezTo>
                <a:close/>
                <a:moveTo>
                  <a:pt x="2518409" y="1479233"/>
                </a:moveTo>
                <a:cubicBezTo>
                  <a:pt x="2532697" y="1479233"/>
                  <a:pt x="2544127" y="1491616"/>
                  <a:pt x="2544127" y="1507808"/>
                </a:cubicBezTo>
                <a:cubicBezTo>
                  <a:pt x="2544127" y="1523048"/>
                  <a:pt x="2532697" y="1536383"/>
                  <a:pt x="2518409" y="1536383"/>
                </a:cubicBezTo>
                <a:cubicBezTo>
                  <a:pt x="2504122" y="1536383"/>
                  <a:pt x="2492692" y="1524000"/>
                  <a:pt x="2492692" y="1507808"/>
                </a:cubicBezTo>
                <a:cubicBezTo>
                  <a:pt x="2492692" y="1492568"/>
                  <a:pt x="2504122" y="1479233"/>
                  <a:pt x="2518409" y="1479233"/>
                </a:cubicBezTo>
                <a:close/>
                <a:moveTo>
                  <a:pt x="2352674" y="1479233"/>
                </a:moveTo>
                <a:cubicBezTo>
                  <a:pt x="2366962" y="1479233"/>
                  <a:pt x="2378392" y="1491616"/>
                  <a:pt x="2378392" y="1507808"/>
                </a:cubicBezTo>
                <a:cubicBezTo>
                  <a:pt x="2378392" y="1523048"/>
                  <a:pt x="2366962" y="1536383"/>
                  <a:pt x="2352674" y="1536383"/>
                </a:cubicBezTo>
                <a:cubicBezTo>
                  <a:pt x="2338387" y="1536383"/>
                  <a:pt x="2326957" y="1524000"/>
                  <a:pt x="2326957" y="1507808"/>
                </a:cubicBezTo>
                <a:cubicBezTo>
                  <a:pt x="2326957" y="1492568"/>
                  <a:pt x="2338387" y="1479233"/>
                  <a:pt x="2352674" y="1479233"/>
                </a:cubicBezTo>
                <a:close/>
                <a:moveTo>
                  <a:pt x="2185987" y="1479233"/>
                </a:moveTo>
                <a:cubicBezTo>
                  <a:pt x="2200275" y="1479233"/>
                  <a:pt x="2211705" y="1491616"/>
                  <a:pt x="2211705" y="1507808"/>
                </a:cubicBezTo>
                <a:cubicBezTo>
                  <a:pt x="2211705" y="1523048"/>
                  <a:pt x="2200275" y="1536383"/>
                  <a:pt x="2185987" y="1536383"/>
                </a:cubicBezTo>
                <a:cubicBezTo>
                  <a:pt x="2171700" y="1536383"/>
                  <a:pt x="2160270" y="1524000"/>
                  <a:pt x="2160270" y="1507808"/>
                </a:cubicBezTo>
                <a:cubicBezTo>
                  <a:pt x="2160270" y="1492568"/>
                  <a:pt x="2171700" y="1479233"/>
                  <a:pt x="2185987" y="1479233"/>
                </a:cubicBezTo>
                <a:close/>
                <a:moveTo>
                  <a:pt x="2850832" y="1267778"/>
                </a:moveTo>
                <a:cubicBezTo>
                  <a:pt x="2865120" y="1267778"/>
                  <a:pt x="2876550" y="1280160"/>
                  <a:pt x="2876550" y="1296353"/>
                </a:cubicBezTo>
                <a:cubicBezTo>
                  <a:pt x="2876550" y="1311593"/>
                  <a:pt x="2865120" y="1324928"/>
                  <a:pt x="2850832" y="1324928"/>
                </a:cubicBezTo>
                <a:cubicBezTo>
                  <a:pt x="2836545" y="1324928"/>
                  <a:pt x="2825115" y="1312545"/>
                  <a:pt x="2825115" y="1296353"/>
                </a:cubicBezTo>
                <a:cubicBezTo>
                  <a:pt x="2825115" y="1281113"/>
                  <a:pt x="2836545" y="1267778"/>
                  <a:pt x="2850832" y="1267778"/>
                </a:cubicBezTo>
                <a:close/>
                <a:moveTo>
                  <a:pt x="2684144" y="1267778"/>
                </a:moveTo>
                <a:cubicBezTo>
                  <a:pt x="2698432" y="1267778"/>
                  <a:pt x="2709862" y="1280160"/>
                  <a:pt x="2709862" y="1296353"/>
                </a:cubicBezTo>
                <a:cubicBezTo>
                  <a:pt x="2709862" y="1311593"/>
                  <a:pt x="2698432" y="1324928"/>
                  <a:pt x="2684144" y="1324928"/>
                </a:cubicBezTo>
                <a:cubicBezTo>
                  <a:pt x="2669857" y="1324928"/>
                  <a:pt x="2658427" y="1312545"/>
                  <a:pt x="2658427" y="1296353"/>
                </a:cubicBezTo>
                <a:cubicBezTo>
                  <a:pt x="2658427" y="1281113"/>
                  <a:pt x="2669857" y="1267778"/>
                  <a:pt x="2684144" y="1267778"/>
                </a:cubicBezTo>
                <a:close/>
                <a:moveTo>
                  <a:pt x="2518409" y="1267778"/>
                </a:moveTo>
                <a:cubicBezTo>
                  <a:pt x="2532697" y="1267778"/>
                  <a:pt x="2544127" y="1280160"/>
                  <a:pt x="2544127" y="1296353"/>
                </a:cubicBezTo>
                <a:cubicBezTo>
                  <a:pt x="2544127" y="1311593"/>
                  <a:pt x="2532697" y="1324928"/>
                  <a:pt x="2518409" y="1324928"/>
                </a:cubicBezTo>
                <a:cubicBezTo>
                  <a:pt x="2504122" y="1324928"/>
                  <a:pt x="2492692" y="1312545"/>
                  <a:pt x="2492692" y="1296353"/>
                </a:cubicBezTo>
                <a:cubicBezTo>
                  <a:pt x="2492692" y="1281113"/>
                  <a:pt x="2504122" y="1267778"/>
                  <a:pt x="2518409" y="1267778"/>
                </a:cubicBezTo>
                <a:close/>
                <a:moveTo>
                  <a:pt x="2352674" y="1267778"/>
                </a:moveTo>
                <a:cubicBezTo>
                  <a:pt x="2366962" y="1267778"/>
                  <a:pt x="2378392" y="1280160"/>
                  <a:pt x="2378392" y="1296353"/>
                </a:cubicBezTo>
                <a:cubicBezTo>
                  <a:pt x="2378392" y="1311593"/>
                  <a:pt x="2366962" y="1324928"/>
                  <a:pt x="2352674" y="1324928"/>
                </a:cubicBezTo>
                <a:cubicBezTo>
                  <a:pt x="2338387" y="1324928"/>
                  <a:pt x="2326957" y="1312545"/>
                  <a:pt x="2326957" y="1296353"/>
                </a:cubicBezTo>
                <a:cubicBezTo>
                  <a:pt x="2326957" y="1281113"/>
                  <a:pt x="2338387" y="1267778"/>
                  <a:pt x="2352674" y="1267778"/>
                </a:cubicBezTo>
                <a:close/>
                <a:moveTo>
                  <a:pt x="2185987" y="1267778"/>
                </a:moveTo>
                <a:cubicBezTo>
                  <a:pt x="2200275" y="1267778"/>
                  <a:pt x="2211705" y="1280160"/>
                  <a:pt x="2211705" y="1296353"/>
                </a:cubicBezTo>
                <a:cubicBezTo>
                  <a:pt x="2211705" y="1312545"/>
                  <a:pt x="2200275" y="1324928"/>
                  <a:pt x="2185987" y="1324928"/>
                </a:cubicBezTo>
                <a:cubicBezTo>
                  <a:pt x="2171700" y="1324928"/>
                  <a:pt x="2160270" y="1312545"/>
                  <a:pt x="2160270" y="1296353"/>
                </a:cubicBezTo>
                <a:cubicBezTo>
                  <a:pt x="2160270" y="1280160"/>
                  <a:pt x="2171700" y="1267778"/>
                  <a:pt x="2185987" y="1267778"/>
                </a:cubicBezTo>
                <a:close/>
                <a:moveTo>
                  <a:pt x="2020252" y="1267778"/>
                </a:moveTo>
                <a:cubicBezTo>
                  <a:pt x="2034539" y="1267778"/>
                  <a:pt x="2045969" y="1280160"/>
                  <a:pt x="2045969" y="1296353"/>
                </a:cubicBezTo>
                <a:cubicBezTo>
                  <a:pt x="2045969" y="1311593"/>
                  <a:pt x="2034539" y="1324928"/>
                  <a:pt x="2020252" y="1324928"/>
                </a:cubicBezTo>
                <a:cubicBezTo>
                  <a:pt x="2005964" y="1324928"/>
                  <a:pt x="1994534" y="1312545"/>
                  <a:pt x="1994534" y="1296353"/>
                </a:cubicBezTo>
                <a:cubicBezTo>
                  <a:pt x="1994534" y="1281113"/>
                  <a:pt x="2005964" y="1267778"/>
                  <a:pt x="2020252" y="1267778"/>
                </a:cubicBezTo>
                <a:close/>
                <a:moveTo>
                  <a:pt x="1853565" y="1267778"/>
                </a:moveTo>
                <a:cubicBezTo>
                  <a:pt x="1867852" y="1267778"/>
                  <a:pt x="1879282" y="1280160"/>
                  <a:pt x="1879282" y="1296353"/>
                </a:cubicBezTo>
                <a:cubicBezTo>
                  <a:pt x="1879282" y="1311593"/>
                  <a:pt x="1867852" y="1324928"/>
                  <a:pt x="1853565" y="1324928"/>
                </a:cubicBezTo>
                <a:cubicBezTo>
                  <a:pt x="1839277" y="1324928"/>
                  <a:pt x="1827847" y="1312545"/>
                  <a:pt x="1827847" y="1296353"/>
                </a:cubicBezTo>
                <a:cubicBezTo>
                  <a:pt x="1827847" y="1281113"/>
                  <a:pt x="1839277" y="1267778"/>
                  <a:pt x="1853565" y="1267778"/>
                </a:cubicBezTo>
                <a:close/>
                <a:moveTo>
                  <a:pt x="1687829" y="1267778"/>
                </a:moveTo>
                <a:cubicBezTo>
                  <a:pt x="1702117" y="1267778"/>
                  <a:pt x="1713547" y="1280160"/>
                  <a:pt x="1713547" y="1296353"/>
                </a:cubicBezTo>
                <a:cubicBezTo>
                  <a:pt x="1713547" y="1311593"/>
                  <a:pt x="1702117" y="1324928"/>
                  <a:pt x="1687829" y="1324928"/>
                </a:cubicBezTo>
                <a:cubicBezTo>
                  <a:pt x="1673542" y="1324928"/>
                  <a:pt x="1662112" y="1312545"/>
                  <a:pt x="1662112" y="1296353"/>
                </a:cubicBezTo>
                <a:cubicBezTo>
                  <a:pt x="1662112" y="1281113"/>
                  <a:pt x="1673542" y="1267778"/>
                  <a:pt x="1687829" y="1267778"/>
                </a:cubicBezTo>
                <a:close/>
                <a:moveTo>
                  <a:pt x="1521142" y="1267778"/>
                </a:moveTo>
                <a:cubicBezTo>
                  <a:pt x="1535430" y="1267778"/>
                  <a:pt x="1546860" y="1280160"/>
                  <a:pt x="1546860" y="1296353"/>
                </a:cubicBezTo>
                <a:cubicBezTo>
                  <a:pt x="1546860" y="1311593"/>
                  <a:pt x="1535430" y="1324928"/>
                  <a:pt x="1521142" y="1324928"/>
                </a:cubicBezTo>
                <a:cubicBezTo>
                  <a:pt x="1506855" y="1324928"/>
                  <a:pt x="1495425" y="1312545"/>
                  <a:pt x="1495425" y="1296353"/>
                </a:cubicBezTo>
                <a:cubicBezTo>
                  <a:pt x="1495425" y="1281113"/>
                  <a:pt x="1506855" y="1267778"/>
                  <a:pt x="1521142" y="1267778"/>
                </a:cubicBezTo>
                <a:close/>
                <a:moveTo>
                  <a:pt x="1355407" y="1267778"/>
                </a:moveTo>
                <a:cubicBezTo>
                  <a:pt x="1369695" y="1267778"/>
                  <a:pt x="1381125" y="1280160"/>
                  <a:pt x="1381125" y="1296353"/>
                </a:cubicBezTo>
                <a:cubicBezTo>
                  <a:pt x="1381125" y="1311593"/>
                  <a:pt x="1369695" y="1324928"/>
                  <a:pt x="1355407" y="1324928"/>
                </a:cubicBezTo>
                <a:cubicBezTo>
                  <a:pt x="1341120" y="1324928"/>
                  <a:pt x="1329690" y="1312545"/>
                  <a:pt x="1329690" y="1296353"/>
                </a:cubicBezTo>
                <a:cubicBezTo>
                  <a:pt x="1329690" y="1281113"/>
                  <a:pt x="1341120" y="1267778"/>
                  <a:pt x="1355407" y="1267778"/>
                </a:cubicBezTo>
                <a:close/>
                <a:moveTo>
                  <a:pt x="1188720" y="1267778"/>
                </a:moveTo>
                <a:cubicBezTo>
                  <a:pt x="1203007" y="1267778"/>
                  <a:pt x="1214437" y="1280160"/>
                  <a:pt x="1214437" y="1296353"/>
                </a:cubicBezTo>
                <a:cubicBezTo>
                  <a:pt x="1214437" y="1311593"/>
                  <a:pt x="1203007" y="1324928"/>
                  <a:pt x="1188720" y="1324928"/>
                </a:cubicBezTo>
                <a:cubicBezTo>
                  <a:pt x="1174432" y="1324928"/>
                  <a:pt x="1163002" y="1312545"/>
                  <a:pt x="1163002" y="1296353"/>
                </a:cubicBezTo>
                <a:cubicBezTo>
                  <a:pt x="1163002" y="1281113"/>
                  <a:pt x="1174432" y="1267778"/>
                  <a:pt x="1188720" y="1267778"/>
                </a:cubicBezTo>
                <a:close/>
                <a:moveTo>
                  <a:pt x="1022985" y="1267778"/>
                </a:moveTo>
                <a:cubicBezTo>
                  <a:pt x="1037272" y="1267778"/>
                  <a:pt x="1048702" y="1280160"/>
                  <a:pt x="1048702" y="1296353"/>
                </a:cubicBezTo>
                <a:cubicBezTo>
                  <a:pt x="1048702" y="1311593"/>
                  <a:pt x="1037272" y="1324928"/>
                  <a:pt x="1022985" y="1324928"/>
                </a:cubicBezTo>
                <a:cubicBezTo>
                  <a:pt x="1008697" y="1324928"/>
                  <a:pt x="997267" y="1312545"/>
                  <a:pt x="997267" y="1296353"/>
                </a:cubicBezTo>
                <a:cubicBezTo>
                  <a:pt x="997267" y="1281113"/>
                  <a:pt x="1008697" y="1267778"/>
                  <a:pt x="1022985" y="1267778"/>
                </a:cubicBezTo>
                <a:close/>
                <a:moveTo>
                  <a:pt x="857249" y="1267778"/>
                </a:moveTo>
                <a:cubicBezTo>
                  <a:pt x="871537" y="1267778"/>
                  <a:pt x="882967" y="1280160"/>
                  <a:pt x="882967" y="1296353"/>
                </a:cubicBezTo>
                <a:cubicBezTo>
                  <a:pt x="882967" y="1311593"/>
                  <a:pt x="871537" y="1324928"/>
                  <a:pt x="857249" y="1324928"/>
                </a:cubicBezTo>
                <a:cubicBezTo>
                  <a:pt x="842962" y="1324928"/>
                  <a:pt x="831532" y="1312545"/>
                  <a:pt x="831532" y="1296353"/>
                </a:cubicBezTo>
                <a:cubicBezTo>
                  <a:pt x="831532" y="1281113"/>
                  <a:pt x="842962" y="1267778"/>
                  <a:pt x="857249" y="1267778"/>
                </a:cubicBezTo>
                <a:close/>
                <a:moveTo>
                  <a:pt x="690562" y="1267778"/>
                </a:moveTo>
                <a:cubicBezTo>
                  <a:pt x="704850" y="1267778"/>
                  <a:pt x="716280" y="1280160"/>
                  <a:pt x="716280" y="1296353"/>
                </a:cubicBezTo>
                <a:cubicBezTo>
                  <a:pt x="716280" y="1311593"/>
                  <a:pt x="704850" y="1324928"/>
                  <a:pt x="690562" y="1324928"/>
                </a:cubicBezTo>
                <a:cubicBezTo>
                  <a:pt x="676275" y="1324928"/>
                  <a:pt x="664845" y="1312545"/>
                  <a:pt x="664845" y="1296353"/>
                </a:cubicBezTo>
                <a:cubicBezTo>
                  <a:pt x="664845" y="1281113"/>
                  <a:pt x="676275" y="1267778"/>
                  <a:pt x="690562" y="1267778"/>
                </a:cubicBezTo>
                <a:close/>
                <a:moveTo>
                  <a:pt x="524827" y="1267778"/>
                </a:moveTo>
                <a:cubicBezTo>
                  <a:pt x="539115" y="1267778"/>
                  <a:pt x="550545" y="1280160"/>
                  <a:pt x="550545" y="1296353"/>
                </a:cubicBezTo>
                <a:cubicBezTo>
                  <a:pt x="550545" y="1311593"/>
                  <a:pt x="539115" y="1324928"/>
                  <a:pt x="524827" y="1324928"/>
                </a:cubicBezTo>
                <a:cubicBezTo>
                  <a:pt x="510540" y="1324928"/>
                  <a:pt x="499110" y="1312545"/>
                  <a:pt x="499110" y="1296353"/>
                </a:cubicBezTo>
                <a:cubicBezTo>
                  <a:pt x="499110" y="1281113"/>
                  <a:pt x="510540" y="1267778"/>
                  <a:pt x="524827" y="1267778"/>
                </a:cubicBezTo>
                <a:close/>
                <a:moveTo>
                  <a:pt x="358139" y="1267778"/>
                </a:moveTo>
                <a:cubicBezTo>
                  <a:pt x="372427" y="1267778"/>
                  <a:pt x="383857" y="1280160"/>
                  <a:pt x="383857" y="1296353"/>
                </a:cubicBezTo>
                <a:cubicBezTo>
                  <a:pt x="383857" y="1311593"/>
                  <a:pt x="372427" y="1324928"/>
                  <a:pt x="358139" y="1324928"/>
                </a:cubicBezTo>
                <a:cubicBezTo>
                  <a:pt x="343852" y="1324928"/>
                  <a:pt x="332422" y="1312545"/>
                  <a:pt x="332422" y="1296353"/>
                </a:cubicBezTo>
                <a:cubicBezTo>
                  <a:pt x="332422" y="1281113"/>
                  <a:pt x="343852" y="1267778"/>
                  <a:pt x="358139" y="1267778"/>
                </a:cubicBezTo>
                <a:close/>
                <a:moveTo>
                  <a:pt x="192405" y="1267778"/>
                </a:moveTo>
                <a:cubicBezTo>
                  <a:pt x="206692" y="1267778"/>
                  <a:pt x="218122" y="1280160"/>
                  <a:pt x="218122" y="1296353"/>
                </a:cubicBezTo>
                <a:cubicBezTo>
                  <a:pt x="218122" y="1311593"/>
                  <a:pt x="206692" y="1324928"/>
                  <a:pt x="192405" y="1324928"/>
                </a:cubicBezTo>
                <a:cubicBezTo>
                  <a:pt x="178117" y="1324928"/>
                  <a:pt x="166687" y="1312545"/>
                  <a:pt x="166687" y="1296353"/>
                </a:cubicBezTo>
                <a:cubicBezTo>
                  <a:pt x="166687" y="1281113"/>
                  <a:pt x="178117" y="1267778"/>
                  <a:pt x="192405" y="1267778"/>
                </a:cubicBezTo>
                <a:close/>
                <a:moveTo>
                  <a:pt x="25718" y="1267778"/>
                </a:moveTo>
                <a:cubicBezTo>
                  <a:pt x="40005" y="1267778"/>
                  <a:pt x="51435" y="1280160"/>
                  <a:pt x="51435" y="1296353"/>
                </a:cubicBezTo>
                <a:cubicBezTo>
                  <a:pt x="51435" y="1311593"/>
                  <a:pt x="40005" y="1324928"/>
                  <a:pt x="25718" y="1324928"/>
                </a:cubicBezTo>
                <a:cubicBezTo>
                  <a:pt x="11430" y="1324928"/>
                  <a:pt x="0" y="1312545"/>
                  <a:pt x="0" y="1296353"/>
                </a:cubicBezTo>
                <a:cubicBezTo>
                  <a:pt x="0" y="1281113"/>
                  <a:pt x="11430" y="1267778"/>
                  <a:pt x="25718" y="1267778"/>
                </a:cubicBezTo>
                <a:close/>
                <a:moveTo>
                  <a:pt x="2850832" y="1057275"/>
                </a:moveTo>
                <a:cubicBezTo>
                  <a:pt x="2865120" y="1057275"/>
                  <a:pt x="2876550" y="1069658"/>
                  <a:pt x="2876550" y="1085850"/>
                </a:cubicBezTo>
                <a:cubicBezTo>
                  <a:pt x="2876550" y="1102042"/>
                  <a:pt x="2865120" y="1114425"/>
                  <a:pt x="2850832" y="1114425"/>
                </a:cubicBezTo>
                <a:cubicBezTo>
                  <a:pt x="2836545" y="1114425"/>
                  <a:pt x="2825115" y="1102042"/>
                  <a:pt x="2825115" y="1085850"/>
                </a:cubicBezTo>
                <a:cubicBezTo>
                  <a:pt x="2825115" y="1069658"/>
                  <a:pt x="2836545" y="1057275"/>
                  <a:pt x="2850832" y="1057275"/>
                </a:cubicBezTo>
                <a:close/>
                <a:moveTo>
                  <a:pt x="2684144" y="1057275"/>
                </a:moveTo>
                <a:cubicBezTo>
                  <a:pt x="2698432" y="1057275"/>
                  <a:pt x="2709862" y="1069658"/>
                  <a:pt x="2709862" y="1085850"/>
                </a:cubicBezTo>
                <a:cubicBezTo>
                  <a:pt x="2709862" y="1102042"/>
                  <a:pt x="2698432" y="1114425"/>
                  <a:pt x="2684144" y="1114425"/>
                </a:cubicBezTo>
                <a:cubicBezTo>
                  <a:pt x="2669857" y="1114425"/>
                  <a:pt x="2658427" y="1102042"/>
                  <a:pt x="2658427" y="1085850"/>
                </a:cubicBezTo>
                <a:cubicBezTo>
                  <a:pt x="2658427" y="1069658"/>
                  <a:pt x="2669857" y="1057275"/>
                  <a:pt x="2684144" y="1057275"/>
                </a:cubicBezTo>
                <a:close/>
                <a:moveTo>
                  <a:pt x="2518409" y="1057275"/>
                </a:moveTo>
                <a:cubicBezTo>
                  <a:pt x="2532697" y="1057275"/>
                  <a:pt x="2544127" y="1069658"/>
                  <a:pt x="2544127" y="1085850"/>
                </a:cubicBezTo>
                <a:cubicBezTo>
                  <a:pt x="2544127" y="1101090"/>
                  <a:pt x="2532697" y="1114425"/>
                  <a:pt x="2518409" y="1114425"/>
                </a:cubicBezTo>
                <a:cubicBezTo>
                  <a:pt x="2504122" y="1114425"/>
                  <a:pt x="2492692" y="1102042"/>
                  <a:pt x="2492692" y="1085850"/>
                </a:cubicBezTo>
                <a:cubicBezTo>
                  <a:pt x="2492692" y="1069658"/>
                  <a:pt x="2504122" y="1057275"/>
                  <a:pt x="2518409" y="1057275"/>
                </a:cubicBezTo>
                <a:close/>
                <a:moveTo>
                  <a:pt x="2352674" y="1057275"/>
                </a:moveTo>
                <a:cubicBezTo>
                  <a:pt x="2366962" y="1057275"/>
                  <a:pt x="2378392" y="1069658"/>
                  <a:pt x="2378392" y="1085850"/>
                </a:cubicBezTo>
                <a:cubicBezTo>
                  <a:pt x="2378392" y="1101090"/>
                  <a:pt x="2366962" y="1114425"/>
                  <a:pt x="2352674" y="1114425"/>
                </a:cubicBezTo>
                <a:cubicBezTo>
                  <a:pt x="2338387" y="1114425"/>
                  <a:pt x="2326957" y="1102042"/>
                  <a:pt x="2326957" y="1085850"/>
                </a:cubicBezTo>
                <a:cubicBezTo>
                  <a:pt x="2326957" y="1069658"/>
                  <a:pt x="2338387" y="1057275"/>
                  <a:pt x="2352674" y="1057275"/>
                </a:cubicBezTo>
                <a:close/>
                <a:moveTo>
                  <a:pt x="2185987" y="1057275"/>
                </a:moveTo>
                <a:cubicBezTo>
                  <a:pt x="2200275" y="1057275"/>
                  <a:pt x="2211705" y="1069658"/>
                  <a:pt x="2211705" y="1085850"/>
                </a:cubicBezTo>
                <a:cubicBezTo>
                  <a:pt x="2211705" y="1101090"/>
                  <a:pt x="2200275" y="1114425"/>
                  <a:pt x="2185987" y="1114425"/>
                </a:cubicBezTo>
                <a:cubicBezTo>
                  <a:pt x="2171700" y="1114425"/>
                  <a:pt x="2160270" y="1102042"/>
                  <a:pt x="2160270" y="1085850"/>
                </a:cubicBezTo>
                <a:cubicBezTo>
                  <a:pt x="2160270" y="1069658"/>
                  <a:pt x="2171700" y="1057275"/>
                  <a:pt x="2185987" y="1057275"/>
                </a:cubicBezTo>
                <a:close/>
                <a:moveTo>
                  <a:pt x="2020252" y="1057275"/>
                </a:moveTo>
                <a:cubicBezTo>
                  <a:pt x="2034539" y="1057275"/>
                  <a:pt x="2045969" y="1069658"/>
                  <a:pt x="2045969" y="1085850"/>
                </a:cubicBezTo>
                <a:cubicBezTo>
                  <a:pt x="2045969" y="1101090"/>
                  <a:pt x="2034539" y="1114425"/>
                  <a:pt x="2020252" y="1114425"/>
                </a:cubicBezTo>
                <a:cubicBezTo>
                  <a:pt x="2005964" y="1114425"/>
                  <a:pt x="1994534" y="1102042"/>
                  <a:pt x="1994534" y="1085850"/>
                </a:cubicBezTo>
                <a:cubicBezTo>
                  <a:pt x="1994534" y="1069658"/>
                  <a:pt x="2005964" y="1057275"/>
                  <a:pt x="2020252" y="1057275"/>
                </a:cubicBezTo>
                <a:close/>
                <a:moveTo>
                  <a:pt x="1853565" y="1057275"/>
                </a:moveTo>
                <a:cubicBezTo>
                  <a:pt x="1867852" y="1057275"/>
                  <a:pt x="1879282" y="1069658"/>
                  <a:pt x="1879282" y="1085850"/>
                </a:cubicBezTo>
                <a:cubicBezTo>
                  <a:pt x="1879282" y="1101090"/>
                  <a:pt x="1867852" y="1114425"/>
                  <a:pt x="1853565" y="1114425"/>
                </a:cubicBezTo>
                <a:cubicBezTo>
                  <a:pt x="1839277" y="1114425"/>
                  <a:pt x="1827847" y="1102042"/>
                  <a:pt x="1827847" y="1085850"/>
                </a:cubicBezTo>
                <a:cubicBezTo>
                  <a:pt x="1827847" y="1069658"/>
                  <a:pt x="1839277" y="1057275"/>
                  <a:pt x="1853565" y="1057275"/>
                </a:cubicBezTo>
                <a:close/>
                <a:moveTo>
                  <a:pt x="1687829" y="1057275"/>
                </a:moveTo>
                <a:cubicBezTo>
                  <a:pt x="1702117" y="1057275"/>
                  <a:pt x="1713547" y="1069658"/>
                  <a:pt x="1713547" y="1085850"/>
                </a:cubicBezTo>
                <a:cubicBezTo>
                  <a:pt x="1713547" y="1101090"/>
                  <a:pt x="1702117" y="1114425"/>
                  <a:pt x="1687829" y="1114425"/>
                </a:cubicBezTo>
                <a:cubicBezTo>
                  <a:pt x="1673542" y="1114425"/>
                  <a:pt x="1662112" y="1102042"/>
                  <a:pt x="1662112" y="1085850"/>
                </a:cubicBezTo>
                <a:cubicBezTo>
                  <a:pt x="1662112" y="1069658"/>
                  <a:pt x="1673542" y="1057275"/>
                  <a:pt x="1687829" y="1057275"/>
                </a:cubicBezTo>
                <a:close/>
                <a:moveTo>
                  <a:pt x="1521142" y="1057275"/>
                </a:moveTo>
                <a:cubicBezTo>
                  <a:pt x="1535430" y="1057275"/>
                  <a:pt x="1546860" y="1069658"/>
                  <a:pt x="1546860" y="1085850"/>
                </a:cubicBezTo>
                <a:cubicBezTo>
                  <a:pt x="1546860" y="1101090"/>
                  <a:pt x="1535430" y="1114425"/>
                  <a:pt x="1521142" y="1114425"/>
                </a:cubicBezTo>
                <a:cubicBezTo>
                  <a:pt x="1506855" y="1114425"/>
                  <a:pt x="1495425" y="1102042"/>
                  <a:pt x="1495425" y="1085850"/>
                </a:cubicBezTo>
                <a:cubicBezTo>
                  <a:pt x="1495425" y="1069658"/>
                  <a:pt x="1506855" y="1057275"/>
                  <a:pt x="1521142" y="1057275"/>
                </a:cubicBezTo>
                <a:close/>
                <a:moveTo>
                  <a:pt x="1355407" y="1057275"/>
                </a:moveTo>
                <a:cubicBezTo>
                  <a:pt x="1369695" y="1057275"/>
                  <a:pt x="1381125" y="1069658"/>
                  <a:pt x="1381125" y="1085850"/>
                </a:cubicBezTo>
                <a:cubicBezTo>
                  <a:pt x="1381125" y="1101090"/>
                  <a:pt x="1369695" y="1114425"/>
                  <a:pt x="1355407" y="1114425"/>
                </a:cubicBezTo>
                <a:cubicBezTo>
                  <a:pt x="1341120" y="1114425"/>
                  <a:pt x="1329690" y="1102042"/>
                  <a:pt x="1329690" y="1085850"/>
                </a:cubicBezTo>
                <a:cubicBezTo>
                  <a:pt x="1329690" y="1069658"/>
                  <a:pt x="1341120" y="1057275"/>
                  <a:pt x="1355407" y="1057275"/>
                </a:cubicBezTo>
                <a:close/>
                <a:moveTo>
                  <a:pt x="1188720" y="1057275"/>
                </a:moveTo>
                <a:cubicBezTo>
                  <a:pt x="1203007" y="1057275"/>
                  <a:pt x="1214437" y="1069658"/>
                  <a:pt x="1214437" y="1085850"/>
                </a:cubicBezTo>
                <a:cubicBezTo>
                  <a:pt x="1214437" y="1101090"/>
                  <a:pt x="1203007" y="1114425"/>
                  <a:pt x="1188720" y="1114425"/>
                </a:cubicBezTo>
                <a:cubicBezTo>
                  <a:pt x="1174432" y="1114425"/>
                  <a:pt x="1163002" y="1102042"/>
                  <a:pt x="1163002" y="1085850"/>
                </a:cubicBezTo>
                <a:cubicBezTo>
                  <a:pt x="1163002" y="1069658"/>
                  <a:pt x="1174432" y="1057275"/>
                  <a:pt x="1188720" y="1057275"/>
                </a:cubicBezTo>
                <a:close/>
                <a:moveTo>
                  <a:pt x="1022985" y="1057275"/>
                </a:moveTo>
                <a:cubicBezTo>
                  <a:pt x="1037272" y="1057275"/>
                  <a:pt x="1048702" y="1069658"/>
                  <a:pt x="1048702" y="1085850"/>
                </a:cubicBezTo>
                <a:cubicBezTo>
                  <a:pt x="1048702" y="1101090"/>
                  <a:pt x="1037272" y="1114425"/>
                  <a:pt x="1022985" y="1114425"/>
                </a:cubicBezTo>
                <a:cubicBezTo>
                  <a:pt x="1008697" y="1114425"/>
                  <a:pt x="997267" y="1102042"/>
                  <a:pt x="997267" y="1085850"/>
                </a:cubicBezTo>
                <a:cubicBezTo>
                  <a:pt x="997267" y="1069658"/>
                  <a:pt x="1008697" y="1057275"/>
                  <a:pt x="1022985" y="1057275"/>
                </a:cubicBezTo>
                <a:close/>
                <a:moveTo>
                  <a:pt x="857249" y="1057275"/>
                </a:moveTo>
                <a:cubicBezTo>
                  <a:pt x="871537" y="1057275"/>
                  <a:pt x="882967" y="1069658"/>
                  <a:pt x="882967" y="1085850"/>
                </a:cubicBezTo>
                <a:cubicBezTo>
                  <a:pt x="882967" y="1101090"/>
                  <a:pt x="871537" y="1114425"/>
                  <a:pt x="857249" y="1114425"/>
                </a:cubicBezTo>
                <a:cubicBezTo>
                  <a:pt x="842962" y="1114425"/>
                  <a:pt x="831532" y="1102042"/>
                  <a:pt x="831532" y="1085850"/>
                </a:cubicBezTo>
                <a:cubicBezTo>
                  <a:pt x="831532" y="1069658"/>
                  <a:pt x="842962" y="1057275"/>
                  <a:pt x="857249" y="1057275"/>
                </a:cubicBezTo>
                <a:close/>
                <a:moveTo>
                  <a:pt x="690562" y="1057275"/>
                </a:moveTo>
                <a:cubicBezTo>
                  <a:pt x="704850" y="1057275"/>
                  <a:pt x="716280" y="1069658"/>
                  <a:pt x="716280" y="1085850"/>
                </a:cubicBezTo>
                <a:cubicBezTo>
                  <a:pt x="716280" y="1101090"/>
                  <a:pt x="704850" y="1114425"/>
                  <a:pt x="690562" y="1114425"/>
                </a:cubicBezTo>
                <a:cubicBezTo>
                  <a:pt x="676275" y="1114425"/>
                  <a:pt x="664845" y="1102042"/>
                  <a:pt x="664845" y="1085850"/>
                </a:cubicBezTo>
                <a:cubicBezTo>
                  <a:pt x="664845" y="1069658"/>
                  <a:pt x="676275" y="1057275"/>
                  <a:pt x="690562" y="1057275"/>
                </a:cubicBezTo>
                <a:close/>
                <a:moveTo>
                  <a:pt x="524827" y="1057275"/>
                </a:moveTo>
                <a:cubicBezTo>
                  <a:pt x="539115" y="1057275"/>
                  <a:pt x="550545" y="1069658"/>
                  <a:pt x="550545" y="1085850"/>
                </a:cubicBezTo>
                <a:cubicBezTo>
                  <a:pt x="550545" y="1101090"/>
                  <a:pt x="539115" y="1114425"/>
                  <a:pt x="524827" y="1114425"/>
                </a:cubicBezTo>
                <a:cubicBezTo>
                  <a:pt x="510540" y="1114425"/>
                  <a:pt x="499110" y="1102042"/>
                  <a:pt x="499110" y="1085850"/>
                </a:cubicBezTo>
                <a:cubicBezTo>
                  <a:pt x="499110" y="1069658"/>
                  <a:pt x="510540" y="1057275"/>
                  <a:pt x="524827" y="1057275"/>
                </a:cubicBezTo>
                <a:close/>
                <a:moveTo>
                  <a:pt x="358139" y="1057275"/>
                </a:moveTo>
                <a:cubicBezTo>
                  <a:pt x="372427" y="1057275"/>
                  <a:pt x="383857" y="1069658"/>
                  <a:pt x="383857" y="1085850"/>
                </a:cubicBezTo>
                <a:cubicBezTo>
                  <a:pt x="383857" y="1101090"/>
                  <a:pt x="372427" y="1114425"/>
                  <a:pt x="358139" y="1114425"/>
                </a:cubicBezTo>
                <a:cubicBezTo>
                  <a:pt x="343852" y="1114425"/>
                  <a:pt x="332422" y="1102042"/>
                  <a:pt x="332422" y="1085850"/>
                </a:cubicBezTo>
                <a:cubicBezTo>
                  <a:pt x="332422" y="1069658"/>
                  <a:pt x="343852" y="1057275"/>
                  <a:pt x="358139" y="1057275"/>
                </a:cubicBezTo>
                <a:close/>
                <a:moveTo>
                  <a:pt x="192405" y="1057275"/>
                </a:moveTo>
                <a:cubicBezTo>
                  <a:pt x="206692" y="1057275"/>
                  <a:pt x="218122" y="1069658"/>
                  <a:pt x="218122" y="1085850"/>
                </a:cubicBezTo>
                <a:cubicBezTo>
                  <a:pt x="218122" y="1101090"/>
                  <a:pt x="206692" y="1114425"/>
                  <a:pt x="192405" y="1114425"/>
                </a:cubicBezTo>
                <a:cubicBezTo>
                  <a:pt x="178117" y="1114425"/>
                  <a:pt x="166687" y="1102042"/>
                  <a:pt x="166687" y="1085850"/>
                </a:cubicBezTo>
                <a:cubicBezTo>
                  <a:pt x="166687" y="1069658"/>
                  <a:pt x="178117" y="1057275"/>
                  <a:pt x="192405" y="1057275"/>
                </a:cubicBezTo>
                <a:close/>
                <a:moveTo>
                  <a:pt x="25718" y="1057275"/>
                </a:moveTo>
                <a:cubicBezTo>
                  <a:pt x="40005" y="1057275"/>
                  <a:pt x="51435" y="1069658"/>
                  <a:pt x="51435" y="1085850"/>
                </a:cubicBezTo>
                <a:cubicBezTo>
                  <a:pt x="51435" y="1101090"/>
                  <a:pt x="40005" y="1114425"/>
                  <a:pt x="25718" y="1114425"/>
                </a:cubicBezTo>
                <a:cubicBezTo>
                  <a:pt x="11430" y="1114425"/>
                  <a:pt x="0" y="1102042"/>
                  <a:pt x="0" y="1085850"/>
                </a:cubicBezTo>
                <a:cubicBezTo>
                  <a:pt x="0" y="1069658"/>
                  <a:pt x="11430" y="1057275"/>
                  <a:pt x="25718" y="1057275"/>
                </a:cubicBezTo>
                <a:close/>
                <a:moveTo>
                  <a:pt x="2850832" y="845821"/>
                </a:moveTo>
                <a:cubicBezTo>
                  <a:pt x="2865120" y="845821"/>
                  <a:pt x="2876550" y="858203"/>
                  <a:pt x="2876550" y="874396"/>
                </a:cubicBezTo>
                <a:cubicBezTo>
                  <a:pt x="2876550" y="889636"/>
                  <a:pt x="2865120" y="902971"/>
                  <a:pt x="2850832" y="902971"/>
                </a:cubicBezTo>
                <a:cubicBezTo>
                  <a:pt x="2836545" y="902971"/>
                  <a:pt x="2825115" y="890588"/>
                  <a:pt x="2825115" y="874396"/>
                </a:cubicBezTo>
                <a:cubicBezTo>
                  <a:pt x="2825115" y="858203"/>
                  <a:pt x="2836545" y="845821"/>
                  <a:pt x="2850832" y="845821"/>
                </a:cubicBezTo>
                <a:close/>
                <a:moveTo>
                  <a:pt x="2684144" y="845821"/>
                </a:moveTo>
                <a:cubicBezTo>
                  <a:pt x="2698432" y="845821"/>
                  <a:pt x="2709862" y="858203"/>
                  <a:pt x="2709862" y="874396"/>
                </a:cubicBezTo>
                <a:cubicBezTo>
                  <a:pt x="2709862" y="889636"/>
                  <a:pt x="2698432" y="902971"/>
                  <a:pt x="2684144" y="902971"/>
                </a:cubicBezTo>
                <a:cubicBezTo>
                  <a:pt x="2669857" y="902971"/>
                  <a:pt x="2658427" y="890588"/>
                  <a:pt x="2658427" y="874396"/>
                </a:cubicBezTo>
                <a:cubicBezTo>
                  <a:pt x="2658427" y="858203"/>
                  <a:pt x="2669857" y="845821"/>
                  <a:pt x="2684144" y="845821"/>
                </a:cubicBezTo>
                <a:close/>
                <a:moveTo>
                  <a:pt x="2518409" y="845821"/>
                </a:moveTo>
                <a:cubicBezTo>
                  <a:pt x="2532697" y="845821"/>
                  <a:pt x="2544127" y="858203"/>
                  <a:pt x="2544127" y="874396"/>
                </a:cubicBezTo>
                <a:cubicBezTo>
                  <a:pt x="2544127" y="889636"/>
                  <a:pt x="2532697" y="902971"/>
                  <a:pt x="2518409" y="902971"/>
                </a:cubicBezTo>
                <a:cubicBezTo>
                  <a:pt x="2504122" y="902971"/>
                  <a:pt x="2492692" y="890588"/>
                  <a:pt x="2492692" y="874396"/>
                </a:cubicBezTo>
                <a:cubicBezTo>
                  <a:pt x="2492692" y="858203"/>
                  <a:pt x="2504122" y="845821"/>
                  <a:pt x="2518409" y="845821"/>
                </a:cubicBezTo>
                <a:close/>
                <a:moveTo>
                  <a:pt x="2352674" y="845821"/>
                </a:moveTo>
                <a:cubicBezTo>
                  <a:pt x="2366962" y="845821"/>
                  <a:pt x="2378392" y="858203"/>
                  <a:pt x="2378392" y="874396"/>
                </a:cubicBezTo>
                <a:cubicBezTo>
                  <a:pt x="2378392" y="889636"/>
                  <a:pt x="2366962" y="902971"/>
                  <a:pt x="2352674" y="902971"/>
                </a:cubicBezTo>
                <a:cubicBezTo>
                  <a:pt x="2338387" y="902971"/>
                  <a:pt x="2326957" y="890588"/>
                  <a:pt x="2326957" y="874396"/>
                </a:cubicBezTo>
                <a:cubicBezTo>
                  <a:pt x="2326957" y="858203"/>
                  <a:pt x="2338387" y="845821"/>
                  <a:pt x="2352674" y="845821"/>
                </a:cubicBezTo>
                <a:close/>
                <a:moveTo>
                  <a:pt x="2185987" y="845821"/>
                </a:moveTo>
                <a:cubicBezTo>
                  <a:pt x="2200275" y="845821"/>
                  <a:pt x="2211705" y="858203"/>
                  <a:pt x="2211705" y="874396"/>
                </a:cubicBezTo>
                <a:cubicBezTo>
                  <a:pt x="2211705" y="889636"/>
                  <a:pt x="2200275" y="902971"/>
                  <a:pt x="2185987" y="902971"/>
                </a:cubicBezTo>
                <a:cubicBezTo>
                  <a:pt x="2171700" y="902971"/>
                  <a:pt x="2160270" y="890588"/>
                  <a:pt x="2160270" y="874396"/>
                </a:cubicBezTo>
                <a:cubicBezTo>
                  <a:pt x="2160270" y="858203"/>
                  <a:pt x="2171700" y="845821"/>
                  <a:pt x="2185987" y="845821"/>
                </a:cubicBezTo>
                <a:close/>
                <a:moveTo>
                  <a:pt x="2020252" y="845821"/>
                </a:moveTo>
                <a:cubicBezTo>
                  <a:pt x="2034539" y="845821"/>
                  <a:pt x="2045969" y="858203"/>
                  <a:pt x="2045969" y="874396"/>
                </a:cubicBezTo>
                <a:cubicBezTo>
                  <a:pt x="2045969" y="889636"/>
                  <a:pt x="2034539" y="902971"/>
                  <a:pt x="2020252" y="902971"/>
                </a:cubicBezTo>
                <a:cubicBezTo>
                  <a:pt x="2005964" y="902971"/>
                  <a:pt x="1994534" y="890588"/>
                  <a:pt x="1994534" y="874396"/>
                </a:cubicBezTo>
                <a:cubicBezTo>
                  <a:pt x="1994534" y="858203"/>
                  <a:pt x="2005964" y="845821"/>
                  <a:pt x="2020252" y="845821"/>
                </a:cubicBezTo>
                <a:close/>
                <a:moveTo>
                  <a:pt x="1853565" y="845821"/>
                </a:moveTo>
                <a:cubicBezTo>
                  <a:pt x="1867852" y="845821"/>
                  <a:pt x="1879282" y="858203"/>
                  <a:pt x="1879282" y="874396"/>
                </a:cubicBezTo>
                <a:cubicBezTo>
                  <a:pt x="1879282" y="889636"/>
                  <a:pt x="1867852" y="902971"/>
                  <a:pt x="1853565" y="902971"/>
                </a:cubicBezTo>
                <a:cubicBezTo>
                  <a:pt x="1839277" y="902971"/>
                  <a:pt x="1827847" y="890588"/>
                  <a:pt x="1827847" y="874396"/>
                </a:cubicBezTo>
                <a:cubicBezTo>
                  <a:pt x="1827847" y="858203"/>
                  <a:pt x="1839277" y="845821"/>
                  <a:pt x="1853565" y="845821"/>
                </a:cubicBezTo>
                <a:close/>
                <a:moveTo>
                  <a:pt x="1687829" y="845821"/>
                </a:moveTo>
                <a:cubicBezTo>
                  <a:pt x="1702117" y="845821"/>
                  <a:pt x="1713547" y="858203"/>
                  <a:pt x="1713547" y="874396"/>
                </a:cubicBezTo>
                <a:cubicBezTo>
                  <a:pt x="1713547" y="889636"/>
                  <a:pt x="1702117" y="902971"/>
                  <a:pt x="1687829" y="902971"/>
                </a:cubicBezTo>
                <a:cubicBezTo>
                  <a:pt x="1673542" y="902971"/>
                  <a:pt x="1662112" y="890588"/>
                  <a:pt x="1662112" y="874396"/>
                </a:cubicBezTo>
                <a:cubicBezTo>
                  <a:pt x="1662112" y="858203"/>
                  <a:pt x="1673542" y="845821"/>
                  <a:pt x="1687829" y="845821"/>
                </a:cubicBezTo>
                <a:close/>
                <a:moveTo>
                  <a:pt x="1521142" y="845821"/>
                </a:moveTo>
                <a:cubicBezTo>
                  <a:pt x="1535430" y="845821"/>
                  <a:pt x="1546860" y="858203"/>
                  <a:pt x="1546860" y="874396"/>
                </a:cubicBezTo>
                <a:cubicBezTo>
                  <a:pt x="1546860" y="889636"/>
                  <a:pt x="1535430" y="902971"/>
                  <a:pt x="1521142" y="902971"/>
                </a:cubicBezTo>
                <a:cubicBezTo>
                  <a:pt x="1506855" y="902971"/>
                  <a:pt x="1495425" y="890588"/>
                  <a:pt x="1495425" y="874396"/>
                </a:cubicBezTo>
                <a:cubicBezTo>
                  <a:pt x="1495425" y="858203"/>
                  <a:pt x="1506855" y="845821"/>
                  <a:pt x="1521142" y="845821"/>
                </a:cubicBezTo>
                <a:close/>
                <a:moveTo>
                  <a:pt x="1355407" y="845821"/>
                </a:moveTo>
                <a:cubicBezTo>
                  <a:pt x="1369695" y="845821"/>
                  <a:pt x="1381125" y="858203"/>
                  <a:pt x="1381125" y="874396"/>
                </a:cubicBezTo>
                <a:cubicBezTo>
                  <a:pt x="1381125" y="890588"/>
                  <a:pt x="1369695" y="902971"/>
                  <a:pt x="1355407" y="902971"/>
                </a:cubicBezTo>
                <a:cubicBezTo>
                  <a:pt x="1341120" y="902971"/>
                  <a:pt x="1329690" y="890588"/>
                  <a:pt x="1329690" y="874396"/>
                </a:cubicBezTo>
                <a:cubicBezTo>
                  <a:pt x="1329690" y="858203"/>
                  <a:pt x="1341120" y="845821"/>
                  <a:pt x="1355407" y="845821"/>
                </a:cubicBezTo>
                <a:close/>
                <a:moveTo>
                  <a:pt x="1188720" y="845821"/>
                </a:moveTo>
                <a:cubicBezTo>
                  <a:pt x="1203007" y="845821"/>
                  <a:pt x="1214437" y="858203"/>
                  <a:pt x="1214437" y="874396"/>
                </a:cubicBezTo>
                <a:cubicBezTo>
                  <a:pt x="1214437" y="889636"/>
                  <a:pt x="1203007" y="902971"/>
                  <a:pt x="1188720" y="902971"/>
                </a:cubicBezTo>
                <a:cubicBezTo>
                  <a:pt x="1174432" y="902971"/>
                  <a:pt x="1163002" y="890588"/>
                  <a:pt x="1163002" y="874396"/>
                </a:cubicBezTo>
                <a:cubicBezTo>
                  <a:pt x="1163002" y="858203"/>
                  <a:pt x="1174432" y="845821"/>
                  <a:pt x="1188720" y="845821"/>
                </a:cubicBezTo>
                <a:close/>
                <a:moveTo>
                  <a:pt x="1022985" y="845821"/>
                </a:moveTo>
                <a:cubicBezTo>
                  <a:pt x="1037272" y="845821"/>
                  <a:pt x="1048702" y="858203"/>
                  <a:pt x="1048702" y="874396"/>
                </a:cubicBezTo>
                <a:cubicBezTo>
                  <a:pt x="1048702" y="889636"/>
                  <a:pt x="1037272" y="902971"/>
                  <a:pt x="1022985" y="902971"/>
                </a:cubicBezTo>
                <a:cubicBezTo>
                  <a:pt x="1008697" y="902971"/>
                  <a:pt x="997267" y="890588"/>
                  <a:pt x="997267" y="874396"/>
                </a:cubicBezTo>
                <a:cubicBezTo>
                  <a:pt x="997267" y="858203"/>
                  <a:pt x="1008697" y="845821"/>
                  <a:pt x="1022985" y="845821"/>
                </a:cubicBezTo>
                <a:close/>
                <a:moveTo>
                  <a:pt x="857249" y="845821"/>
                </a:moveTo>
                <a:cubicBezTo>
                  <a:pt x="871537" y="845821"/>
                  <a:pt x="882967" y="858203"/>
                  <a:pt x="882967" y="874396"/>
                </a:cubicBezTo>
                <a:cubicBezTo>
                  <a:pt x="882967" y="889636"/>
                  <a:pt x="871537" y="902971"/>
                  <a:pt x="857249" y="902971"/>
                </a:cubicBezTo>
                <a:cubicBezTo>
                  <a:pt x="842962" y="902971"/>
                  <a:pt x="831532" y="890588"/>
                  <a:pt x="831532" y="874396"/>
                </a:cubicBezTo>
                <a:cubicBezTo>
                  <a:pt x="831532" y="858203"/>
                  <a:pt x="842962" y="845821"/>
                  <a:pt x="857249" y="845821"/>
                </a:cubicBezTo>
                <a:close/>
                <a:moveTo>
                  <a:pt x="690562" y="845821"/>
                </a:moveTo>
                <a:cubicBezTo>
                  <a:pt x="704850" y="845821"/>
                  <a:pt x="716280" y="858203"/>
                  <a:pt x="716280" y="874396"/>
                </a:cubicBezTo>
                <a:cubicBezTo>
                  <a:pt x="716280" y="889636"/>
                  <a:pt x="704850" y="902971"/>
                  <a:pt x="690562" y="902971"/>
                </a:cubicBezTo>
                <a:cubicBezTo>
                  <a:pt x="676275" y="902971"/>
                  <a:pt x="664845" y="890588"/>
                  <a:pt x="664845" y="874396"/>
                </a:cubicBezTo>
                <a:cubicBezTo>
                  <a:pt x="664845" y="858203"/>
                  <a:pt x="676275" y="845821"/>
                  <a:pt x="690562" y="845821"/>
                </a:cubicBezTo>
                <a:close/>
                <a:moveTo>
                  <a:pt x="524827" y="845821"/>
                </a:moveTo>
                <a:cubicBezTo>
                  <a:pt x="539115" y="845821"/>
                  <a:pt x="550545" y="858203"/>
                  <a:pt x="550545" y="874396"/>
                </a:cubicBezTo>
                <a:cubicBezTo>
                  <a:pt x="550545" y="889636"/>
                  <a:pt x="539115" y="902971"/>
                  <a:pt x="524827" y="902971"/>
                </a:cubicBezTo>
                <a:cubicBezTo>
                  <a:pt x="510540" y="902971"/>
                  <a:pt x="499110" y="890588"/>
                  <a:pt x="499110" y="874396"/>
                </a:cubicBezTo>
                <a:cubicBezTo>
                  <a:pt x="499110" y="858203"/>
                  <a:pt x="510540" y="845821"/>
                  <a:pt x="524827" y="845821"/>
                </a:cubicBezTo>
                <a:close/>
                <a:moveTo>
                  <a:pt x="358139" y="845821"/>
                </a:moveTo>
                <a:cubicBezTo>
                  <a:pt x="372427" y="845821"/>
                  <a:pt x="383857" y="858203"/>
                  <a:pt x="383857" y="874396"/>
                </a:cubicBezTo>
                <a:cubicBezTo>
                  <a:pt x="383857" y="889636"/>
                  <a:pt x="372427" y="902971"/>
                  <a:pt x="358139" y="902971"/>
                </a:cubicBezTo>
                <a:cubicBezTo>
                  <a:pt x="343852" y="902971"/>
                  <a:pt x="332422" y="890588"/>
                  <a:pt x="332422" y="874396"/>
                </a:cubicBezTo>
                <a:cubicBezTo>
                  <a:pt x="332422" y="858203"/>
                  <a:pt x="343852" y="845821"/>
                  <a:pt x="358139" y="845821"/>
                </a:cubicBezTo>
                <a:close/>
                <a:moveTo>
                  <a:pt x="192405" y="845821"/>
                </a:moveTo>
                <a:cubicBezTo>
                  <a:pt x="206692" y="845821"/>
                  <a:pt x="218122" y="858203"/>
                  <a:pt x="218122" y="874396"/>
                </a:cubicBezTo>
                <a:cubicBezTo>
                  <a:pt x="218122" y="889636"/>
                  <a:pt x="206692" y="902971"/>
                  <a:pt x="192405" y="902971"/>
                </a:cubicBezTo>
                <a:cubicBezTo>
                  <a:pt x="178117" y="902971"/>
                  <a:pt x="166687" y="890588"/>
                  <a:pt x="166687" y="874396"/>
                </a:cubicBezTo>
                <a:cubicBezTo>
                  <a:pt x="166687" y="858203"/>
                  <a:pt x="178117" y="845821"/>
                  <a:pt x="192405" y="845821"/>
                </a:cubicBezTo>
                <a:close/>
                <a:moveTo>
                  <a:pt x="25718" y="845821"/>
                </a:moveTo>
                <a:cubicBezTo>
                  <a:pt x="40005" y="845821"/>
                  <a:pt x="51435" y="858203"/>
                  <a:pt x="51435" y="874396"/>
                </a:cubicBezTo>
                <a:cubicBezTo>
                  <a:pt x="51435" y="889636"/>
                  <a:pt x="40005" y="902971"/>
                  <a:pt x="25718" y="902971"/>
                </a:cubicBezTo>
                <a:cubicBezTo>
                  <a:pt x="11430" y="902971"/>
                  <a:pt x="0" y="890588"/>
                  <a:pt x="0" y="874396"/>
                </a:cubicBezTo>
                <a:cubicBezTo>
                  <a:pt x="0" y="858203"/>
                  <a:pt x="11430" y="845821"/>
                  <a:pt x="25718" y="845821"/>
                </a:cubicBezTo>
                <a:close/>
                <a:moveTo>
                  <a:pt x="2850832" y="634365"/>
                </a:moveTo>
                <a:cubicBezTo>
                  <a:pt x="2865120" y="634365"/>
                  <a:pt x="2876550" y="646748"/>
                  <a:pt x="2876550" y="662940"/>
                </a:cubicBezTo>
                <a:cubicBezTo>
                  <a:pt x="2876550" y="678180"/>
                  <a:pt x="2865120" y="691515"/>
                  <a:pt x="2850832" y="691515"/>
                </a:cubicBezTo>
                <a:cubicBezTo>
                  <a:pt x="2836545" y="691515"/>
                  <a:pt x="2825115" y="679133"/>
                  <a:pt x="2825115" y="662940"/>
                </a:cubicBezTo>
                <a:cubicBezTo>
                  <a:pt x="2825115" y="646748"/>
                  <a:pt x="2836545" y="634365"/>
                  <a:pt x="2850832" y="634365"/>
                </a:cubicBezTo>
                <a:close/>
                <a:moveTo>
                  <a:pt x="2684144" y="634365"/>
                </a:moveTo>
                <a:cubicBezTo>
                  <a:pt x="2698432" y="634365"/>
                  <a:pt x="2709862" y="646748"/>
                  <a:pt x="2709862" y="662940"/>
                </a:cubicBezTo>
                <a:cubicBezTo>
                  <a:pt x="2709862" y="678180"/>
                  <a:pt x="2698432" y="691515"/>
                  <a:pt x="2684144" y="691515"/>
                </a:cubicBezTo>
                <a:cubicBezTo>
                  <a:pt x="2669857" y="691515"/>
                  <a:pt x="2658427" y="679133"/>
                  <a:pt x="2658427" y="662940"/>
                </a:cubicBezTo>
                <a:cubicBezTo>
                  <a:pt x="2658427" y="646748"/>
                  <a:pt x="2669857" y="634365"/>
                  <a:pt x="2684144" y="634365"/>
                </a:cubicBezTo>
                <a:close/>
                <a:moveTo>
                  <a:pt x="2518409" y="634365"/>
                </a:moveTo>
                <a:cubicBezTo>
                  <a:pt x="2532697" y="634365"/>
                  <a:pt x="2544127" y="646748"/>
                  <a:pt x="2544127" y="662940"/>
                </a:cubicBezTo>
                <a:cubicBezTo>
                  <a:pt x="2544127" y="678180"/>
                  <a:pt x="2532697" y="691515"/>
                  <a:pt x="2518409" y="691515"/>
                </a:cubicBezTo>
                <a:cubicBezTo>
                  <a:pt x="2504122" y="691515"/>
                  <a:pt x="2492692" y="679133"/>
                  <a:pt x="2492692" y="662940"/>
                </a:cubicBezTo>
                <a:cubicBezTo>
                  <a:pt x="2492692" y="646748"/>
                  <a:pt x="2504122" y="634365"/>
                  <a:pt x="2518409" y="634365"/>
                </a:cubicBezTo>
                <a:close/>
                <a:moveTo>
                  <a:pt x="2352674" y="634365"/>
                </a:moveTo>
                <a:cubicBezTo>
                  <a:pt x="2366962" y="634365"/>
                  <a:pt x="2378392" y="646748"/>
                  <a:pt x="2378392" y="662940"/>
                </a:cubicBezTo>
                <a:cubicBezTo>
                  <a:pt x="2378392" y="678180"/>
                  <a:pt x="2366962" y="691515"/>
                  <a:pt x="2352674" y="691515"/>
                </a:cubicBezTo>
                <a:cubicBezTo>
                  <a:pt x="2338387" y="691515"/>
                  <a:pt x="2326957" y="679133"/>
                  <a:pt x="2326957" y="662940"/>
                </a:cubicBezTo>
                <a:cubicBezTo>
                  <a:pt x="2326957" y="646748"/>
                  <a:pt x="2338387" y="634365"/>
                  <a:pt x="2352674" y="634365"/>
                </a:cubicBezTo>
                <a:close/>
                <a:moveTo>
                  <a:pt x="2185987" y="634365"/>
                </a:moveTo>
                <a:cubicBezTo>
                  <a:pt x="2200275" y="634365"/>
                  <a:pt x="2211705" y="646748"/>
                  <a:pt x="2211705" y="662940"/>
                </a:cubicBezTo>
                <a:cubicBezTo>
                  <a:pt x="2211705" y="678180"/>
                  <a:pt x="2200275" y="691515"/>
                  <a:pt x="2185987" y="691515"/>
                </a:cubicBezTo>
                <a:cubicBezTo>
                  <a:pt x="2171700" y="691515"/>
                  <a:pt x="2160270" y="679133"/>
                  <a:pt x="2160270" y="662940"/>
                </a:cubicBezTo>
                <a:cubicBezTo>
                  <a:pt x="2160270" y="646748"/>
                  <a:pt x="2171700" y="634365"/>
                  <a:pt x="2185987" y="634365"/>
                </a:cubicBezTo>
                <a:close/>
                <a:moveTo>
                  <a:pt x="2020252" y="634365"/>
                </a:moveTo>
                <a:cubicBezTo>
                  <a:pt x="2034539" y="634365"/>
                  <a:pt x="2045969" y="646748"/>
                  <a:pt x="2045969" y="662940"/>
                </a:cubicBezTo>
                <a:cubicBezTo>
                  <a:pt x="2045969" y="678180"/>
                  <a:pt x="2034539" y="691515"/>
                  <a:pt x="2020252" y="691515"/>
                </a:cubicBezTo>
                <a:cubicBezTo>
                  <a:pt x="2005964" y="691515"/>
                  <a:pt x="1994534" y="679133"/>
                  <a:pt x="1994534" y="662940"/>
                </a:cubicBezTo>
                <a:cubicBezTo>
                  <a:pt x="1994534" y="646748"/>
                  <a:pt x="2005964" y="634365"/>
                  <a:pt x="2020252" y="634365"/>
                </a:cubicBezTo>
                <a:close/>
                <a:moveTo>
                  <a:pt x="1853565" y="634365"/>
                </a:moveTo>
                <a:cubicBezTo>
                  <a:pt x="1867852" y="634365"/>
                  <a:pt x="1879282" y="646748"/>
                  <a:pt x="1879282" y="662940"/>
                </a:cubicBezTo>
                <a:cubicBezTo>
                  <a:pt x="1879282" y="678180"/>
                  <a:pt x="1867852" y="691515"/>
                  <a:pt x="1853565" y="691515"/>
                </a:cubicBezTo>
                <a:cubicBezTo>
                  <a:pt x="1839277" y="691515"/>
                  <a:pt x="1827847" y="679133"/>
                  <a:pt x="1827847" y="662940"/>
                </a:cubicBezTo>
                <a:cubicBezTo>
                  <a:pt x="1827847" y="646748"/>
                  <a:pt x="1839277" y="634365"/>
                  <a:pt x="1853565" y="634365"/>
                </a:cubicBezTo>
                <a:close/>
                <a:moveTo>
                  <a:pt x="1687829" y="634365"/>
                </a:moveTo>
                <a:cubicBezTo>
                  <a:pt x="1702117" y="634365"/>
                  <a:pt x="1713547" y="646748"/>
                  <a:pt x="1713547" y="662940"/>
                </a:cubicBezTo>
                <a:cubicBezTo>
                  <a:pt x="1713547" y="678180"/>
                  <a:pt x="1702117" y="691515"/>
                  <a:pt x="1687829" y="691515"/>
                </a:cubicBezTo>
                <a:cubicBezTo>
                  <a:pt x="1673542" y="691515"/>
                  <a:pt x="1662112" y="679133"/>
                  <a:pt x="1662112" y="662940"/>
                </a:cubicBezTo>
                <a:cubicBezTo>
                  <a:pt x="1662112" y="646748"/>
                  <a:pt x="1673542" y="634365"/>
                  <a:pt x="1687829" y="634365"/>
                </a:cubicBezTo>
                <a:close/>
                <a:moveTo>
                  <a:pt x="1521142" y="634365"/>
                </a:moveTo>
                <a:cubicBezTo>
                  <a:pt x="1535430" y="634365"/>
                  <a:pt x="1546860" y="646748"/>
                  <a:pt x="1546860" y="662940"/>
                </a:cubicBezTo>
                <a:cubicBezTo>
                  <a:pt x="1546860" y="679133"/>
                  <a:pt x="1535430" y="691515"/>
                  <a:pt x="1521142" y="691515"/>
                </a:cubicBezTo>
                <a:cubicBezTo>
                  <a:pt x="1506855" y="691515"/>
                  <a:pt x="1495425" y="679133"/>
                  <a:pt x="1495425" y="662940"/>
                </a:cubicBezTo>
                <a:cubicBezTo>
                  <a:pt x="1495425" y="646748"/>
                  <a:pt x="1506855" y="634365"/>
                  <a:pt x="1521142" y="634365"/>
                </a:cubicBezTo>
                <a:close/>
                <a:moveTo>
                  <a:pt x="1355407" y="634365"/>
                </a:moveTo>
                <a:cubicBezTo>
                  <a:pt x="1369695" y="634365"/>
                  <a:pt x="1381125" y="646748"/>
                  <a:pt x="1381125" y="662940"/>
                </a:cubicBezTo>
                <a:cubicBezTo>
                  <a:pt x="1381125" y="678180"/>
                  <a:pt x="1369695" y="691515"/>
                  <a:pt x="1355407" y="691515"/>
                </a:cubicBezTo>
                <a:cubicBezTo>
                  <a:pt x="1341120" y="691515"/>
                  <a:pt x="1329690" y="679133"/>
                  <a:pt x="1329690" y="662940"/>
                </a:cubicBezTo>
                <a:cubicBezTo>
                  <a:pt x="1329690" y="646748"/>
                  <a:pt x="1341120" y="634365"/>
                  <a:pt x="1355407" y="634365"/>
                </a:cubicBezTo>
                <a:close/>
                <a:moveTo>
                  <a:pt x="1188720" y="634365"/>
                </a:moveTo>
                <a:cubicBezTo>
                  <a:pt x="1203007" y="634365"/>
                  <a:pt x="1214437" y="646748"/>
                  <a:pt x="1214437" y="662940"/>
                </a:cubicBezTo>
                <a:cubicBezTo>
                  <a:pt x="1214437" y="678180"/>
                  <a:pt x="1203007" y="691515"/>
                  <a:pt x="1188720" y="691515"/>
                </a:cubicBezTo>
                <a:cubicBezTo>
                  <a:pt x="1174432" y="691515"/>
                  <a:pt x="1163002" y="679133"/>
                  <a:pt x="1163002" y="662940"/>
                </a:cubicBezTo>
                <a:cubicBezTo>
                  <a:pt x="1163002" y="646748"/>
                  <a:pt x="1174432" y="634365"/>
                  <a:pt x="1188720" y="634365"/>
                </a:cubicBezTo>
                <a:close/>
                <a:moveTo>
                  <a:pt x="1022985" y="634365"/>
                </a:moveTo>
                <a:cubicBezTo>
                  <a:pt x="1037272" y="634365"/>
                  <a:pt x="1048702" y="646748"/>
                  <a:pt x="1048702" y="662940"/>
                </a:cubicBezTo>
                <a:cubicBezTo>
                  <a:pt x="1048702" y="678180"/>
                  <a:pt x="1037272" y="691515"/>
                  <a:pt x="1022985" y="691515"/>
                </a:cubicBezTo>
                <a:cubicBezTo>
                  <a:pt x="1008697" y="691515"/>
                  <a:pt x="997267" y="679133"/>
                  <a:pt x="997267" y="662940"/>
                </a:cubicBezTo>
                <a:cubicBezTo>
                  <a:pt x="997267" y="646748"/>
                  <a:pt x="1008697" y="634365"/>
                  <a:pt x="1022985" y="634365"/>
                </a:cubicBezTo>
                <a:close/>
                <a:moveTo>
                  <a:pt x="857249" y="634365"/>
                </a:moveTo>
                <a:cubicBezTo>
                  <a:pt x="871537" y="634365"/>
                  <a:pt x="882967" y="646748"/>
                  <a:pt x="882967" y="662940"/>
                </a:cubicBezTo>
                <a:cubicBezTo>
                  <a:pt x="882967" y="678180"/>
                  <a:pt x="871537" y="691515"/>
                  <a:pt x="857249" y="691515"/>
                </a:cubicBezTo>
                <a:cubicBezTo>
                  <a:pt x="842962" y="691515"/>
                  <a:pt x="831532" y="679133"/>
                  <a:pt x="831532" y="662940"/>
                </a:cubicBezTo>
                <a:cubicBezTo>
                  <a:pt x="831532" y="646748"/>
                  <a:pt x="842962" y="634365"/>
                  <a:pt x="857249" y="634365"/>
                </a:cubicBezTo>
                <a:close/>
                <a:moveTo>
                  <a:pt x="690562" y="634365"/>
                </a:moveTo>
                <a:cubicBezTo>
                  <a:pt x="704850" y="634365"/>
                  <a:pt x="716280" y="646748"/>
                  <a:pt x="716280" y="662940"/>
                </a:cubicBezTo>
                <a:cubicBezTo>
                  <a:pt x="716280" y="678180"/>
                  <a:pt x="704850" y="691515"/>
                  <a:pt x="690562" y="691515"/>
                </a:cubicBezTo>
                <a:cubicBezTo>
                  <a:pt x="676275" y="691515"/>
                  <a:pt x="664845" y="679133"/>
                  <a:pt x="664845" y="662940"/>
                </a:cubicBezTo>
                <a:cubicBezTo>
                  <a:pt x="664845" y="646748"/>
                  <a:pt x="676275" y="634365"/>
                  <a:pt x="690562" y="634365"/>
                </a:cubicBezTo>
                <a:close/>
                <a:moveTo>
                  <a:pt x="524827" y="634365"/>
                </a:moveTo>
                <a:cubicBezTo>
                  <a:pt x="539115" y="634365"/>
                  <a:pt x="550545" y="646748"/>
                  <a:pt x="550545" y="662940"/>
                </a:cubicBezTo>
                <a:cubicBezTo>
                  <a:pt x="550545" y="678180"/>
                  <a:pt x="539115" y="691515"/>
                  <a:pt x="524827" y="691515"/>
                </a:cubicBezTo>
                <a:cubicBezTo>
                  <a:pt x="510540" y="691515"/>
                  <a:pt x="499110" y="679133"/>
                  <a:pt x="499110" y="662940"/>
                </a:cubicBezTo>
                <a:cubicBezTo>
                  <a:pt x="499110" y="646748"/>
                  <a:pt x="510540" y="634365"/>
                  <a:pt x="524827" y="634365"/>
                </a:cubicBezTo>
                <a:close/>
                <a:moveTo>
                  <a:pt x="358139" y="634365"/>
                </a:moveTo>
                <a:cubicBezTo>
                  <a:pt x="372427" y="634365"/>
                  <a:pt x="383857" y="646748"/>
                  <a:pt x="383857" y="662940"/>
                </a:cubicBezTo>
                <a:cubicBezTo>
                  <a:pt x="383857" y="679133"/>
                  <a:pt x="372427" y="691515"/>
                  <a:pt x="358139" y="691515"/>
                </a:cubicBezTo>
                <a:cubicBezTo>
                  <a:pt x="343852" y="691515"/>
                  <a:pt x="332422" y="679133"/>
                  <a:pt x="332422" y="662940"/>
                </a:cubicBezTo>
                <a:cubicBezTo>
                  <a:pt x="332422" y="646748"/>
                  <a:pt x="343852" y="634365"/>
                  <a:pt x="358139" y="634365"/>
                </a:cubicBezTo>
                <a:close/>
                <a:moveTo>
                  <a:pt x="192405" y="634365"/>
                </a:moveTo>
                <a:cubicBezTo>
                  <a:pt x="206692" y="634365"/>
                  <a:pt x="218122" y="646748"/>
                  <a:pt x="218122" y="662940"/>
                </a:cubicBezTo>
                <a:cubicBezTo>
                  <a:pt x="218122" y="678180"/>
                  <a:pt x="206692" y="691515"/>
                  <a:pt x="192405" y="691515"/>
                </a:cubicBezTo>
                <a:cubicBezTo>
                  <a:pt x="178117" y="691515"/>
                  <a:pt x="166687" y="679133"/>
                  <a:pt x="166687" y="662940"/>
                </a:cubicBezTo>
                <a:cubicBezTo>
                  <a:pt x="166687" y="646748"/>
                  <a:pt x="178117" y="634365"/>
                  <a:pt x="192405" y="634365"/>
                </a:cubicBezTo>
                <a:close/>
                <a:moveTo>
                  <a:pt x="25718" y="634365"/>
                </a:moveTo>
                <a:cubicBezTo>
                  <a:pt x="40005" y="634365"/>
                  <a:pt x="51435" y="646748"/>
                  <a:pt x="51435" y="662940"/>
                </a:cubicBezTo>
                <a:cubicBezTo>
                  <a:pt x="51435" y="679133"/>
                  <a:pt x="40005" y="691515"/>
                  <a:pt x="25718" y="691515"/>
                </a:cubicBezTo>
                <a:cubicBezTo>
                  <a:pt x="11430" y="691515"/>
                  <a:pt x="0" y="679133"/>
                  <a:pt x="0" y="662940"/>
                </a:cubicBezTo>
                <a:cubicBezTo>
                  <a:pt x="0" y="646748"/>
                  <a:pt x="11430" y="634365"/>
                  <a:pt x="25718" y="634365"/>
                </a:cubicBezTo>
                <a:close/>
                <a:moveTo>
                  <a:pt x="2850832" y="422911"/>
                </a:moveTo>
                <a:cubicBezTo>
                  <a:pt x="2865120" y="422911"/>
                  <a:pt x="2876550" y="435293"/>
                  <a:pt x="2876550" y="451486"/>
                </a:cubicBezTo>
                <a:cubicBezTo>
                  <a:pt x="2876550" y="466726"/>
                  <a:pt x="2865120" y="480061"/>
                  <a:pt x="2850832" y="480061"/>
                </a:cubicBezTo>
                <a:cubicBezTo>
                  <a:pt x="2836545" y="480061"/>
                  <a:pt x="2825115" y="467678"/>
                  <a:pt x="2825115" y="451486"/>
                </a:cubicBezTo>
                <a:cubicBezTo>
                  <a:pt x="2825115" y="435293"/>
                  <a:pt x="2836545" y="422911"/>
                  <a:pt x="2850832" y="422911"/>
                </a:cubicBezTo>
                <a:close/>
                <a:moveTo>
                  <a:pt x="2684144" y="422911"/>
                </a:moveTo>
                <a:cubicBezTo>
                  <a:pt x="2698432" y="422911"/>
                  <a:pt x="2709862" y="435293"/>
                  <a:pt x="2709862" y="451486"/>
                </a:cubicBezTo>
                <a:cubicBezTo>
                  <a:pt x="2709862" y="467678"/>
                  <a:pt x="2698432" y="480061"/>
                  <a:pt x="2684144" y="480061"/>
                </a:cubicBezTo>
                <a:cubicBezTo>
                  <a:pt x="2669857" y="480061"/>
                  <a:pt x="2658427" y="467678"/>
                  <a:pt x="2658427" y="451486"/>
                </a:cubicBezTo>
                <a:cubicBezTo>
                  <a:pt x="2658427" y="435293"/>
                  <a:pt x="2669857" y="422911"/>
                  <a:pt x="2684144" y="422911"/>
                </a:cubicBezTo>
                <a:close/>
                <a:moveTo>
                  <a:pt x="2518409" y="422911"/>
                </a:moveTo>
                <a:cubicBezTo>
                  <a:pt x="2532697" y="422911"/>
                  <a:pt x="2544127" y="435293"/>
                  <a:pt x="2544127" y="451486"/>
                </a:cubicBezTo>
                <a:cubicBezTo>
                  <a:pt x="2544127" y="466726"/>
                  <a:pt x="2532697" y="480061"/>
                  <a:pt x="2518409" y="480061"/>
                </a:cubicBezTo>
                <a:cubicBezTo>
                  <a:pt x="2504122" y="480061"/>
                  <a:pt x="2492692" y="467678"/>
                  <a:pt x="2492692" y="451486"/>
                </a:cubicBezTo>
                <a:cubicBezTo>
                  <a:pt x="2492692" y="435293"/>
                  <a:pt x="2504122" y="422911"/>
                  <a:pt x="2518409" y="422911"/>
                </a:cubicBezTo>
                <a:close/>
                <a:moveTo>
                  <a:pt x="2352674" y="422911"/>
                </a:moveTo>
                <a:cubicBezTo>
                  <a:pt x="2366962" y="422911"/>
                  <a:pt x="2378392" y="435293"/>
                  <a:pt x="2378392" y="451486"/>
                </a:cubicBezTo>
                <a:cubicBezTo>
                  <a:pt x="2378392" y="467678"/>
                  <a:pt x="2366962" y="480061"/>
                  <a:pt x="2352674" y="480061"/>
                </a:cubicBezTo>
                <a:cubicBezTo>
                  <a:pt x="2338387" y="480061"/>
                  <a:pt x="2326957" y="467678"/>
                  <a:pt x="2326957" y="451486"/>
                </a:cubicBezTo>
                <a:cubicBezTo>
                  <a:pt x="2326957" y="435293"/>
                  <a:pt x="2338387" y="422911"/>
                  <a:pt x="2352674" y="422911"/>
                </a:cubicBezTo>
                <a:close/>
                <a:moveTo>
                  <a:pt x="2185987" y="422911"/>
                </a:moveTo>
                <a:cubicBezTo>
                  <a:pt x="2200275" y="422911"/>
                  <a:pt x="2211705" y="435293"/>
                  <a:pt x="2211705" y="451486"/>
                </a:cubicBezTo>
                <a:cubicBezTo>
                  <a:pt x="2211705" y="466726"/>
                  <a:pt x="2200275" y="480061"/>
                  <a:pt x="2185987" y="480061"/>
                </a:cubicBezTo>
                <a:cubicBezTo>
                  <a:pt x="2171700" y="480061"/>
                  <a:pt x="2160270" y="467678"/>
                  <a:pt x="2160270" y="451486"/>
                </a:cubicBezTo>
                <a:cubicBezTo>
                  <a:pt x="2160270" y="435293"/>
                  <a:pt x="2171700" y="422911"/>
                  <a:pt x="2185987" y="422911"/>
                </a:cubicBezTo>
                <a:close/>
                <a:moveTo>
                  <a:pt x="2020252" y="422911"/>
                </a:moveTo>
                <a:cubicBezTo>
                  <a:pt x="2034539" y="422911"/>
                  <a:pt x="2045969" y="435293"/>
                  <a:pt x="2045969" y="451486"/>
                </a:cubicBezTo>
                <a:cubicBezTo>
                  <a:pt x="2045969" y="467678"/>
                  <a:pt x="2034539" y="480061"/>
                  <a:pt x="2020252" y="480061"/>
                </a:cubicBezTo>
                <a:cubicBezTo>
                  <a:pt x="2005964" y="480061"/>
                  <a:pt x="1994534" y="467678"/>
                  <a:pt x="1994534" y="451486"/>
                </a:cubicBezTo>
                <a:cubicBezTo>
                  <a:pt x="1994534" y="435293"/>
                  <a:pt x="2005964" y="422911"/>
                  <a:pt x="2020252" y="422911"/>
                </a:cubicBezTo>
                <a:close/>
                <a:moveTo>
                  <a:pt x="1853565" y="422911"/>
                </a:moveTo>
                <a:cubicBezTo>
                  <a:pt x="1867852" y="422911"/>
                  <a:pt x="1879282" y="435293"/>
                  <a:pt x="1879282" y="451486"/>
                </a:cubicBezTo>
                <a:cubicBezTo>
                  <a:pt x="1879282" y="466726"/>
                  <a:pt x="1867852" y="480061"/>
                  <a:pt x="1853565" y="480061"/>
                </a:cubicBezTo>
                <a:cubicBezTo>
                  <a:pt x="1839277" y="480061"/>
                  <a:pt x="1827847" y="467678"/>
                  <a:pt x="1827847" y="451486"/>
                </a:cubicBezTo>
                <a:cubicBezTo>
                  <a:pt x="1827847" y="435293"/>
                  <a:pt x="1839277" y="422911"/>
                  <a:pt x="1853565" y="422911"/>
                </a:cubicBezTo>
                <a:close/>
                <a:moveTo>
                  <a:pt x="1687829" y="422911"/>
                </a:moveTo>
                <a:cubicBezTo>
                  <a:pt x="1702117" y="422911"/>
                  <a:pt x="1713547" y="435293"/>
                  <a:pt x="1713547" y="451486"/>
                </a:cubicBezTo>
                <a:cubicBezTo>
                  <a:pt x="1713547" y="467678"/>
                  <a:pt x="1702117" y="480061"/>
                  <a:pt x="1687829" y="480061"/>
                </a:cubicBezTo>
                <a:cubicBezTo>
                  <a:pt x="1673542" y="480061"/>
                  <a:pt x="1662112" y="467678"/>
                  <a:pt x="1662112" y="451486"/>
                </a:cubicBezTo>
                <a:cubicBezTo>
                  <a:pt x="1662112" y="435293"/>
                  <a:pt x="1673542" y="422911"/>
                  <a:pt x="1687829" y="422911"/>
                </a:cubicBezTo>
                <a:close/>
                <a:moveTo>
                  <a:pt x="1521142" y="422911"/>
                </a:moveTo>
                <a:cubicBezTo>
                  <a:pt x="1535430" y="422911"/>
                  <a:pt x="1546860" y="435293"/>
                  <a:pt x="1546860" y="451486"/>
                </a:cubicBezTo>
                <a:cubicBezTo>
                  <a:pt x="1546860" y="466726"/>
                  <a:pt x="1535430" y="480061"/>
                  <a:pt x="1521142" y="480061"/>
                </a:cubicBezTo>
                <a:cubicBezTo>
                  <a:pt x="1506855" y="480061"/>
                  <a:pt x="1495425" y="467678"/>
                  <a:pt x="1495425" y="451486"/>
                </a:cubicBezTo>
                <a:cubicBezTo>
                  <a:pt x="1495425" y="435293"/>
                  <a:pt x="1506855" y="422911"/>
                  <a:pt x="1521142" y="422911"/>
                </a:cubicBezTo>
                <a:close/>
                <a:moveTo>
                  <a:pt x="1355407" y="422911"/>
                </a:moveTo>
                <a:cubicBezTo>
                  <a:pt x="1369695" y="422911"/>
                  <a:pt x="1381125" y="435293"/>
                  <a:pt x="1381125" y="451486"/>
                </a:cubicBezTo>
                <a:cubicBezTo>
                  <a:pt x="1381125" y="466726"/>
                  <a:pt x="1369695" y="480061"/>
                  <a:pt x="1355407" y="480061"/>
                </a:cubicBezTo>
                <a:cubicBezTo>
                  <a:pt x="1341120" y="480061"/>
                  <a:pt x="1329690" y="467678"/>
                  <a:pt x="1329690" y="451486"/>
                </a:cubicBezTo>
                <a:cubicBezTo>
                  <a:pt x="1329690" y="435293"/>
                  <a:pt x="1341120" y="422911"/>
                  <a:pt x="1355407" y="422911"/>
                </a:cubicBezTo>
                <a:close/>
                <a:moveTo>
                  <a:pt x="1188720" y="422911"/>
                </a:moveTo>
                <a:cubicBezTo>
                  <a:pt x="1203007" y="422911"/>
                  <a:pt x="1214437" y="435293"/>
                  <a:pt x="1214437" y="451486"/>
                </a:cubicBezTo>
                <a:cubicBezTo>
                  <a:pt x="1214437" y="466726"/>
                  <a:pt x="1203007" y="480061"/>
                  <a:pt x="1188720" y="480061"/>
                </a:cubicBezTo>
                <a:cubicBezTo>
                  <a:pt x="1174432" y="480061"/>
                  <a:pt x="1163002" y="467678"/>
                  <a:pt x="1163002" y="451486"/>
                </a:cubicBezTo>
                <a:cubicBezTo>
                  <a:pt x="1163002" y="435293"/>
                  <a:pt x="1174432" y="422911"/>
                  <a:pt x="1188720" y="422911"/>
                </a:cubicBezTo>
                <a:close/>
                <a:moveTo>
                  <a:pt x="1022985" y="422911"/>
                </a:moveTo>
                <a:cubicBezTo>
                  <a:pt x="1037272" y="422911"/>
                  <a:pt x="1048702" y="435293"/>
                  <a:pt x="1048702" y="451486"/>
                </a:cubicBezTo>
                <a:cubicBezTo>
                  <a:pt x="1048702" y="466726"/>
                  <a:pt x="1037272" y="480061"/>
                  <a:pt x="1022985" y="480061"/>
                </a:cubicBezTo>
                <a:cubicBezTo>
                  <a:pt x="1008697" y="480061"/>
                  <a:pt x="997267" y="467678"/>
                  <a:pt x="997267" y="451486"/>
                </a:cubicBezTo>
                <a:cubicBezTo>
                  <a:pt x="997267" y="435293"/>
                  <a:pt x="1008697" y="422911"/>
                  <a:pt x="1022985" y="422911"/>
                </a:cubicBezTo>
                <a:close/>
                <a:moveTo>
                  <a:pt x="857249" y="422911"/>
                </a:moveTo>
                <a:cubicBezTo>
                  <a:pt x="871537" y="422911"/>
                  <a:pt x="882967" y="435293"/>
                  <a:pt x="882967" y="451486"/>
                </a:cubicBezTo>
                <a:cubicBezTo>
                  <a:pt x="882967" y="466726"/>
                  <a:pt x="871537" y="480061"/>
                  <a:pt x="857249" y="480061"/>
                </a:cubicBezTo>
                <a:cubicBezTo>
                  <a:pt x="842962" y="480061"/>
                  <a:pt x="831532" y="467678"/>
                  <a:pt x="831532" y="451486"/>
                </a:cubicBezTo>
                <a:cubicBezTo>
                  <a:pt x="831532" y="435293"/>
                  <a:pt x="842962" y="422911"/>
                  <a:pt x="857249" y="422911"/>
                </a:cubicBezTo>
                <a:close/>
                <a:moveTo>
                  <a:pt x="690562" y="422911"/>
                </a:moveTo>
                <a:cubicBezTo>
                  <a:pt x="704850" y="422911"/>
                  <a:pt x="716280" y="435293"/>
                  <a:pt x="716280" y="451486"/>
                </a:cubicBezTo>
                <a:cubicBezTo>
                  <a:pt x="716280" y="466726"/>
                  <a:pt x="704850" y="480061"/>
                  <a:pt x="690562" y="480061"/>
                </a:cubicBezTo>
                <a:cubicBezTo>
                  <a:pt x="676275" y="480061"/>
                  <a:pt x="664845" y="467678"/>
                  <a:pt x="664845" y="451486"/>
                </a:cubicBezTo>
                <a:cubicBezTo>
                  <a:pt x="664845" y="435293"/>
                  <a:pt x="676275" y="422911"/>
                  <a:pt x="690562" y="422911"/>
                </a:cubicBezTo>
                <a:close/>
                <a:moveTo>
                  <a:pt x="524827" y="422911"/>
                </a:moveTo>
                <a:cubicBezTo>
                  <a:pt x="539115" y="422911"/>
                  <a:pt x="550545" y="435293"/>
                  <a:pt x="550545" y="451486"/>
                </a:cubicBezTo>
                <a:cubicBezTo>
                  <a:pt x="550545" y="467678"/>
                  <a:pt x="539115" y="480061"/>
                  <a:pt x="524827" y="480061"/>
                </a:cubicBezTo>
                <a:cubicBezTo>
                  <a:pt x="510540" y="480061"/>
                  <a:pt x="499110" y="467678"/>
                  <a:pt x="499110" y="451486"/>
                </a:cubicBezTo>
                <a:cubicBezTo>
                  <a:pt x="499110" y="435293"/>
                  <a:pt x="510540" y="422911"/>
                  <a:pt x="524827" y="422911"/>
                </a:cubicBezTo>
                <a:close/>
                <a:moveTo>
                  <a:pt x="358139" y="422911"/>
                </a:moveTo>
                <a:cubicBezTo>
                  <a:pt x="372427" y="422911"/>
                  <a:pt x="383857" y="435293"/>
                  <a:pt x="383857" y="451486"/>
                </a:cubicBezTo>
                <a:cubicBezTo>
                  <a:pt x="383857" y="466726"/>
                  <a:pt x="372427" y="480061"/>
                  <a:pt x="358139" y="480061"/>
                </a:cubicBezTo>
                <a:cubicBezTo>
                  <a:pt x="343852" y="480061"/>
                  <a:pt x="332422" y="467678"/>
                  <a:pt x="332422" y="451486"/>
                </a:cubicBezTo>
                <a:cubicBezTo>
                  <a:pt x="332422" y="435293"/>
                  <a:pt x="343852" y="422911"/>
                  <a:pt x="358139" y="422911"/>
                </a:cubicBezTo>
                <a:close/>
                <a:moveTo>
                  <a:pt x="192405" y="422911"/>
                </a:moveTo>
                <a:cubicBezTo>
                  <a:pt x="206692" y="422911"/>
                  <a:pt x="218122" y="435293"/>
                  <a:pt x="218122" y="451486"/>
                </a:cubicBezTo>
                <a:cubicBezTo>
                  <a:pt x="218122" y="466726"/>
                  <a:pt x="206692" y="480061"/>
                  <a:pt x="192405" y="480061"/>
                </a:cubicBezTo>
                <a:cubicBezTo>
                  <a:pt x="178117" y="480061"/>
                  <a:pt x="166687" y="467678"/>
                  <a:pt x="166687" y="451486"/>
                </a:cubicBezTo>
                <a:cubicBezTo>
                  <a:pt x="166687" y="435293"/>
                  <a:pt x="178117" y="422911"/>
                  <a:pt x="192405" y="422911"/>
                </a:cubicBezTo>
                <a:close/>
                <a:moveTo>
                  <a:pt x="25718" y="422911"/>
                </a:moveTo>
                <a:cubicBezTo>
                  <a:pt x="40005" y="422911"/>
                  <a:pt x="51435" y="435293"/>
                  <a:pt x="51435" y="451486"/>
                </a:cubicBezTo>
                <a:cubicBezTo>
                  <a:pt x="51435" y="466726"/>
                  <a:pt x="40005" y="480061"/>
                  <a:pt x="25718" y="480061"/>
                </a:cubicBezTo>
                <a:cubicBezTo>
                  <a:pt x="11430" y="480061"/>
                  <a:pt x="0" y="467678"/>
                  <a:pt x="0" y="451486"/>
                </a:cubicBezTo>
                <a:cubicBezTo>
                  <a:pt x="0" y="435293"/>
                  <a:pt x="11430" y="422911"/>
                  <a:pt x="25718" y="422911"/>
                </a:cubicBezTo>
                <a:close/>
                <a:moveTo>
                  <a:pt x="2850832" y="211456"/>
                </a:moveTo>
                <a:cubicBezTo>
                  <a:pt x="2865120" y="211456"/>
                  <a:pt x="2876550" y="223838"/>
                  <a:pt x="2876550" y="240031"/>
                </a:cubicBezTo>
                <a:cubicBezTo>
                  <a:pt x="2876550" y="255271"/>
                  <a:pt x="2865120" y="268606"/>
                  <a:pt x="2850832" y="268606"/>
                </a:cubicBezTo>
                <a:cubicBezTo>
                  <a:pt x="2836545" y="268606"/>
                  <a:pt x="2825115" y="256223"/>
                  <a:pt x="2825115" y="240031"/>
                </a:cubicBezTo>
                <a:cubicBezTo>
                  <a:pt x="2825115" y="224791"/>
                  <a:pt x="2836545" y="211456"/>
                  <a:pt x="2850832" y="211456"/>
                </a:cubicBezTo>
                <a:close/>
                <a:moveTo>
                  <a:pt x="2684144" y="211456"/>
                </a:moveTo>
                <a:cubicBezTo>
                  <a:pt x="2698432" y="211456"/>
                  <a:pt x="2709862" y="223838"/>
                  <a:pt x="2709862" y="240031"/>
                </a:cubicBezTo>
                <a:cubicBezTo>
                  <a:pt x="2709862" y="255271"/>
                  <a:pt x="2698432" y="268606"/>
                  <a:pt x="2684144" y="268606"/>
                </a:cubicBezTo>
                <a:cubicBezTo>
                  <a:pt x="2669857" y="268606"/>
                  <a:pt x="2658427" y="256223"/>
                  <a:pt x="2658427" y="240031"/>
                </a:cubicBezTo>
                <a:cubicBezTo>
                  <a:pt x="2658427" y="224791"/>
                  <a:pt x="2669857" y="211456"/>
                  <a:pt x="2684144" y="211456"/>
                </a:cubicBezTo>
                <a:close/>
                <a:moveTo>
                  <a:pt x="2518409" y="211456"/>
                </a:moveTo>
                <a:cubicBezTo>
                  <a:pt x="2532697" y="211456"/>
                  <a:pt x="2544127" y="223838"/>
                  <a:pt x="2544127" y="240031"/>
                </a:cubicBezTo>
                <a:cubicBezTo>
                  <a:pt x="2544127" y="256223"/>
                  <a:pt x="2532697" y="268606"/>
                  <a:pt x="2518409" y="268606"/>
                </a:cubicBezTo>
                <a:cubicBezTo>
                  <a:pt x="2504122" y="268606"/>
                  <a:pt x="2492692" y="256223"/>
                  <a:pt x="2492692" y="240031"/>
                </a:cubicBezTo>
                <a:cubicBezTo>
                  <a:pt x="2492692" y="223838"/>
                  <a:pt x="2504122" y="211456"/>
                  <a:pt x="2518409" y="211456"/>
                </a:cubicBezTo>
                <a:close/>
                <a:moveTo>
                  <a:pt x="2352674" y="211456"/>
                </a:moveTo>
                <a:cubicBezTo>
                  <a:pt x="2366962" y="211456"/>
                  <a:pt x="2378392" y="223838"/>
                  <a:pt x="2378392" y="240031"/>
                </a:cubicBezTo>
                <a:cubicBezTo>
                  <a:pt x="2378392" y="255271"/>
                  <a:pt x="2366962" y="268606"/>
                  <a:pt x="2352674" y="268606"/>
                </a:cubicBezTo>
                <a:cubicBezTo>
                  <a:pt x="2338387" y="268606"/>
                  <a:pt x="2326957" y="256223"/>
                  <a:pt x="2326957" y="240031"/>
                </a:cubicBezTo>
                <a:cubicBezTo>
                  <a:pt x="2326957" y="224791"/>
                  <a:pt x="2338387" y="211456"/>
                  <a:pt x="2352674" y="211456"/>
                </a:cubicBezTo>
                <a:close/>
                <a:moveTo>
                  <a:pt x="2185987" y="211456"/>
                </a:moveTo>
                <a:cubicBezTo>
                  <a:pt x="2200275" y="211456"/>
                  <a:pt x="2211705" y="223838"/>
                  <a:pt x="2211705" y="240031"/>
                </a:cubicBezTo>
                <a:cubicBezTo>
                  <a:pt x="2211705" y="256223"/>
                  <a:pt x="2200275" y="268606"/>
                  <a:pt x="2185987" y="268606"/>
                </a:cubicBezTo>
                <a:cubicBezTo>
                  <a:pt x="2171700" y="268606"/>
                  <a:pt x="2160270" y="256223"/>
                  <a:pt x="2160270" y="240031"/>
                </a:cubicBezTo>
                <a:cubicBezTo>
                  <a:pt x="2160270" y="223838"/>
                  <a:pt x="2171700" y="211456"/>
                  <a:pt x="2185987" y="211456"/>
                </a:cubicBezTo>
                <a:close/>
                <a:moveTo>
                  <a:pt x="2020252" y="211456"/>
                </a:moveTo>
                <a:cubicBezTo>
                  <a:pt x="2034539" y="211456"/>
                  <a:pt x="2045969" y="223838"/>
                  <a:pt x="2045969" y="240031"/>
                </a:cubicBezTo>
                <a:cubicBezTo>
                  <a:pt x="2045969" y="256223"/>
                  <a:pt x="2034539" y="268606"/>
                  <a:pt x="2020252" y="268606"/>
                </a:cubicBezTo>
                <a:cubicBezTo>
                  <a:pt x="2005964" y="268606"/>
                  <a:pt x="1994534" y="256223"/>
                  <a:pt x="1994534" y="240031"/>
                </a:cubicBezTo>
                <a:cubicBezTo>
                  <a:pt x="1994534" y="223838"/>
                  <a:pt x="2005964" y="211456"/>
                  <a:pt x="2020252" y="211456"/>
                </a:cubicBezTo>
                <a:close/>
                <a:moveTo>
                  <a:pt x="1853565" y="211456"/>
                </a:moveTo>
                <a:cubicBezTo>
                  <a:pt x="1867852" y="211456"/>
                  <a:pt x="1879282" y="223838"/>
                  <a:pt x="1879282" y="240031"/>
                </a:cubicBezTo>
                <a:cubicBezTo>
                  <a:pt x="1879282" y="255271"/>
                  <a:pt x="1867852" y="268606"/>
                  <a:pt x="1853565" y="268606"/>
                </a:cubicBezTo>
                <a:cubicBezTo>
                  <a:pt x="1839277" y="268606"/>
                  <a:pt x="1827847" y="256223"/>
                  <a:pt x="1827847" y="240031"/>
                </a:cubicBezTo>
                <a:cubicBezTo>
                  <a:pt x="1827847" y="224791"/>
                  <a:pt x="1839277" y="211456"/>
                  <a:pt x="1853565" y="211456"/>
                </a:cubicBezTo>
                <a:close/>
                <a:moveTo>
                  <a:pt x="1687829" y="211456"/>
                </a:moveTo>
                <a:cubicBezTo>
                  <a:pt x="1702117" y="211456"/>
                  <a:pt x="1713547" y="223838"/>
                  <a:pt x="1713547" y="240031"/>
                </a:cubicBezTo>
                <a:cubicBezTo>
                  <a:pt x="1713547" y="256223"/>
                  <a:pt x="1702117" y="268606"/>
                  <a:pt x="1687829" y="268606"/>
                </a:cubicBezTo>
                <a:cubicBezTo>
                  <a:pt x="1673542" y="268606"/>
                  <a:pt x="1662112" y="256223"/>
                  <a:pt x="1662112" y="240031"/>
                </a:cubicBezTo>
                <a:cubicBezTo>
                  <a:pt x="1662112" y="223838"/>
                  <a:pt x="1673542" y="211456"/>
                  <a:pt x="1687829" y="211456"/>
                </a:cubicBezTo>
                <a:close/>
                <a:moveTo>
                  <a:pt x="1521142" y="211456"/>
                </a:moveTo>
                <a:cubicBezTo>
                  <a:pt x="1535430" y="211456"/>
                  <a:pt x="1546860" y="223838"/>
                  <a:pt x="1546860" y="240031"/>
                </a:cubicBezTo>
                <a:cubicBezTo>
                  <a:pt x="1546860" y="255271"/>
                  <a:pt x="1535430" y="268606"/>
                  <a:pt x="1521142" y="268606"/>
                </a:cubicBezTo>
                <a:cubicBezTo>
                  <a:pt x="1506855" y="268606"/>
                  <a:pt x="1495425" y="256223"/>
                  <a:pt x="1495425" y="240031"/>
                </a:cubicBezTo>
                <a:cubicBezTo>
                  <a:pt x="1495425" y="224791"/>
                  <a:pt x="1506855" y="211456"/>
                  <a:pt x="1521142" y="211456"/>
                </a:cubicBezTo>
                <a:close/>
                <a:moveTo>
                  <a:pt x="1355407" y="211456"/>
                </a:moveTo>
                <a:cubicBezTo>
                  <a:pt x="1369695" y="211456"/>
                  <a:pt x="1381125" y="223838"/>
                  <a:pt x="1381125" y="240031"/>
                </a:cubicBezTo>
                <a:cubicBezTo>
                  <a:pt x="1381125" y="255271"/>
                  <a:pt x="1369695" y="268606"/>
                  <a:pt x="1355407" y="268606"/>
                </a:cubicBezTo>
                <a:cubicBezTo>
                  <a:pt x="1341120" y="268606"/>
                  <a:pt x="1329690" y="256223"/>
                  <a:pt x="1329690" y="240031"/>
                </a:cubicBezTo>
                <a:cubicBezTo>
                  <a:pt x="1329690" y="224791"/>
                  <a:pt x="1341120" y="211456"/>
                  <a:pt x="1355407" y="211456"/>
                </a:cubicBezTo>
                <a:close/>
                <a:moveTo>
                  <a:pt x="1188720" y="211456"/>
                </a:moveTo>
                <a:cubicBezTo>
                  <a:pt x="1203007" y="211456"/>
                  <a:pt x="1214437" y="223838"/>
                  <a:pt x="1214437" y="240031"/>
                </a:cubicBezTo>
                <a:cubicBezTo>
                  <a:pt x="1214437" y="255271"/>
                  <a:pt x="1203007" y="268606"/>
                  <a:pt x="1188720" y="268606"/>
                </a:cubicBezTo>
                <a:cubicBezTo>
                  <a:pt x="1174432" y="268606"/>
                  <a:pt x="1163002" y="256223"/>
                  <a:pt x="1163002" y="240031"/>
                </a:cubicBezTo>
                <a:cubicBezTo>
                  <a:pt x="1163002" y="224791"/>
                  <a:pt x="1174432" y="211456"/>
                  <a:pt x="1188720" y="211456"/>
                </a:cubicBezTo>
                <a:close/>
                <a:moveTo>
                  <a:pt x="1022985" y="211456"/>
                </a:moveTo>
                <a:cubicBezTo>
                  <a:pt x="1037272" y="211456"/>
                  <a:pt x="1048702" y="223838"/>
                  <a:pt x="1048702" y="240031"/>
                </a:cubicBezTo>
                <a:cubicBezTo>
                  <a:pt x="1048702" y="255271"/>
                  <a:pt x="1037272" y="268606"/>
                  <a:pt x="1022985" y="268606"/>
                </a:cubicBezTo>
                <a:cubicBezTo>
                  <a:pt x="1008697" y="268606"/>
                  <a:pt x="997267" y="256223"/>
                  <a:pt x="997267" y="240031"/>
                </a:cubicBezTo>
                <a:cubicBezTo>
                  <a:pt x="997267" y="224791"/>
                  <a:pt x="1008697" y="211456"/>
                  <a:pt x="1022985" y="211456"/>
                </a:cubicBezTo>
                <a:close/>
                <a:moveTo>
                  <a:pt x="857249" y="211456"/>
                </a:moveTo>
                <a:cubicBezTo>
                  <a:pt x="871537" y="211456"/>
                  <a:pt x="882967" y="223838"/>
                  <a:pt x="882967" y="240031"/>
                </a:cubicBezTo>
                <a:cubicBezTo>
                  <a:pt x="882967" y="255271"/>
                  <a:pt x="871537" y="268606"/>
                  <a:pt x="857249" y="268606"/>
                </a:cubicBezTo>
                <a:cubicBezTo>
                  <a:pt x="842962" y="268606"/>
                  <a:pt x="831532" y="256223"/>
                  <a:pt x="831532" y="240031"/>
                </a:cubicBezTo>
                <a:cubicBezTo>
                  <a:pt x="831532" y="224791"/>
                  <a:pt x="842962" y="211456"/>
                  <a:pt x="857249" y="211456"/>
                </a:cubicBezTo>
                <a:close/>
                <a:moveTo>
                  <a:pt x="690562" y="211456"/>
                </a:moveTo>
                <a:cubicBezTo>
                  <a:pt x="704850" y="211456"/>
                  <a:pt x="716280" y="223838"/>
                  <a:pt x="716280" y="240031"/>
                </a:cubicBezTo>
                <a:cubicBezTo>
                  <a:pt x="716280" y="255271"/>
                  <a:pt x="704850" y="268606"/>
                  <a:pt x="690562" y="268606"/>
                </a:cubicBezTo>
                <a:cubicBezTo>
                  <a:pt x="676275" y="268606"/>
                  <a:pt x="664845" y="256223"/>
                  <a:pt x="664845" y="240031"/>
                </a:cubicBezTo>
                <a:cubicBezTo>
                  <a:pt x="664845" y="224791"/>
                  <a:pt x="676275" y="211456"/>
                  <a:pt x="690562" y="211456"/>
                </a:cubicBezTo>
                <a:close/>
                <a:moveTo>
                  <a:pt x="524827" y="211456"/>
                </a:moveTo>
                <a:cubicBezTo>
                  <a:pt x="539115" y="211456"/>
                  <a:pt x="550545" y="223838"/>
                  <a:pt x="550545" y="240031"/>
                </a:cubicBezTo>
                <a:cubicBezTo>
                  <a:pt x="550545" y="255271"/>
                  <a:pt x="539115" y="268606"/>
                  <a:pt x="524827" y="268606"/>
                </a:cubicBezTo>
                <a:cubicBezTo>
                  <a:pt x="510540" y="268606"/>
                  <a:pt x="499110" y="256223"/>
                  <a:pt x="499110" y="240031"/>
                </a:cubicBezTo>
                <a:cubicBezTo>
                  <a:pt x="499110" y="224791"/>
                  <a:pt x="510540" y="211456"/>
                  <a:pt x="524827" y="211456"/>
                </a:cubicBezTo>
                <a:close/>
                <a:moveTo>
                  <a:pt x="358139" y="211456"/>
                </a:moveTo>
                <a:cubicBezTo>
                  <a:pt x="372427" y="211456"/>
                  <a:pt x="383857" y="223838"/>
                  <a:pt x="383857" y="240031"/>
                </a:cubicBezTo>
                <a:cubicBezTo>
                  <a:pt x="383857" y="255271"/>
                  <a:pt x="372427" y="268606"/>
                  <a:pt x="358139" y="268606"/>
                </a:cubicBezTo>
                <a:cubicBezTo>
                  <a:pt x="343852" y="268606"/>
                  <a:pt x="332422" y="256223"/>
                  <a:pt x="332422" y="240031"/>
                </a:cubicBezTo>
                <a:cubicBezTo>
                  <a:pt x="332422" y="224791"/>
                  <a:pt x="343852" y="211456"/>
                  <a:pt x="358139" y="211456"/>
                </a:cubicBezTo>
                <a:close/>
                <a:moveTo>
                  <a:pt x="192405" y="211456"/>
                </a:moveTo>
                <a:cubicBezTo>
                  <a:pt x="206692" y="211456"/>
                  <a:pt x="218122" y="223838"/>
                  <a:pt x="218122" y="240031"/>
                </a:cubicBezTo>
                <a:cubicBezTo>
                  <a:pt x="218122" y="255271"/>
                  <a:pt x="206692" y="268606"/>
                  <a:pt x="192405" y="268606"/>
                </a:cubicBezTo>
                <a:cubicBezTo>
                  <a:pt x="178117" y="268606"/>
                  <a:pt x="166687" y="256223"/>
                  <a:pt x="166687" y="240031"/>
                </a:cubicBezTo>
                <a:cubicBezTo>
                  <a:pt x="166687" y="224791"/>
                  <a:pt x="178117" y="211456"/>
                  <a:pt x="192405" y="211456"/>
                </a:cubicBezTo>
                <a:close/>
                <a:moveTo>
                  <a:pt x="25718" y="211456"/>
                </a:moveTo>
                <a:cubicBezTo>
                  <a:pt x="40005" y="211456"/>
                  <a:pt x="51435" y="223838"/>
                  <a:pt x="51435" y="240031"/>
                </a:cubicBezTo>
                <a:cubicBezTo>
                  <a:pt x="51435" y="255271"/>
                  <a:pt x="40005" y="268606"/>
                  <a:pt x="25718" y="268606"/>
                </a:cubicBezTo>
                <a:cubicBezTo>
                  <a:pt x="11430" y="268606"/>
                  <a:pt x="0" y="256223"/>
                  <a:pt x="0" y="240031"/>
                </a:cubicBezTo>
                <a:cubicBezTo>
                  <a:pt x="0" y="224791"/>
                  <a:pt x="11430" y="211456"/>
                  <a:pt x="25718" y="211456"/>
                </a:cubicBezTo>
                <a:close/>
                <a:moveTo>
                  <a:pt x="2850832" y="0"/>
                </a:moveTo>
                <a:cubicBezTo>
                  <a:pt x="2865120" y="0"/>
                  <a:pt x="2876550" y="12383"/>
                  <a:pt x="2876550" y="28575"/>
                </a:cubicBezTo>
                <a:cubicBezTo>
                  <a:pt x="2876550" y="44768"/>
                  <a:pt x="2865120" y="57150"/>
                  <a:pt x="2850832" y="57150"/>
                </a:cubicBezTo>
                <a:cubicBezTo>
                  <a:pt x="2836545" y="57150"/>
                  <a:pt x="2825115" y="44768"/>
                  <a:pt x="2825115" y="28575"/>
                </a:cubicBezTo>
                <a:cubicBezTo>
                  <a:pt x="2825115" y="12383"/>
                  <a:pt x="2836545" y="0"/>
                  <a:pt x="2850832" y="0"/>
                </a:cubicBezTo>
                <a:close/>
                <a:moveTo>
                  <a:pt x="2684144" y="0"/>
                </a:moveTo>
                <a:cubicBezTo>
                  <a:pt x="2698432" y="0"/>
                  <a:pt x="2709862" y="12383"/>
                  <a:pt x="2709862" y="28575"/>
                </a:cubicBezTo>
                <a:cubicBezTo>
                  <a:pt x="2709862" y="43815"/>
                  <a:pt x="2698432" y="57150"/>
                  <a:pt x="2684144" y="57150"/>
                </a:cubicBezTo>
                <a:cubicBezTo>
                  <a:pt x="2669857" y="57150"/>
                  <a:pt x="2658427" y="44768"/>
                  <a:pt x="2658427" y="28575"/>
                </a:cubicBezTo>
                <a:cubicBezTo>
                  <a:pt x="2658427" y="12383"/>
                  <a:pt x="2669857" y="0"/>
                  <a:pt x="2684144" y="0"/>
                </a:cubicBezTo>
                <a:close/>
                <a:moveTo>
                  <a:pt x="2518409" y="0"/>
                </a:moveTo>
                <a:cubicBezTo>
                  <a:pt x="2532697" y="0"/>
                  <a:pt x="2544127" y="12383"/>
                  <a:pt x="2544127" y="28575"/>
                </a:cubicBezTo>
                <a:cubicBezTo>
                  <a:pt x="2544127" y="43815"/>
                  <a:pt x="2532697" y="57150"/>
                  <a:pt x="2518409" y="57150"/>
                </a:cubicBezTo>
                <a:cubicBezTo>
                  <a:pt x="2504122" y="57150"/>
                  <a:pt x="2492692" y="44768"/>
                  <a:pt x="2492692" y="28575"/>
                </a:cubicBezTo>
                <a:cubicBezTo>
                  <a:pt x="2492692" y="12383"/>
                  <a:pt x="2504122" y="0"/>
                  <a:pt x="2518409" y="0"/>
                </a:cubicBezTo>
                <a:close/>
                <a:moveTo>
                  <a:pt x="2352674" y="0"/>
                </a:moveTo>
                <a:cubicBezTo>
                  <a:pt x="2366962" y="0"/>
                  <a:pt x="2378392" y="12383"/>
                  <a:pt x="2378392" y="28575"/>
                </a:cubicBezTo>
                <a:cubicBezTo>
                  <a:pt x="2378392" y="43815"/>
                  <a:pt x="2366962" y="57150"/>
                  <a:pt x="2352674" y="57150"/>
                </a:cubicBezTo>
                <a:cubicBezTo>
                  <a:pt x="2338387" y="57150"/>
                  <a:pt x="2326957" y="44768"/>
                  <a:pt x="2326957" y="28575"/>
                </a:cubicBezTo>
                <a:cubicBezTo>
                  <a:pt x="2326957" y="12383"/>
                  <a:pt x="2338387" y="0"/>
                  <a:pt x="2352674" y="0"/>
                </a:cubicBezTo>
                <a:close/>
                <a:moveTo>
                  <a:pt x="2185987" y="0"/>
                </a:moveTo>
                <a:cubicBezTo>
                  <a:pt x="2200275" y="0"/>
                  <a:pt x="2211705" y="12383"/>
                  <a:pt x="2211705" y="28575"/>
                </a:cubicBezTo>
                <a:cubicBezTo>
                  <a:pt x="2211705" y="43815"/>
                  <a:pt x="2200275" y="57150"/>
                  <a:pt x="2185987" y="57150"/>
                </a:cubicBezTo>
                <a:cubicBezTo>
                  <a:pt x="2171700" y="57150"/>
                  <a:pt x="2160270" y="44768"/>
                  <a:pt x="2160270" y="28575"/>
                </a:cubicBezTo>
                <a:cubicBezTo>
                  <a:pt x="2160270" y="12383"/>
                  <a:pt x="2171700" y="0"/>
                  <a:pt x="2185987" y="0"/>
                </a:cubicBezTo>
                <a:close/>
                <a:moveTo>
                  <a:pt x="2020252" y="0"/>
                </a:moveTo>
                <a:cubicBezTo>
                  <a:pt x="2034539" y="0"/>
                  <a:pt x="2045969" y="12383"/>
                  <a:pt x="2045969" y="28575"/>
                </a:cubicBezTo>
                <a:cubicBezTo>
                  <a:pt x="2045969" y="43815"/>
                  <a:pt x="2034539" y="57150"/>
                  <a:pt x="2020252" y="57150"/>
                </a:cubicBezTo>
                <a:cubicBezTo>
                  <a:pt x="2005964" y="57150"/>
                  <a:pt x="1994534" y="44768"/>
                  <a:pt x="1994534" y="28575"/>
                </a:cubicBezTo>
                <a:cubicBezTo>
                  <a:pt x="1994534" y="12383"/>
                  <a:pt x="2005964" y="0"/>
                  <a:pt x="2020252" y="0"/>
                </a:cubicBezTo>
                <a:close/>
                <a:moveTo>
                  <a:pt x="1853565" y="0"/>
                </a:moveTo>
                <a:cubicBezTo>
                  <a:pt x="1867852" y="0"/>
                  <a:pt x="1879282" y="12383"/>
                  <a:pt x="1879282" y="28575"/>
                </a:cubicBezTo>
                <a:cubicBezTo>
                  <a:pt x="1879282" y="43815"/>
                  <a:pt x="1867852" y="57150"/>
                  <a:pt x="1853565" y="57150"/>
                </a:cubicBezTo>
                <a:cubicBezTo>
                  <a:pt x="1839277" y="57150"/>
                  <a:pt x="1827847" y="44768"/>
                  <a:pt x="1827847" y="28575"/>
                </a:cubicBezTo>
                <a:cubicBezTo>
                  <a:pt x="1827847" y="12383"/>
                  <a:pt x="1839277" y="0"/>
                  <a:pt x="1853565" y="0"/>
                </a:cubicBezTo>
                <a:close/>
                <a:moveTo>
                  <a:pt x="1687829" y="0"/>
                </a:moveTo>
                <a:cubicBezTo>
                  <a:pt x="1702117" y="0"/>
                  <a:pt x="1713547" y="12383"/>
                  <a:pt x="1713547" y="28575"/>
                </a:cubicBezTo>
                <a:cubicBezTo>
                  <a:pt x="1713547" y="43815"/>
                  <a:pt x="1702117" y="57150"/>
                  <a:pt x="1687829" y="57150"/>
                </a:cubicBezTo>
                <a:cubicBezTo>
                  <a:pt x="1673542" y="57150"/>
                  <a:pt x="1662112" y="44768"/>
                  <a:pt x="1662112" y="28575"/>
                </a:cubicBezTo>
                <a:cubicBezTo>
                  <a:pt x="1662112" y="12383"/>
                  <a:pt x="1673542" y="0"/>
                  <a:pt x="1687829" y="0"/>
                </a:cubicBezTo>
                <a:close/>
                <a:moveTo>
                  <a:pt x="1521142" y="0"/>
                </a:moveTo>
                <a:cubicBezTo>
                  <a:pt x="1535430" y="0"/>
                  <a:pt x="1546860" y="12383"/>
                  <a:pt x="1546860" y="28575"/>
                </a:cubicBezTo>
                <a:cubicBezTo>
                  <a:pt x="1546860" y="43815"/>
                  <a:pt x="1535430" y="57150"/>
                  <a:pt x="1521142" y="57150"/>
                </a:cubicBezTo>
                <a:cubicBezTo>
                  <a:pt x="1506855" y="57150"/>
                  <a:pt x="1495425" y="44768"/>
                  <a:pt x="1495425" y="28575"/>
                </a:cubicBezTo>
                <a:cubicBezTo>
                  <a:pt x="1495425" y="12383"/>
                  <a:pt x="1506855" y="0"/>
                  <a:pt x="1521142" y="0"/>
                </a:cubicBezTo>
                <a:close/>
                <a:moveTo>
                  <a:pt x="1355407" y="0"/>
                </a:moveTo>
                <a:cubicBezTo>
                  <a:pt x="1369695" y="0"/>
                  <a:pt x="1381125" y="12383"/>
                  <a:pt x="1381125" y="28575"/>
                </a:cubicBezTo>
                <a:cubicBezTo>
                  <a:pt x="1381125" y="44768"/>
                  <a:pt x="1369695" y="57150"/>
                  <a:pt x="1355407" y="57150"/>
                </a:cubicBezTo>
                <a:cubicBezTo>
                  <a:pt x="1341120" y="57150"/>
                  <a:pt x="1329690" y="44768"/>
                  <a:pt x="1329690" y="28575"/>
                </a:cubicBezTo>
                <a:cubicBezTo>
                  <a:pt x="1329690" y="12383"/>
                  <a:pt x="1341120" y="0"/>
                  <a:pt x="1355407" y="0"/>
                </a:cubicBezTo>
                <a:close/>
                <a:moveTo>
                  <a:pt x="1188720" y="0"/>
                </a:moveTo>
                <a:cubicBezTo>
                  <a:pt x="1203007" y="0"/>
                  <a:pt x="1214437" y="12383"/>
                  <a:pt x="1214437" y="28575"/>
                </a:cubicBezTo>
                <a:cubicBezTo>
                  <a:pt x="1214437" y="43815"/>
                  <a:pt x="1203007" y="57150"/>
                  <a:pt x="1188720" y="57150"/>
                </a:cubicBezTo>
                <a:cubicBezTo>
                  <a:pt x="1174432" y="57150"/>
                  <a:pt x="1163002" y="44768"/>
                  <a:pt x="1163002" y="28575"/>
                </a:cubicBezTo>
                <a:cubicBezTo>
                  <a:pt x="1163002" y="12383"/>
                  <a:pt x="1174432" y="0"/>
                  <a:pt x="1188720" y="0"/>
                </a:cubicBezTo>
                <a:close/>
                <a:moveTo>
                  <a:pt x="1022985" y="0"/>
                </a:moveTo>
                <a:cubicBezTo>
                  <a:pt x="1037272" y="0"/>
                  <a:pt x="1048702" y="12383"/>
                  <a:pt x="1048702" y="28575"/>
                </a:cubicBezTo>
                <a:cubicBezTo>
                  <a:pt x="1048702" y="43815"/>
                  <a:pt x="1037272" y="57150"/>
                  <a:pt x="1022985" y="57150"/>
                </a:cubicBezTo>
                <a:cubicBezTo>
                  <a:pt x="1008697" y="57150"/>
                  <a:pt x="997267" y="44768"/>
                  <a:pt x="997267" y="28575"/>
                </a:cubicBezTo>
                <a:cubicBezTo>
                  <a:pt x="997267" y="12383"/>
                  <a:pt x="1008697" y="0"/>
                  <a:pt x="1022985" y="0"/>
                </a:cubicBezTo>
                <a:close/>
                <a:moveTo>
                  <a:pt x="857249" y="0"/>
                </a:moveTo>
                <a:cubicBezTo>
                  <a:pt x="871537" y="0"/>
                  <a:pt x="882967" y="12383"/>
                  <a:pt x="882967" y="28575"/>
                </a:cubicBezTo>
                <a:cubicBezTo>
                  <a:pt x="882967" y="43815"/>
                  <a:pt x="871537" y="57150"/>
                  <a:pt x="857249" y="57150"/>
                </a:cubicBezTo>
                <a:cubicBezTo>
                  <a:pt x="842962" y="57150"/>
                  <a:pt x="831532" y="44768"/>
                  <a:pt x="831532" y="28575"/>
                </a:cubicBezTo>
                <a:cubicBezTo>
                  <a:pt x="831532" y="12383"/>
                  <a:pt x="842962" y="0"/>
                  <a:pt x="857249" y="0"/>
                </a:cubicBezTo>
                <a:close/>
                <a:moveTo>
                  <a:pt x="690562" y="0"/>
                </a:moveTo>
                <a:cubicBezTo>
                  <a:pt x="704850" y="0"/>
                  <a:pt x="716280" y="12383"/>
                  <a:pt x="716280" y="28575"/>
                </a:cubicBezTo>
                <a:cubicBezTo>
                  <a:pt x="716280" y="43815"/>
                  <a:pt x="704850" y="57150"/>
                  <a:pt x="690562" y="57150"/>
                </a:cubicBezTo>
                <a:cubicBezTo>
                  <a:pt x="676275" y="57150"/>
                  <a:pt x="664845" y="44768"/>
                  <a:pt x="664845" y="28575"/>
                </a:cubicBezTo>
                <a:cubicBezTo>
                  <a:pt x="664845" y="12383"/>
                  <a:pt x="676275" y="0"/>
                  <a:pt x="690562" y="0"/>
                </a:cubicBezTo>
                <a:close/>
                <a:moveTo>
                  <a:pt x="524827" y="0"/>
                </a:moveTo>
                <a:cubicBezTo>
                  <a:pt x="539115" y="0"/>
                  <a:pt x="550545" y="12383"/>
                  <a:pt x="550545" y="28575"/>
                </a:cubicBezTo>
                <a:cubicBezTo>
                  <a:pt x="550545" y="43815"/>
                  <a:pt x="539115" y="57150"/>
                  <a:pt x="524827" y="57150"/>
                </a:cubicBezTo>
                <a:cubicBezTo>
                  <a:pt x="510540" y="57150"/>
                  <a:pt x="499110" y="44768"/>
                  <a:pt x="499110" y="28575"/>
                </a:cubicBezTo>
                <a:cubicBezTo>
                  <a:pt x="499110" y="12383"/>
                  <a:pt x="510540" y="0"/>
                  <a:pt x="524827" y="0"/>
                </a:cubicBezTo>
                <a:close/>
                <a:moveTo>
                  <a:pt x="358139" y="0"/>
                </a:moveTo>
                <a:cubicBezTo>
                  <a:pt x="372427" y="0"/>
                  <a:pt x="383857" y="12383"/>
                  <a:pt x="383857" y="28575"/>
                </a:cubicBezTo>
                <a:cubicBezTo>
                  <a:pt x="383857" y="43815"/>
                  <a:pt x="372427" y="57150"/>
                  <a:pt x="358139" y="57150"/>
                </a:cubicBezTo>
                <a:cubicBezTo>
                  <a:pt x="343852" y="57150"/>
                  <a:pt x="332422" y="44768"/>
                  <a:pt x="332422" y="28575"/>
                </a:cubicBezTo>
                <a:cubicBezTo>
                  <a:pt x="332422" y="12383"/>
                  <a:pt x="343852" y="0"/>
                  <a:pt x="358139" y="0"/>
                </a:cubicBezTo>
                <a:close/>
                <a:moveTo>
                  <a:pt x="192405" y="0"/>
                </a:moveTo>
                <a:cubicBezTo>
                  <a:pt x="206692" y="0"/>
                  <a:pt x="218122" y="12383"/>
                  <a:pt x="218122" y="28575"/>
                </a:cubicBezTo>
                <a:cubicBezTo>
                  <a:pt x="218122" y="43815"/>
                  <a:pt x="206692" y="57150"/>
                  <a:pt x="192405" y="57150"/>
                </a:cubicBezTo>
                <a:cubicBezTo>
                  <a:pt x="178117" y="57150"/>
                  <a:pt x="166687" y="44768"/>
                  <a:pt x="166687" y="28575"/>
                </a:cubicBezTo>
                <a:cubicBezTo>
                  <a:pt x="166687" y="12383"/>
                  <a:pt x="178117" y="0"/>
                  <a:pt x="192405" y="0"/>
                </a:cubicBezTo>
                <a:close/>
                <a:moveTo>
                  <a:pt x="25718" y="0"/>
                </a:moveTo>
                <a:cubicBezTo>
                  <a:pt x="40005" y="0"/>
                  <a:pt x="51435" y="12383"/>
                  <a:pt x="51435" y="28575"/>
                </a:cubicBezTo>
                <a:cubicBezTo>
                  <a:pt x="51435" y="43815"/>
                  <a:pt x="40005" y="57150"/>
                  <a:pt x="25718" y="57150"/>
                </a:cubicBezTo>
                <a:cubicBezTo>
                  <a:pt x="11430" y="57150"/>
                  <a:pt x="0" y="43815"/>
                  <a:pt x="0" y="28575"/>
                </a:cubicBezTo>
                <a:cubicBezTo>
                  <a:pt x="0" y="12383"/>
                  <a:pt x="11430" y="0"/>
                  <a:pt x="2571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D4ED5823-5654-47B5-9276-D8B44FC5F173}"/>
              </a:ext>
            </a:extLst>
          </p:cNvPr>
          <p:cNvSpPr txBox="1"/>
          <p:nvPr/>
        </p:nvSpPr>
        <p:spPr>
          <a:xfrm>
            <a:off x="3807365" y="5042980"/>
            <a:ext cx="79820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grpSp>
        <p:nvGrpSpPr>
          <p:cNvPr id="209" name="-">
            <a:extLst>
              <a:ext uri="{FF2B5EF4-FFF2-40B4-BE49-F238E27FC236}">
                <a16:creationId xmlns:a16="http://schemas.microsoft.com/office/drawing/2014/main" id="{A9AA2CE8-D761-4E39-8F16-C3FC1B12B045}"/>
              </a:ext>
            </a:extLst>
          </p:cNvPr>
          <p:cNvGrpSpPr/>
          <p:nvPr/>
        </p:nvGrpSpPr>
        <p:grpSpPr>
          <a:xfrm>
            <a:off x="481614" y="607122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0" name="-">
              <a:extLst>
                <a:ext uri="{FF2B5EF4-FFF2-40B4-BE49-F238E27FC236}">
                  <a16:creationId xmlns:a16="http://schemas.microsoft.com/office/drawing/2014/main" id="{21FB826D-9ED7-4AAA-9CD8-909CDDED839E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-">
              <a:extLst>
                <a:ext uri="{FF2B5EF4-FFF2-40B4-BE49-F238E27FC236}">
                  <a16:creationId xmlns:a16="http://schemas.microsoft.com/office/drawing/2014/main" id="{21ED508E-C699-4D3D-9796-75F65D78685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2" name="-">
            <a:extLst>
              <a:ext uri="{FF2B5EF4-FFF2-40B4-BE49-F238E27FC236}">
                <a16:creationId xmlns:a16="http://schemas.microsoft.com/office/drawing/2014/main" id="{8CFC9B9C-6F34-49A4-ACA6-A716AA431916}"/>
              </a:ext>
            </a:extLst>
          </p:cNvPr>
          <p:cNvGrpSpPr/>
          <p:nvPr/>
        </p:nvGrpSpPr>
        <p:grpSpPr>
          <a:xfrm>
            <a:off x="929603" y="607122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3" name="-">
              <a:extLst>
                <a:ext uri="{FF2B5EF4-FFF2-40B4-BE49-F238E27FC236}">
                  <a16:creationId xmlns:a16="http://schemas.microsoft.com/office/drawing/2014/main" id="{B2BECA45-D073-471D-B930-14B31A674E1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4" name="Graphic 1069">
              <a:extLst>
                <a:ext uri="{FF2B5EF4-FFF2-40B4-BE49-F238E27FC236}">
                  <a16:creationId xmlns:a16="http://schemas.microsoft.com/office/drawing/2014/main" id="{398F4C87-F7DD-4A55-8A0C-5885F4B69E76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15" name="-">
                <a:extLst>
                  <a:ext uri="{FF2B5EF4-FFF2-40B4-BE49-F238E27FC236}">
                    <a16:creationId xmlns:a16="http://schemas.microsoft.com/office/drawing/2014/main" id="{8BC31FC0-343B-465F-8367-AC485E1D8F7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-">
                <a:extLst>
                  <a:ext uri="{FF2B5EF4-FFF2-40B4-BE49-F238E27FC236}">
                    <a16:creationId xmlns:a16="http://schemas.microsoft.com/office/drawing/2014/main" id="{38F2A958-A67F-468C-872B-2806D8475EF1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17" name="-">
            <a:extLst>
              <a:ext uri="{FF2B5EF4-FFF2-40B4-BE49-F238E27FC236}">
                <a16:creationId xmlns:a16="http://schemas.microsoft.com/office/drawing/2014/main" id="{25588592-574A-49A1-AA0D-CA52F5D522CD}"/>
              </a:ext>
            </a:extLst>
          </p:cNvPr>
          <p:cNvGrpSpPr/>
          <p:nvPr/>
        </p:nvGrpSpPr>
        <p:grpSpPr>
          <a:xfrm>
            <a:off x="1377593" y="607231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8" name="-">
              <a:extLst>
                <a:ext uri="{FF2B5EF4-FFF2-40B4-BE49-F238E27FC236}">
                  <a16:creationId xmlns:a16="http://schemas.microsoft.com/office/drawing/2014/main" id="{AE9E4F38-78B5-4A93-885D-032D0FABAF9C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-">
              <a:extLst>
                <a:ext uri="{FF2B5EF4-FFF2-40B4-BE49-F238E27FC236}">
                  <a16:creationId xmlns:a16="http://schemas.microsoft.com/office/drawing/2014/main" id="{325378D8-82D6-45F0-A58D-956D813E3F40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67" name="-">
            <a:extLst>
              <a:ext uri="{FF2B5EF4-FFF2-40B4-BE49-F238E27FC236}">
                <a16:creationId xmlns:a16="http://schemas.microsoft.com/office/drawing/2014/main" id="{AF72B5C1-620E-4DE0-AED0-44C711EAAE76}"/>
              </a:ext>
            </a:extLst>
          </p:cNvPr>
          <p:cNvSpPr/>
          <p:nvPr/>
        </p:nvSpPr>
        <p:spPr>
          <a:xfrm>
            <a:off x="9655371" y="5695095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51A5D6AB-5441-49C9-94FC-2B35C31B2BC4}"/>
              </a:ext>
            </a:extLst>
          </p:cNvPr>
          <p:cNvSpPr txBox="1"/>
          <p:nvPr/>
        </p:nvSpPr>
        <p:spPr>
          <a:xfrm>
            <a:off x="9787471" y="5755468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sp>
        <p:nvSpPr>
          <p:cNvPr id="222" name="-">
            <a:extLst>
              <a:ext uri="{FF2B5EF4-FFF2-40B4-BE49-F238E27FC236}">
                <a16:creationId xmlns:a16="http://schemas.microsoft.com/office/drawing/2014/main" id="{D533B711-C06B-4A15-9ED7-932DF440A725}"/>
              </a:ext>
            </a:extLst>
          </p:cNvPr>
          <p:cNvSpPr/>
          <p:nvPr/>
        </p:nvSpPr>
        <p:spPr>
          <a:xfrm>
            <a:off x="-1262052" y="-1249200"/>
            <a:ext cx="3007233" cy="3007232"/>
          </a:xfrm>
          <a:custGeom>
            <a:avLst/>
            <a:gdLst>
              <a:gd name="connsiteX0" fmla="*/ 865796 w 1731592"/>
              <a:gd name="connsiteY0" fmla="*/ 1731591 h 1731591"/>
              <a:gd name="connsiteX1" fmla="*/ 0 w 1731592"/>
              <a:gd name="connsiteY1" fmla="*/ 865796 h 1731591"/>
              <a:gd name="connsiteX2" fmla="*/ 865796 w 1731592"/>
              <a:gd name="connsiteY2" fmla="*/ 0 h 1731591"/>
              <a:gd name="connsiteX3" fmla="*/ 1731592 w 1731592"/>
              <a:gd name="connsiteY3" fmla="*/ 865796 h 1731591"/>
              <a:gd name="connsiteX4" fmla="*/ 865796 w 1731592"/>
              <a:gd name="connsiteY4" fmla="*/ 1731591 h 1731591"/>
              <a:gd name="connsiteX5" fmla="*/ 865796 w 1731592"/>
              <a:gd name="connsiteY5" fmla="*/ 312562 h 1731591"/>
              <a:gd name="connsiteX6" fmla="*/ 312562 w 1731592"/>
              <a:gd name="connsiteY6" fmla="*/ 865796 h 1731591"/>
              <a:gd name="connsiteX7" fmla="*/ 865796 w 1731592"/>
              <a:gd name="connsiteY7" fmla="*/ 1419030 h 1731591"/>
              <a:gd name="connsiteX8" fmla="*/ 1419031 w 1731592"/>
              <a:gd name="connsiteY8" fmla="*/ 865796 h 1731591"/>
              <a:gd name="connsiteX9" fmla="*/ 865796 w 1731592"/>
              <a:gd name="connsiteY9" fmla="*/ 312562 h 173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1592" h="1731591">
                <a:moveTo>
                  <a:pt x="865796" y="1731591"/>
                </a:moveTo>
                <a:cubicBezTo>
                  <a:pt x="388827" y="1731591"/>
                  <a:pt x="0" y="1343390"/>
                  <a:pt x="0" y="865796"/>
                </a:cubicBezTo>
                <a:cubicBezTo>
                  <a:pt x="0" y="388201"/>
                  <a:pt x="388201" y="0"/>
                  <a:pt x="865796" y="0"/>
                </a:cubicBezTo>
                <a:cubicBezTo>
                  <a:pt x="1343390" y="0"/>
                  <a:pt x="1731592" y="388201"/>
                  <a:pt x="1731592" y="865796"/>
                </a:cubicBezTo>
                <a:cubicBezTo>
                  <a:pt x="1730966" y="1343390"/>
                  <a:pt x="1342764" y="1731591"/>
                  <a:pt x="865796" y="1731591"/>
                </a:cubicBezTo>
                <a:close/>
                <a:moveTo>
                  <a:pt x="865796" y="312562"/>
                </a:moveTo>
                <a:cubicBezTo>
                  <a:pt x="560736" y="312562"/>
                  <a:pt x="312562" y="560736"/>
                  <a:pt x="312562" y="865796"/>
                </a:cubicBezTo>
                <a:cubicBezTo>
                  <a:pt x="312562" y="1170856"/>
                  <a:pt x="560736" y="1419030"/>
                  <a:pt x="865796" y="1419030"/>
                </a:cubicBezTo>
                <a:cubicBezTo>
                  <a:pt x="1170855" y="1419030"/>
                  <a:pt x="1419031" y="1170856"/>
                  <a:pt x="1419031" y="865796"/>
                </a:cubicBezTo>
                <a:cubicBezTo>
                  <a:pt x="1418405" y="560736"/>
                  <a:pt x="1170855" y="312562"/>
                  <a:pt x="865796" y="312562"/>
                </a:cubicBezTo>
                <a:close/>
              </a:path>
            </a:pathLst>
          </a:custGeom>
          <a:solidFill>
            <a:srgbClr val="FE7916"/>
          </a:solidFill>
          <a:ln w="6251" cap="flat">
            <a:noFill/>
            <a:prstDash val="solid"/>
            <a:miter/>
          </a:ln>
          <a:effectLst>
            <a:outerShdw blurRad="152400" algn="ctr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CB1CE4-3ECD-4377-AB18-AC557109A651}"/>
              </a:ext>
            </a:extLst>
          </p:cNvPr>
          <p:cNvSpPr txBox="1"/>
          <p:nvPr/>
        </p:nvSpPr>
        <p:spPr>
          <a:xfrm>
            <a:off x="5040263" y="315137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 LOGO</a:t>
            </a:r>
          </a:p>
        </p:txBody>
      </p:sp>
      <p:pic>
        <p:nvPicPr>
          <p:cNvPr id="1168" name="MUSIC">
            <a:hlinkClick r:id="" action="ppaction://media"/>
            <a:extLst>
              <a:ext uri="{FF2B5EF4-FFF2-40B4-BE49-F238E27FC236}">
                <a16:creationId xmlns:a16="http://schemas.microsoft.com/office/drawing/2014/main" id="{7B15B1AF-F19D-4331-A76E-00C3969F004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2035" end="6373.25"/>
                  <p14:fade in="500" ou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267636" y="25674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512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2.96296E-6 L 0.0448 2.96296E-6 " pathEditMode="relative" rAng="0" ptsTypes="AA">
                                      <p:cBhvr>
                                        <p:cTn id="26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1667E-6 -2.96296E-6 L -0.0306 -2.96296E-6 " pathEditMode="relative" rAng="0" ptsTypes="AA">
                                      <p:cBhvr>
                                        <p:cTn id="32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accel="10000" decel="21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5400000">
                                      <p:cBhvr>
                                        <p:cTn id="40" dur="3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accel="10000" decel="21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Rot by="-2700000">
                                      <p:cBhvr>
                                        <p:cTn id="48" dur="3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56" dur="1625" fill="hold"/>
                                        <p:tgtEl>
                                          <p:spTgt spid="22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0833E-6 -7.40741E-7 L -0.03099 0.0007 " pathEditMode="relative" rAng="0" ptsTypes="AA">
                                      <p:cBhvr>
                                        <p:cTn id="62" dur="37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2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0" fill="hold"/>
                                        <p:tgtEl>
                                          <p:spTgt spid="20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20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" fill="hold"/>
                                        <p:tgtEl>
                                          <p:spTgt spid="2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2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" fill="hold"/>
                                        <p:tgtEl>
                                          <p:spTgt spid="2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2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22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10" fill="hold"/>
                                        <p:tgtEl>
                                          <p:spTgt spid="116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2" dur="1000" fill="hold"/>
                                        <p:tgtEl>
                                          <p:spTgt spid="116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1" fill="hold"/>
                                        <p:tgtEl>
                                          <p:spTgt spid="1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68"/>
                </p:tgtEl>
              </p:cMediaNode>
            </p:audio>
          </p:childTnLst>
        </p:cTn>
      </p:par>
    </p:tnLst>
    <p:bldLst>
      <p:bldP spid="22" grpId="0" animBg="1"/>
      <p:bldP spid="22" grpId="1" animBg="1"/>
      <p:bldP spid="4" grpId="0" animBg="1"/>
      <p:bldP spid="4" grpId="1" animBg="1"/>
      <p:bldP spid="7" grpId="0" animBg="1"/>
      <p:bldP spid="7" grpId="1" animBg="1"/>
      <p:bldP spid="11" grpId="0"/>
      <p:bldP spid="12" grpId="0"/>
      <p:bldP spid="13" grpId="0"/>
      <p:bldP spid="207" grpId="0" animBg="1"/>
      <p:bldP spid="207" grpId="1" animBg="1"/>
      <p:bldP spid="208" grpId="0"/>
      <p:bldP spid="1167" grpId="0" animBg="1"/>
      <p:bldP spid="1167" grpId="1" animBg="1"/>
      <p:bldP spid="1167" grpId="2" animBg="1"/>
      <p:bldP spid="221" grpId="0"/>
      <p:bldP spid="222" grpId="0" animBg="1"/>
      <p:bldP spid="222" grpId="1" animBg="1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-">
            <a:extLst>
              <a:ext uri="{FF2B5EF4-FFF2-40B4-BE49-F238E27FC236}">
                <a16:creationId xmlns:a16="http://schemas.microsoft.com/office/drawing/2014/main" id="{82B53CE1-F641-4AD9-A853-7354233383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23017BAE-840F-4B0B-B132-B822FC5436AC}"/>
              </a:ext>
            </a:extLst>
          </p:cNvPr>
          <p:cNvSpPr/>
          <p:nvPr/>
        </p:nvSpPr>
        <p:spPr>
          <a:xfrm>
            <a:off x="10373954" y="3563291"/>
            <a:ext cx="3162299" cy="3162300"/>
          </a:xfrm>
          <a:custGeom>
            <a:avLst/>
            <a:gdLst>
              <a:gd name="connsiteX0" fmla="*/ 1581149 w 3162299"/>
              <a:gd name="connsiteY0" fmla="*/ 3162300 h 3162300"/>
              <a:gd name="connsiteX1" fmla="*/ 0 w 3162299"/>
              <a:gd name="connsiteY1" fmla="*/ 1581150 h 3162300"/>
              <a:gd name="connsiteX2" fmla="*/ 1581149 w 3162299"/>
              <a:gd name="connsiteY2" fmla="*/ 0 h 3162300"/>
              <a:gd name="connsiteX3" fmla="*/ 3162300 w 3162299"/>
              <a:gd name="connsiteY3" fmla="*/ 1581150 h 3162300"/>
              <a:gd name="connsiteX4" fmla="*/ 1581149 w 3162299"/>
              <a:gd name="connsiteY4" fmla="*/ 3162300 h 3162300"/>
              <a:gd name="connsiteX5" fmla="*/ 1581149 w 3162299"/>
              <a:gd name="connsiteY5" fmla="*/ 571500 h 3162300"/>
              <a:gd name="connsiteX6" fmla="*/ 571500 w 3162299"/>
              <a:gd name="connsiteY6" fmla="*/ 1581150 h 3162300"/>
              <a:gd name="connsiteX7" fmla="*/ 1581149 w 3162299"/>
              <a:gd name="connsiteY7" fmla="*/ 2590800 h 3162300"/>
              <a:gd name="connsiteX8" fmla="*/ 2590800 w 3162299"/>
              <a:gd name="connsiteY8" fmla="*/ 1581150 h 3162300"/>
              <a:gd name="connsiteX9" fmla="*/ 1581149 w 3162299"/>
              <a:gd name="connsiteY9" fmla="*/ 5715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62299" h="3162300">
                <a:moveTo>
                  <a:pt x="1581149" y="3162300"/>
                </a:moveTo>
                <a:cubicBezTo>
                  <a:pt x="709613" y="3162300"/>
                  <a:pt x="0" y="2452688"/>
                  <a:pt x="0" y="1581150"/>
                </a:cubicBezTo>
                <a:cubicBezTo>
                  <a:pt x="0" y="709613"/>
                  <a:pt x="709613" y="0"/>
                  <a:pt x="1581149" y="0"/>
                </a:cubicBezTo>
                <a:cubicBezTo>
                  <a:pt x="2452687" y="0"/>
                  <a:pt x="3162300" y="709613"/>
                  <a:pt x="3162300" y="1581150"/>
                </a:cubicBezTo>
                <a:cubicBezTo>
                  <a:pt x="3162300" y="2452688"/>
                  <a:pt x="2452687" y="3162300"/>
                  <a:pt x="1581149" y="3162300"/>
                </a:cubicBezTo>
                <a:close/>
                <a:moveTo>
                  <a:pt x="1581149" y="571500"/>
                </a:moveTo>
                <a:cubicBezTo>
                  <a:pt x="1024890" y="571500"/>
                  <a:pt x="571500" y="1024890"/>
                  <a:pt x="571500" y="1581150"/>
                </a:cubicBezTo>
                <a:cubicBezTo>
                  <a:pt x="571500" y="2137410"/>
                  <a:pt x="1024890" y="2590800"/>
                  <a:pt x="1581149" y="2590800"/>
                </a:cubicBezTo>
                <a:cubicBezTo>
                  <a:pt x="2137410" y="2590800"/>
                  <a:pt x="2590800" y="2137410"/>
                  <a:pt x="2590800" y="1581150"/>
                </a:cubicBezTo>
                <a:cubicBezTo>
                  <a:pt x="2590800" y="1024890"/>
                  <a:pt x="2137410" y="571500"/>
                  <a:pt x="1581149" y="571500"/>
                </a:cubicBezTo>
                <a:close/>
              </a:path>
            </a:pathLst>
          </a:custGeom>
          <a:noFill/>
          <a:ln w="50800" cap="flat">
            <a:solidFill>
              <a:srgbClr val="FE882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5C4BF76F-2B4E-459B-A0C1-422A48B86015}"/>
              </a:ext>
            </a:extLst>
          </p:cNvPr>
          <p:cNvSpPr/>
          <p:nvPr/>
        </p:nvSpPr>
        <p:spPr>
          <a:xfrm>
            <a:off x="2268485" y="4889090"/>
            <a:ext cx="11267768" cy="4889090"/>
          </a:xfrm>
          <a:prstGeom prst="roundRect">
            <a:avLst/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5DDCF7DA-B542-4CF5-BE6D-F9F296B4A7F7}"/>
              </a:ext>
            </a:extLst>
          </p:cNvPr>
          <p:cNvSpPr/>
          <p:nvPr/>
        </p:nvSpPr>
        <p:spPr>
          <a:xfrm>
            <a:off x="-3681411" y="-2920180"/>
            <a:ext cx="13215375" cy="4889090"/>
          </a:xfrm>
          <a:prstGeom prst="roundRect">
            <a:avLst/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FC9D3D-197C-4017-A78E-54C75ADF0220}"/>
              </a:ext>
            </a:extLst>
          </p:cNvPr>
          <p:cNvSpPr txBox="1"/>
          <p:nvPr/>
        </p:nvSpPr>
        <p:spPr>
          <a:xfrm>
            <a:off x="3963047" y="2375392"/>
            <a:ext cx="42659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spc="12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" panose="00000500000000000000" pitchFamily="50" charset="0"/>
              </a:rPr>
              <a:t>LOREM IPSUM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00FB58-83AF-4A89-BD8E-C1C0A6BE0369}"/>
              </a:ext>
            </a:extLst>
          </p:cNvPr>
          <p:cNvSpPr txBox="1"/>
          <p:nvPr/>
        </p:nvSpPr>
        <p:spPr>
          <a:xfrm>
            <a:off x="3331467" y="2515348"/>
            <a:ext cx="55290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GRAB IT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4F3364-2F93-45F9-87BA-B1E96ABFF509}"/>
              </a:ext>
            </a:extLst>
          </p:cNvPr>
          <p:cNvSpPr txBox="1"/>
          <p:nvPr/>
        </p:nvSpPr>
        <p:spPr>
          <a:xfrm>
            <a:off x="4298875" y="3330679"/>
            <a:ext cx="35942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NOW</a:t>
            </a:r>
          </a:p>
        </p:txBody>
      </p:sp>
      <p:grpSp>
        <p:nvGrpSpPr>
          <p:cNvPr id="15" name="-">
            <a:extLst>
              <a:ext uri="{FF2B5EF4-FFF2-40B4-BE49-F238E27FC236}">
                <a16:creationId xmlns:a16="http://schemas.microsoft.com/office/drawing/2014/main" id="{2772A886-3457-47F6-93A8-B5B8173E0121}"/>
              </a:ext>
            </a:extLst>
          </p:cNvPr>
          <p:cNvGrpSpPr/>
          <p:nvPr/>
        </p:nvGrpSpPr>
        <p:grpSpPr>
          <a:xfrm>
            <a:off x="0" y="4385226"/>
            <a:ext cx="3162300" cy="3162300"/>
            <a:chOff x="5539740" y="-722405"/>
            <a:chExt cx="3162300" cy="3162300"/>
          </a:xfrm>
          <a:solidFill>
            <a:schemeClr val="accent1"/>
          </a:solidFill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A5CE755A-1625-4CD6-ADF3-79CA48BE9E3B}"/>
                </a:ext>
              </a:extLst>
            </p:cNvPr>
            <p:cNvSpPr/>
            <p:nvPr/>
          </p:nvSpPr>
          <p:spPr>
            <a:xfrm>
              <a:off x="7120889" y="-722405"/>
              <a:ext cx="1581150" cy="1581150"/>
            </a:xfrm>
            <a:custGeom>
              <a:avLst/>
              <a:gdLst>
                <a:gd name="connsiteX0" fmla="*/ 1581150 w 1581150"/>
                <a:gd name="connsiteY0" fmla="*/ 1581150 h 1581150"/>
                <a:gd name="connsiteX1" fmla="*/ 1009650 w 1581150"/>
                <a:gd name="connsiteY1" fmla="*/ 1581150 h 1581150"/>
                <a:gd name="connsiteX2" fmla="*/ 0 w 1581150"/>
                <a:gd name="connsiteY2" fmla="*/ 571500 h 1581150"/>
                <a:gd name="connsiteX3" fmla="*/ 0 w 1581150"/>
                <a:gd name="connsiteY3" fmla="*/ 0 h 1581150"/>
                <a:gd name="connsiteX4" fmla="*/ 1581150 w 1581150"/>
                <a:gd name="connsiteY4" fmla="*/ 1581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0" h="1581150">
                  <a:moveTo>
                    <a:pt x="1581150" y="1581150"/>
                  </a:moveTo>
                  <a:lnTo>
                    <a:pt x="1009650" y="1581150"/>
                  </a:ln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-">
              <a:extLst>
                <a:ext uri="{FF2B5EF4-FFF2-40B4-BE49-F238E27FC236}">
                  <a16:creationId xmlns:a16="http://schemas.microsoft.com/office/drawing/2014/main" id="{21943C9C-7E22-4D5A-84F4-F4FAEDD1BAF8}"/>
                </a:ext>
              </a:extLst>
            </p:cNvPr>
            <p:cNvSpPr/>
            <p:nvPr/>
          </p:nvSpPr>
          <p:spPr>
            <a:xfrm>
              <a:off x="5539740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-">
            <a:extLst>
              <a:ext uri="{FF2B5EF4-FFF2-40B4-BE49-F238E27FC236}">
                <a16:creationId xmlns:a16="http://schemas.microsoft.com/office/drawing/2014/main" id="{2772A886-3457-47F6-93A8-B5B8173E0121}"/>
              </a:ext>
            </a:extLst>
          </p:cNvPr>
          <p:cNvGrpSpPr/>
          <p:nvPr/>
        </p:nvGrpSpPr>
        <p:grpSpPr>
          <a:xfrm>
            <a:off x="9290440" y="603454"/>
            <a:ext cx="1620807" cy="1620807"/>
            <a:chOff x="1438275" y="-722405"/>
            <a:chExt cx="3162300" cy="3162300"/>
          </a:xfrm>
          <a:solidFill>
            <a:schemeClr val="accent1"/>
          </a:solidFill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2E8B746D-D095-4F8B-A59F-97B63BD71031}"/>
                </a:ext>
              </a:extLst>
            </p:cNvPr>
            <p:cNvSpPr/>
            <p:nvPr/>
          </p:nvSpPr>
          <p:spPr>
            <a:xfrm>
              <a:off x="3019425" y="-722405"/>
              <a:ext cx="1581150" cy="3162300"/>
            </a:xfrm>
            <a:custGeom>
              <a:avLst/>
              <a:gdLst>
                <a:gd name="connsiteX0" fmla="*/ 0 w 1581150"/>
                <a:gd name="connsiteY0" fmla="*/ 3162300 h 3162300"/>
                <a:gd name="connsiteX1" fmla="*/ 0 w 1581150"/>
                <a:gd name="connsiteY1" fmla="*/ 2590800 h 3162300"/>
                <a:gd name="connsiteX2" fmla="*/ 1009650 w 1581150"/>
                <a:gd name="connsiteY2" fmla="*/ 1581150 h 3162300"/>
                <a:gd name="connsiteX3" fmla="*/ 0 w 1581150"/>
                <a:gd name="connsiteY3" fmla="*/ 571500 h 3162300"/>
                <a:gd name="connsiteX4" fmla="*/ 0 w 1581150"/>
                <a:gd name="connsiteY4" fmla="*/ 0 h 3162300"/>
                <a:gd name="connsiteX5" fmla="*/ 1581150 w 1581150"/>
                <a:gd name="connsiteY5" fmla="*/ 1581150 h 3162300"/>
                <a:gd name="connsiteX6" fmla="*/ 0 w 1581150"/>
                <a:gd name="connsiteY6" fmla="*/ 316230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1150" h="3162300">
                  <a:moveTo>
                    <a:pt x="0" y="3162300"/>
                  </a:moveTo>
                  <a:lnTo>
                    <a:pt x="0" y="2590800"/>
                  </a:lnTo>
                  <a:cubicBezTo>
                    <a:pt x="556260" y="2590800"/>
                    <a:pt x="1009650" y="2137410"/>
                    <a:pt x="1009650" y="1581150"/>
                  </a:cubicBez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ubicBezTo>
                    <a:pt x="1581150" y="2452688"/>
                    <a:pt x="871538" y="3162300"/>
                    <a:pt x="0" y="316230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D7A83506-9F77-4125-BC83-52C6E731EB1A}"/>
                </a:ext>
              </a:extLst>
            </p:cNvPr>
            <p:cNvSpPr/>
            <p:nvPr/>
          </p:nvSpPr>
          <p:spPr>
            <a:xfrm>
              <a:off x="1438275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07" name="-">
            <a:extLst>
              <a:ext uri="{FF2B5EF4-FFF2-40B4-BE49-F238E27FC236}">
                <a16:creationId xmlns:a16="http://schemas.microsoft.com/office/drawing/2014/main" id="{6F8A3A46-3BCB-4717-B4E4-444AF60937C3}"/>
              </a:ext>
            </a:extLst>
          </p:cNvPr>
          <p:cNvSpPr/>
          <p:nvPr/>
        </p:nvSpPr>
        <p:spPr>
          <a:xfrm>
            <a:off x="2697681" y="-743389"/>
            <a:ext cx="2876550" cy="1959293"/>
          </a:xfrm>
          <a:custGeom>
            <a:avLst/>
            <a:gdLst>
              <a:gd name="connsiteX0" fmla="*/ 2850832 w 2876550"/>
              <a:gd name="connsiteY0" fmla="*/ 1902143 h 1959293"/>
              <a:gd name="connsiteX1" fmla="*/ 2876550 w 2876550"/>
              <a:gd name="connsiteY1" fmla="*/ 1930718 h 1959293"/>
              <a:gd name="connsiteX2" fmla="*/ 2850832 w 2876550"/>
              <a:gd name="connsiteY2" fmla="*/ 1959293 h 1959293"/>
              <a:gd name="connsiteX3" fmla="*/ 2825115 w 2876550"/>
              <a:gd name="connsiteY3" fmla="*/ 1930718 h 1959293"/>
              <a:gd name="connsiteX4" fmla="*/ 2850832 w 2876550"/>
              <a:gd name="connsiteY4" fmla="*/ 1902143 h 1959293"/>
              <a:gd name="connsiteX5" fmla="*/ 2684144 w 2876550"/>
              <a:gd name="connsiteY5" fmla="*/ 1902143 h 1959293"/>
              <a:gd name="connsiteX6" fmla="*/ 2709862 w 2876550"/>
              <a:gd name="connsiteY6" fmla="*/ 1930718 h 1959293"/>
              <a:gd name="connsiteX7" fmla="*/ 2684144 w 2876550"/>
              <a:gd name="connsiteY7" fmla="*/ 1959293 h 1959293"/>
              <a:gd name="connsiteX8" fmla="*/ 2658427 w 2876550"/>
              <a:gd name="connsiteY8" fmla="*/ 1930718 h 1959293"/>
              <a:gd name="connsiteX9" fmla="*/ 2684144 w 2876550"/>
              <a:gd name="connsiteY9" fmla="*/ 1902143 h 1959293"/>
              <a:gd name="connsiteX10" fmla="*/ 2518409 w 2876550"/>
              <a:gd name="connsiteY10" fmla="*/ 1902143 h 1959293"/>
              <a:gd name="connsiteX11" fmla="*/ 2544127 w 2876550"/>
              <a:gd name="connsiteY11" fmla="*/ 1930718 h 1959293"/>
              <a:gd name="connsiteX12" fmla="*/ 2518409 w 2876550"/>
              <a:gd name="connsiteY12" fmla="*/ 1959293 h 1959293"/>
              <a:gd name="connsiteX13" fmla="*/ 2492692 w 2876550"/>
              <a:gd name="connsiteY13" fmla="*/ 1930718 h 1959293"/>
              <a:gd name="connsiteX14" fmla="*/ 2518409 w 2876550"/>
              <a:gd name="connsiteY14" fmla="*/ 1902143 h 1959293"/>
              <a:gd name="connsiteX15" fmla="*/ 2352674 w 2876550"/>
              <a:gd name="connsiteY15" fmla="*/ 1902143 h 1959293"/>
              <a:gd name="connsiteX16" fmla="*/ 2378392 w 2876550"/>
              <a:gd name="connsiteY16" fmla="*/ 1930718 h 1959293"/>
              <a:gd name="connsiteX17" fmla="*/ 2352674 w 2876550"/>
              <a:gd name="connsiteY17" fmla="*/ 1959293 h 1959293"/>
              <a:gd name="connsiteX18" fmla="*/ 2326957 w 2876550"/>
              <a:gd name="connsiteY18" fmla="*/ 1930718 h 1959293"/>
              <a:gd name="connsiteX19" fmla="*/ 2352674 w 2876550"/>
              <a:gd name="connsiteY19" fmla="*/ 1902143 h 1959293"/>
              <a:gd name="connsiteX20" fmla="*/ 2185987 w 2876550"/>
              <a:gd name="connsiteY20" fmla="*/ 1902143 h 1959293"/>
              <a:gd name="connsiteX21" fmla="*/ 2211705 w 2876550"/>
              <a:gd name="connsiteY21" fmla="*/ 1930718 h 1959293"/>
              <a:gd name="connsiteX22" fmla="*/ 2185987 w 2876550"/>
              <a:gd name="connsiteY22" fmla="*/ 1959293 h 1959293"/>
              <a:gd name="connsiteX23" fmla="*/ 2160270 w 2876550"/>
              <a:gd name="connsiteY23" fmla="*/ 1930718 h 1959293"/>
              <a:gd name="connsiteX24" fmla="*/ 2185987 w 2876550"/>
              <a:gd name="connsiteY24" fmla="*/ 1902143 h 1959293"/>
              <a:gd name="connsiteX25" fmla="*/ 2020252 w 2876550"/>
              <a:gd name="connsiteY25" fmla="*/ 1902143 h 1959293"/>
              <a:gd name="connsiteX26" fmla="*/ 2045969 w 2876550"/>
              <a:gd name="connsiteY26" fmla="*/ 1930718 h 1959293"/>
              <a:gd name="connsiteX27" fmla="*/ 2020252 w 2876550"/>
              <a:gd name="connsiteY27" fmla="*/ 1959293 h 1959293"/>
              <a:gd name="connsiteX28" fmla="*/ 1994534 w 2876550"/>
              <a:gd name="connsiteY28" fmla="*/ 1930718 h 1959293"/>
              <a:gd name="connsiteX29" fmla="*/ 2020252 w 2876550"/>
              <a:gd name="connsiteY29" fmla="*/ 1902143 h 1959293"/>
              <a:gd name="connsiteX30" fmla="*/ 1853565 w 2876550"/>
              <a:gd name="connsiteY30" fmla="*/ 1902143 h 1959293"/>
              <a:gd name="connsiteX31" fmla="*/ 1879282 w 2876550"/>
              <a:gd name="connsiteY31" fmla="*/ 1930718 h 1959293"/>
              <a:gd name="connsiteX32" fmla="*/ 1853565 w 2876550"/>
              <a:gd name="connsiteY32" fmla="*/ 1959293 h 1959293"/>
              <a:gd name="connsiteX33" fmla="*/ 1827847 w 2876550"/>
              <a:gd name="connsiteY33" fmla="*/ 1930718 h 1959293"/>
              <a:gd name="connsiteX34" fmla="*/ 1853565 w 2876550"/>
              <a:gd name="connsiteY34" fmla="*/ 1902143 h 1959293"/>
              <a:gd name="connsiteX35" fmla="*/ 1687829 w 2876550"/>
              <a:gd name="connsiteY35" fmla="*/ 1902143 h 1959293"/>
              <a:gd name="connsiteX36" fmla="*/ 1713547 w 2876550"/>
              <a:gd name="connsiteY36" fmla="*/ 1930718 h 1959293"/>
              <a:gd name="connsiteX37" fmla="*/ 1687829 w 2876550"/>
              <a:gd name="connsiteY37" fmla="*/ 1959293 h 1959293"/>
              <a:gd name="connsiteX38" fmla="*/ 1662112 w 2876550"/>
              <a:gd name="connsiteY38" fmla="*/ 1930718 h 1959293"/>
              <a:gd name="connsiteX39" fmla="*/ 1687829 w 2876550"/>
              <a:gd name="connsiteY39" fmla="*/ 1902143 h 1959293"/>
              <a:gd name="connsiteX40" fmla="*/ 1521142 w 2876550"/>
              <a:gd name="connsiteY40" fmla="*/ 1902143 h 1959293"/>
              <a:gd name="connsiteX41" fmla="*/ 1546860 w 2876550"/>
              <a:gd name="connsiteY41" fmla="*/ 1930718 h 1959293"/>
              <a:gd name="connsiteX42" fmla="*/ 1521142 w 2876550"/>
              <a:gd name="connsiteY42" fmla="*/ 1959293 h 1959293"/>
              <a:gd name="connsiteX43" fmla="*/ 1495425 w 2876550"/>
              <a:gd name="connsiteY43" fmla="*/ 1930718 h 1959293"/>
              <a:gd name="connsiteX44" fmla="*/ 1521142 w 2876550"/>
              <a:gd name="connsiteY44" fmla="*/ 1902143 h 1959293"/>
              <a:gd name="connsiteX45" fmla="*/ 1355407 w 2876550"/>
              <a:gd name="connsiteY45" fmla="*/ 1902143 h 1959293"/>
              <a:gd name="connsiteX46" fmla="*/ 1381125 w 2876550"/>
              <a:gd name="connsiteY46" fmla="*/ 1930718 h 1959293"/>
              <a:gd name="connsiteX47" fmla="*/ 1355407 w 2876550"/>
              <a:gd name="connsiteY47" fmla="*/ 1959293 h 1959293"/>
              <a:gd name="connsiteX48" fmla="*/ 1329690 w 2876550"/>
              <a:gd name="connsiteY48" fmla="*/ 1930718 h 1959293"/>
              <a:gd name="connsiteX49" fmla="*/ 1355407 w 2876550"/>
              <a:gd name="connsiteY49" fmla="*/ 1902143 h 1959293"/>
              <a:gd name="connsiteX50" fmla="*/ 1188720 w 2876550"/>
              <a:gd name="connsiteY50" fmla="*/ 1902143 h 1959293"/>
              <a:gd name="connsiteX51" fmla="*/ 1214437 w 2876550"/>
              <a:gd name="connsiteY51" fmla="*/ 1930718 h 1959293"/>
              <a:gd name="connsiteX52" fmla="*/ 1188720 w 2876550"/>
              <a:gd name="connsiteY52" fmla="*/ 1959293 h 1959293"/>
              <a:gd name="connsiteX53" fmla="*/ 1163002 w 2876550"/>
              <a:gd name="connsiteY53" fmla="*/ 1930718 h 1959293"/>
              <a:gd name="connsiteX54" fmla="*/ 1188720 w 2876550"/>
              <a:gd name="connsiteY54" fmla="*/ 1902143 h 1959293"/>
              <a:gd name="connsiteX55" fmla="*/ 1022985 w 2876550"/>
              <a:gd name="connsiteY55" fmla="*/ 1902143 h 1959293"/>
              <a:gd name="connsiteX56" fmla="*/ 1048702 w 2876550"/>
              <a:gd name="connsiteY56" fmla="*/ 1930718 h 1959293"/>
              <a:gd name="connsiteX57" fmla="*/ 1022985 w 2876550"/>
              <a:gd name="connsiteY57" fmla="*/ 1959293 h 1959293"/>
              <a:gd name="connsiteX58" fmla="*/ 997267 w 2876550"/>
              <a:gd name="connsiteY58" fmla="*/ 1930718 h 1959293"/>
              <a:gd name="connsiteX59" fmla="*/ 1022985 w 2876550"/>
              <a:gd name="connsiteY59" fmla="*/ 1902143 h 1959293"/>
              <a:gd name="connsiteX60" fmla="*/ 857249 w 2876550"/>
              <a:gd name="connsiteY60" fmla="*/ 1902143 h 1959293"/>
              <a:gd name="connsiteX61" fmla="*/ 882967 w 2876550"/>
              <a:gd name="connsiteY61" fmla="*/ 1930718 h 1959293"/>
              <a:gd name="connsiteX62" fmla="*/ 857249 w 2876550"/>
              <a:gd name="connsiteY62" fmla="*/ 1959293 h 1959293"/>
              <a:gd name="connsiteX63" fmla="*/ 831532 w 2876550"/>
              <a:gd name="connsiteY63" fmla="*/ 1930718 h 1959293"/>
              <a:gd name="connsiteX64" fmla="*/ 857249 w 2876550"/>
              <a:gd name="connsiteY64" fmla="*/ 1902143 h 1959293"/>
              <a:gd name="connsiteX65" fmla="*/ 690562 w 2876550"/>
              <a:gd name="connsiteY65" fmla="*/ 1902143 h 1959293"/>
              <a:gd name="connsiteX66" fmla="*/ 716280 w 2876550"/>
              <a:gd name="connsiteY66" fmla="*/ 1930718 h 1959293"/>
              <a:gd name="connsiteX67" fmla="*/ 690562 w 2876550"/>
              <a:gd name="connsiteY67" fmla="*/ 1959293 h 1959293"/>
              <a:gd name="connsiteX68" fmla="*/ 664845 w 2876550"/>
              <a:gd name="connsiteY68" fmla="*/ 1930718 h 1959293"/>
              <a:gd name="connsiteX69" fmla="*/ 690562 w 2876550"/>
              <a:gd name="connsiteY69" fmla="*/ 1902143 h 1959293"/>
              <a:gd name="connsiteX70" fmla="*/ 524827 w 2876550"/>
              <a:gd name="connsiteY70" fmla="*/ 1902143 h 1959293"/>
              <a:gd name="connsiteX71" fmla="*/ 550545 w 2876550"/>
              <a:gd name="connsiteY71" fmla="*/ 1930718 h 1959293"/>
              <a:gd name="connsiteX72" fmla="*/ 524827 w 2876550"/>
              <a:gd name="connsiteY72" fmla="*/ 1959293 h 1959293"/>
              <a:gd name="connsiteX73" fmla="*/ 499110 w 2876550"/>
              <a:gd name="connsiteY73" fmla="*/ 1930718 h 1959293"/>
              <a:gd name="connsiteX74" fmla="*/ 524827 w 2876550"/>
              <a:gd name="connsiteY74" fmla="*/ 1902143 h 1959293"/>
              <a:gd name="connsiteX75" fmla="*/ 358139 w 2876550"/>
              <a:gd name="connsiteY75" fmla="*/ 1902143 h 1959293"/>
              <a:gd name="connsiteX76" fmla="*/ 383857 w 2876550"/>
              <a:gd name="connsiteY76" fmla="*/ 1930718 h 1959293"/>
              <a:gd name="connsiteX77" fmla="*/ 358139 w 2876550"/>
              <a:gd name="connsiteY77" fmla="*/ 1959293 h 1959293"/>
              <a:gd name="connsiteX78" fmla="*/ 332422 w 2876550"/>
              <a:gd name="connsiteY78" fmla="*/ 1930718 h 1959293"/>
              <a:gd name="connsiteX79" fmla="*/ 358139 w 2876550"/>
              <a:gd name="connsiteY79" fmla="*/ 1902143 h 1959293"/>
              <a:gd name="connsiteX80" fmla="*/ 192405 w 2876550"/>
              <a:gd name="connsiteY80" fmla="*/ 1902143 h 1959293"/>
              <a:gd name="connsiteX81" fmla="*/ 218122 w 2876550"/>
              <a:gd name="connsiteY81" fmla="*/ 1930718 h 1959293"/>
              <a:gd name="connsiteX82" fmla="*/ 192405 w 2876550"/>
              <a:gd name="connsiteY82" fmla="*/ 1959293 h 1959293"/>
              <a:gd name="connsiteX83" fmla="*/ 166687 w 2876550"/>
              <a:gd name="connsiteY83" fmla="*/ 1930718 h 1959293"/>
              <a:gd name="connsiteX84" fmla="*/ 192405 w 2876550"/>
              <a:gd name="connsiteY84" fmla="*/ 1902143 h 1959293"/>
              <a:gd name="connsiteX85" fmla="*/ 25718 w 2876550"/>
              <a:gd name="connsiteY85" fmla="*/ 1902143 h 1959293"/>
              <a:gd name="connsiteX86" fmla="*/ 51435 w 2876550"/>
              <a:gd name="connsiteY86" fmla="*/ 1930718 h 1959293"/>
              <a:gd name="connsiteX87" fmla="*/ 25718 w 2876550"/>
              <a:gd name="connsiteY87" fmla="*/ 1959293 h 1959293"/>
              <a:gd name="connsiteX88" fmla="*/ 0 w 2876550"/>
              <a:gd name="connsiteY88" fmla="*/ 1930718 h 1959293"/>
              <a:gd name="connsiteX89" fmla="*/ 25718 w 2876550"/>
              <a:gd name="connsiteY89" fmla="*/ 1902143 h 1959293"/>
              <a:gd name="connsiteX90" fmla="*/ 2850832 w 2876550"/>
              <a:gd name="connsiteY90" fmla="*/ 1690688 h 1959293"/>
              <a:gd name="connsiteX91" fmla="*/ 2876550 w 2876550"/>
              <a:gd name="connsiteY91" fmla="*/ 1719263 h 1959293"/>
              <a:gd name="connsiteX92" fmla="*/ 2850832 w 2876550"/>
              <a:gd name="connsiteY92" fmla="*/ 1747838 h 1959293"/>
              <a:gd name="connsiteX93" fmla="*/ 2825115 w 2876550"/>
              <a:gd name="connsiteY93" fmla="*/ 1719263 h 1959293"/>
              <a:gd name="connsiteX94" fmla="*/ 2850832 w 2876550"/>
              <a:gd name="connsiteY94" fmla="*/ 1690688 h 1959293"/>
              <a:gd name="connsiteX95" fmla="*/ 2684144 w 2876550"/>
              <a:gd name="connsiteY95" fmla="*/ 1690688 h 1959293"/>
              <a:gd name="connsiteX96" fmla="*/ 2709862 w 2876550"/>
              <a:gd name="connsiteY96" fmla="*/ 1719263 h 1959293"/>
              <a:gd name="connsiteX97" fmla="*/ 2684144 w 2876550"/>
              <a:gd name="connsiteY97" fmla="*/ 1747838 h 1959293"/>
              <a:gd name="connsiteX98" fmla="*/ 2658427 w 2876550"/>
              <a:gd name="connsiteY98" fmla="*/ 1719263 h 1959293"/>
              <a:gd name="connsiteX99" fmla="*/ 2684144 w 2876550"/>
              <a:gd name="connsiteY99" fmla="*/ 1690688 h 1959293"/>
              <a:gd name="connsiteX100" fmla="*/ 2518409 w 2876550"/>
              <a:gd name="connsiteY100" fmla="*/ 1690688 h 1959293"/>
              <a:gd name="connsiteX101" fmla="*/ 2544127 w 2876550"/>
              <a:gd name="connsiteY101" fmla="*/ 1719263 h 1959293"/>
              <a:gd name="connsiteX102" fmla="*/ 2518409 w 2876550"/>
              <a:gd name="connsiteY102" fmla="*/ 1747838 h 1959293"/>
              <a:gd name="connsiteX103" fmla="*/ 2492692 w 2876550"/>
              <a:gd name="connsiteY103" fmla="*/ 1719263 h 1959293"/>
              <a:gd name="connsiteX104" fmla="*/ 2518409 w 2876550"/>
              <a:gd name="connsiteY104" fmla="*/ 1690688 h 1959293"/>
              <a:gd name="connsiteX105" fmla="*/ 2352674 w 2876550"/>
              <a:gd name="connsiteY105" fmla="*/ 1690688 h 1959293"/>
              <a:gd name="connsiteX106" fmla="*/ 2378392 w 2876550"/>
              <a:gd name="connsiteY106" fmla="*/ 1719263 h 1959293"/>
              <a:gd name="connsiteX107" fmla="*/ 2352674 w 2876550"/>
              <a:gd name="connsiteY107" fmla="*/ 1747838 h 1959293"/>
              <a:gd name="connsiteX108" fmla="*/ 2326957 w 2876550"/>
              <a:gd name="connsiteY108" fmla="*/ 1719263 h 1959293"/>
              <a:gd name="connsiteX109" fmla="*/ 2352674 w 2876550"/>
              <a:gd name="connsiteY109" fmla="*/ 1690688 h 1959293"/>
              <a:gd name="connsiteX110" fmla="*/ 2185987 w 2876550"/>
              <a:gd name="connsiteY110" fmla="*/ 1690688 h 1959293"/>
              <a:gd name="connsiteX111" fmla="*/ 2211705 w 2876550"/>
              <a:gd name="connsiteY111" fmla="*/ 1719263 h 1959293"/>
              <a:gd name="connsiteX112" fmla="*/ 2185987 w 2876550"/>
              <a:gd name="connsiteY112" fmla="*/ 1747838 h 1959293"/>
              <a:gd name="connsiteX113" fmla="*/ 2160270 w 2876550"/>
              <a:gd name="connsiteY113" fmla="*/ 1719263 h 1959293"/>
              <a:gd name="connsiteX114" fmla="*/ 2185987 w 2876550"/>
              <a:gd name="connsiteY114" fmla="*/ 1690688 h 1959293"/>
              <a:gd name="connsiteX115" fmla="*/ 2020252 w 2876550"/>
              <a:gd name="connsiteY115" fmla="*/ 1690688 h 1959293"/>
              <a:gd name="connsiteX116" fmla="*/ 2045969 w 2876550"/>
              <a:gd name="connsiteY116" fmla="*/ 1719263 h 1959293"/>
              <a:gd name="connsiteX117" fmla="*/ 2020252 w 2876550"/>
              <a:gd name="connsiteY117" fmla="*/ 1747838 h 1959293"/>
              <a:gd name="connsiteX118" fmla="*/ 1994534 w 2876550"/>
              <a:gd name="connsiteY118" fmla="*/ 1719263 h 1959293"/>
              <a:gd name="connsiteX119" fmla="*/ 2020252 w 2876550"/>
              <a:gd name="connsiteY119" fmla="*/ 1690688 h 1959293"/>
              <a:gd name="connsiteX120" fmla="*/ 1853565 w 2876550"/>
              <a:gd name="connsiteY120" fmla="*/ 1690688 h 1959293"/>
              <a:gd name="connsiteX121" fmla="*/ 1879282 w 2876550"/>
              <a:gd name="connsiteY121" fmla="*/ 1719263 h 1959293"/>
              <a:gd name="connsiteX122" fmla="*/ 1853565 w 2876550"/>
              <a:gd name="connsiteY122" fmla="*/ 1747838 h 1959293"/>
              <a:gd name="connsiteX123" fmla="*/ 1827847 w 2876550"/>
              <a:gd name="connsiteY123" fmla="*/ 1719263 h 1959293"/>
              <a:gd name="connsiteX124" fmla="*/ 1853565 w 2876550"/>
              <a:gd name="connsiteY124" fmla="*/ 1690688 h 1959293"/>
              <a:gd name="connsiteX125" fmla="*/ 1687829 w 2876550"/>
              <a:gd name="connsiteY125" fmla="*/ 1690688 h 1959293"/>
              <a:gd name="connsiteX126" fmla="*/ 1713547 w 2876550"/>
              <a:gd name="connsiteY126" fmla="*/ 1719263 h 1959293"/>
              <a:gd name="connsiteX127" fmla="*/ 1687829 w 2876550"/>
              <a:gd name="connsiteY127" fmla="*/ 1747838 h 1959293"/>
              <a:gd name="connsiteX128" fmla="*/ 1662112 w 2876550"/>
              <a:gd name="connsiteY128" fmla="*/ 1719263 h 1959293"/>
              <a:gd name="connsiteX129" fmla="*/ 1687829 w 2876550"/>
              <a:gd name="connsiteY129" fmla="*/ 1690688 h 1959293"/>
              <a:gd name="connsiteX130" fmla="*/ 1521142 w 2876550"/>
              <a:gd name="connsiteY130" fmla="*/ 1690688 h 1959293"/>
              <a:gd name="connsiteX131" fmla="*/ 1546860 w 2876550"/>
              <a:gd name="connsiteY131" fmla="*/ 1719263 h 1959293"/>
              <a:gd name="connsiteX132" fmla="*/ 1521142 w 2876550"/>
              <a:gd name="connsiteY132" fmla="*/ 1747838 h 1959293"/>
              <a:gd name="connsiteX133" fmla="*/ 1495425 w 2876550"/>
              <a:gd name="connsiteY133" fmla="*/ 1719263 h 1959293"/>
              <a:gd name="connsiteX134" fmla="*/ 1521142 w 2876550"/>
              <a:gd name="connsiteY134" fmla="*/ 1690688 h 1959293"/>
              <a:gd name="connsiteX135" fmla="*/ 1355407 w 2876550"/>
              <a:gd name="connsiteY135" fmla="*/ 1690688 h 1959293"/>
              <a:gd name="connsiteX136" fmla="*/ 1381125 w 2876550"/>
              <a:gd name="connsiteY136" fmla="*/ 1719263 h 1959293"/>
              <a:gd name="connsiteX137" fmla="*/ 1355407 w 2876550"/>
              <a:gd name="connsiteY137" fmla="*/ 1747838 h 1959293"/>
              <a:gd name="connsiteX138" fmla="*/ 1329690 w 2876550"/>
              <a:gd name="connsiteY138" fmla="*/ 1719263 h 1959293"/>
              <a:gd name="connsiteX139" fmla="*/ 1355407 w 2876550"/>
              <a:gd name="connsiteY139" fmla="*/ 1690688 h 1959293"/>
              <a:gd name="connsiteX140" fmla="*/ 1188720 w 2876550"/>
              <a:gd name="connsiteY140" fmla="*/ 1690688 h 1959293"/>
              <a:gd name="connsiteX141" fmla="*/ 1214437 w 2876550"/>
              <a:gd name="connsiteY141" fmla="*/ 1719263 h 1959293"/>
              <a:gd name="connsiteX142" fmla="*/ 1188720 w 2876550"/>
              <a:gd name="connsiteY142" fmla="*/ 1747838 h 1959293"/>
              <a:gd name="connsiteX143" fmla="*/ 1163002 w 2876550"/>
              <a:gd name="connsiteY143" fmla="*/ 1719263 h 1959293"/>
              <a:gd name="connsiteX144" fmla="*/ 1188720 w 2876550"/>
              <a:gd name="connsiteY144" fmla="*/ 1690688 h 1959293"/>
              <a:gd name="connsiteX145" fmla="*/ 1022985 w 2876550"/>
              <a:gd name="connsiteY145" fmla="*/ 1690688 h 1959293"/>
              <a:gd name="connsiteX146" fmla="*/ 1048702 w 2876550"/>
              <a:gd name="connsiteY146" fmla="*/ 1719263 h 1959293"/>
              <a:gd name="connsiteX147" fmla="*/ 1022985 w 2876550"/>
              <a:gd name="connsiteY147" fmla="*/ 1747838 h 1959293"/>
              <a:gd name="connsiteX148" fmla="*/ 997267 w 2876550"/>
              <a:gd name="connsiteY148" fmla="*/ 1719263 h 1959293"/>
              <a:gd name="connsiteX149" fmla="*/ 1022985 w 2876550"/>
              <a:gd name="connsiteY149" fmla="*/ 1690688 h 1959293"/>
              <a:gd name="connsiteX150" fmla="*/ 857249 w 2876550"/>
              <a:gd name="connsiteY150" fmla="*/ 1690688 h 1959293"/>
              <a:gd name="connsiteX151" fmla="*/ 882967 w 2876550"/>
              <a:gd name="connsiteY151" fmla="*/ 1719263 h 1959293"/>
              <a:gd name="connsiteX152" fmla="*/ 857249 w 2876550"/>
              <a:gd name="connsiteY152" fmla="*/ 1747838 h 1959293"/>
              <a:gd name="connsiteX153" fmla="*/ 831532 w 2876550"/>
              <a:gd name="connsiteY153" fmla="*/ 1719263 h 1959293"/>
              <a:gd name="connsiteX154" fmla="*/ 857249 w 2876550"/>
              <a:gd name="connsiteY154" fmla="*/ 1690688 h 1959293"/>
              <a:gd name="connsiteX155" fmla="*/ 690562 w 2876550"/>
              <a:gd name="connsiteY155" fmla="*/ 1690688 h 1959293"/>
              <a:gd name="connsiteX156" fmla="*/ 716280 w 2876550"/>
              <a:gd name="connsiteY156" fmla="*/ 1719263 h 1959293"/>
              <a:gd name="connsiteX157" fmla="*/ 690562 w 2876550"/>
              <a:gd name="connsiteY157" fmla="*/ 1747838 h 1959293"/>
              <a:gd name="connsiteX158" fmla="*/ 664845 w 2876550"/>
              <a:gd name="connsiteY158" fmla="*/ 1719263 h 1959293"/>
              <a:gd name="connsiteX159" fmla="*/ 690562 w 2876550"/>
              <a:gd name="connsiteY159" fmla="*/ 1690688 h 1959293"/>
              <a:gd name="connsiteX160" fmla="*/ 524827 w 2876550"/>
              <a:gd name="connsiteY160" fmla="*/ 1690688 h 1959293"/>
              <a:gd name="connsiteX161" fmla="*/ 550545 w 2876550"/>
              <a:gd name="connsiteY161" fmla="*/ 1719263 h 1959293"/>
              <a:gd name="connsiteX162" fmla="*/ 524827 w 2876550"/>
              <a:gd name="connsiteY162" fmla="*/ 1747838 h 1959293"/>
              <a:gd name="connsiteX163" fmla="*/ 499110 w 2876550"/>
              <a:gd name="connsiteY163" fmla="*/ 1719263 h 1959293"/>
              <a:gd name="connsiteX164" fmla="*/ 524827 w 2876550"/>
              <a:gd name="connsiteY164" fmla="*/ 1690688 h 1959293"/>
              <a:gd name="connsiteX165" fmla="*/ 358139 w 2876550"/>
              <a:gd name="connsiteY165" fmla="*/ 1690688 h 1959293"/>
              <a:gd name="connsiteX166" fmla="*/ 383857 w 2876550"/>
              <a:gd name="connsiteY166" fmla="*/ 1719263 h 1959293"/>
              <a:gd name="connsiteX167" fmla="*/ 358139 w 2876550"/>
              <a:gd name="connsiteY167" fmla="*/ 1747838 h 1959293"/>
              <a:gd name="connsiteX168" fmla="*/ 332422 w 2876550"/>
              <a:gd name="connsiteY168" fmla="*/ 1719263 h 1959293"/>
              <a:gd name="connsiteX169" fmla="*/ 358139 w 2876550"/>
              <a:gd name="connsiteY169" fmla="*/ 1690688 h 1959293"/>
              <a:gd name="connsiteX170" fmla="*/ 192405 w 2876550"/>
              <a:gd name="connsiteY170" fmla="*/ 1690688 h 1959293"/>
              <a:gd name="connsiteX171" fmla="*/ 218122 w 2876550"/>
              <a:gd name="connsiteY171" fmla="*/ 1719263 h 1959293"/>
              <a:gd name="connsiteX172" fmla="*/ 192405 w 2876550"/>
              <a:gd name="connsiteY172" fmla="*/ 1747838 h 1959293"/>
              <a:gd name="connsiteX173" fmla="*/ 166687 w 2876550"/>
              <a:gd name="connsiteY173" fmla="*/ 1719263 h 1959293"/>
              <a:gd name="connsiteX174" fmla="*/ 192405 w 2876550"/>
              <a:gd name="connsiteY174" fmla="*/ 1690688 h 1959293"/>
              <a:gd name="connsiteX175" fmla="*/ 25718 w 2876550"/>
              <a:gd name="connsiteY175" fmla="*/ 1690688 h 1959293"/>
              <a:gd name="connsiteX176" fmla="*/ 51435 w 2876550"/>
              <a:gd name="connsiteY176" fmla="*/ 1719263 h 1959293"/>
              <a:gd name="connsiteX177" fmla="*/ 25718 w 2876550"/>
              <a:gd name="connsiteY177" fmla="*/ 1747838 h 1959293"/>
              <a:gd name="connsiteX178" fmla="*/ 0 w 2876550"/>
              <a:gd name="connsiteY178" fmla="*/ 1719263 h 1959293"/>
              <a:gd name="connsiteX179" fmla="*/ 25718 w 2876550"/>
              <a:gd name="connsiteY179" fmla="*/ 1690688 h 1959293"/>
              <a:gd name="connsiteX180" fmla="*/ 2020252 w 2876550"/>
              <a:gd name="connsiteY180" fmla="*/ 1480185 h 1959293"/>
              <a:gd name="connsiteX181" fmla="*/ 2045969 w 2876550"/>
              <a:gd name="connsiteY181" fmla="*/ 1508760 h 1959293"/>
              <a:gd name="connsiteX182" fmla="*/ 2020252 w 2876550"/>
              <a:gd name="connsiteY182" fmla="*/ 1537335 h 1959293"/>
              <a:gd name="connsiteX183" fmla="*/ 1994534 w 2876550"/>
              <a:gd name="connsiteY183" fmla="*/ 1508760 h 1959293"/>
              <a:gd name="connsiteX184" fmla="*/ 2020252 w 2876550"/>
              <a:gd name="connsiteY184" fmla="*/ 1480185 h 1959293"/>
              <a:gd name="connsiteX185" fmla="*/ 1853565 w 2876550"/>
              <a:gd name="connsiteY185" fmla="*/ 1480185 h 1959293"/>
              <a:gd name="connsiteX186" fmla="*/ 1879282 w 2876550"/>
              <a:gd name="connsiteY186" fmla="*/ 1508760 h 1959293"/>
              <a:gd name="connsiteX187" fmla="*/ 1853565 w 2876550"/>
              <a:gd name="connsiteY187" fmla="*/ 1537335 h 1959293"/>
              <a:gd name="connsiteX188" fmla="*/ 1827847 w 2876550"/>
              <a:gd name="connsiteY188" fmla="*/ 1508760 h 1959293"/>
              <a:gd name="connsiteX189" fmla="*/ 1853565 w 2876550"/>
              <a:gd name="connsiteY189" fmla="*/ 1480185 h 1959293"/>
              <a:gd name="connsiteX190" fmla="*/ 1687829 w 2876550"/>
              <a:gd name="connsiteY190" fmla="*/ 1480185 h 1959293"/>
              <a:gd name="connsiteX191" fmla="*/ 1713547 w 2876550"/>
              <a:gd name="connsiteY191" fmla="*/ 1508760 h 1959293"/>
              <a:gd name="connsiteX192" fmla="*/ 1687829 w 2876550"/>
              <a:gd name="connsiteY192" fmla="*/ 1537335 h 1959293"/>
              <a:gd name="connsiteX193" fmla="*/ 1662112 w 2876550"/>
              <a:gd name="connsiteY193" fmla="*/ 1508760 h 1959293"/>
              <a:gd name="connsiteX194" fmla="*/ 1687829 w 2876550"/>
              <a:gd name="connsiteY194" fmla="*/ 1480185 h 1959293"/>
              <a:gd name="connsiteX195" fmla="*/ 1521142 w 2876550"/>
              <a:gd name="connsiteY195" fmla="*/ 1480185 h 1959293"/>
              <a:gd name="connsiteX196" fmla="*/ 1546860 w 2876550"/>
              <a:gd name="connsiteY196" fmla="*/ 1508760 h 1959293"/>
              <a:gd name="connsiteX197" fmla="*/ 1521142 w 2876550"/>
              <a:gd name="connsiteY197" fmla="*/ 1537335 h 1959293"/>
              <a:gd name="connsiteX198" fmla="*/ 1495425 w 2876550"/>
              <a:gd name="connsiteY198" fmla="*/ 1508760 h 1959293"/>
              <a:gd name="connsiteX199" fmla="*/ 1521142 w 2876550"/>
              <a:gd name="connsiteY199" fmla="*/ 1480185 h 1959293"/>
              <a:gd name="connsiteX200" fmla="*/ 1355407 w 2876550"/>
              <a:gd name="connsiteY200" fmla="*/ 1480185 h 1959293"/>
              <a:gd name="connsiteX201" fmla="*/ 1381125 w 2876550"/>
              <a:gd name="connsiteY201" fmla="*/ 1508760 h 1959293"/>
              <a:gd name="connsiteX202" fmla="*/ 1355407 w 2876550"/>
              <a:gd name="connsiteY202" fmla="*/ 1537335 h 1959293"/>
              <a:gd name="connsiteX203" fmla="*/ 1329690 w 2876550"/>
              <a:gd name="connsiteY203" fmla="*/ 1508760 h 1959293"/>
              <a:gd name="connsiteX204" fmla="*/ 1355407 w 2876550"/>
              <a:gd name="connsiteY204" fmla="*/ 1480185 h 1959293"/>
              <a:gd name="connsiteX205" fmla="*/ 1188720 w 2876550"/>
              <a:gd name="connsiteY205" fmla="*/ 1480185 h 1959293"/>
              <a:gd name="connsiteX206" fmla="*/ 1214437 w 2876550"/>
              <a:gd name="connsiteY206" fmla="*/ 1508760 h 1959293"/>
              <a:gd name="connsiteX207" fmla="*/ 1188720 w 2876550"/>
              <a:gd name="connsiteY207" fmla="*/ 1537335 h 1959293"/>
              <a:gd name="connsiteX208" fmla="*/ 1163002 w 2876550"/>
              <a:gd name="connsiteY208" fmla="*/ 1508760 h 1959293"/>
              <a:gd name="connsiteX209" fmla="*/ 1188720 w 2876550"/>
              <a:gd name="connsiteY209" fmla="*/ 1480185 h 1959293"/>
              <a:gd name="connsiteX210" fmla="*/ 1022985 w 2876550"/>
              <a:gd name="connsiteY210" fmla="*/ 1480185 h 1959293"/>
              <a:gd name="connsiteX211" fmla="*/ 1048702 w 2876550"/>
              <a:gd name="connsiteY211" fmla="*/ 1508760 h 1959293"/>
              <a:gd name="connsiteX212" fmla="*/ 1022985 w 2876550"/>
              <a:gd name="connsiteY212" fmla="*/ 1537335 h 1959293"/>
              <a:gd name="connsiteX213" fmla="*/ 997267 w 2876550"/>
              <a:gd name="connsiteY213" fmla="*/ 1508760 h 1959293"/>
              <a:gd name="connsiteX214" fmla="*/ 1022985 w 2876550"/>
              <a:gd name="connsiteY214" fmla="*/ 1480185 h 1959293"/>
              <a:gd name="connsiteX215" fmla="*/ 857249 w 2876550"/>
              <a:gd name="connsiteY215" fmla="*/ 1480185 h 1959293"/>
              <a:gd name="connsiteX216" fmla="*/ 882967 w 2876550"/>
              <a:gd name="connsiteY216" fmla="*/ 1508760 h 1959293"/>
              <a:gd name="connsiteX217" fmla="*/ 857249 w 2876550"/>
              <a:gd name="connsiteY217" fmla="*/ 1537335 h 1959293"/>
              <a:gd name="connsiteX218" fmla="*/ 831532 w 2876550"/>
              <a:gd name="connsiteY218" fmla="*/ 1508760 h 1959293"/>
              <a:gd name="connsiteX219" fmla="*/ 857249 w 2876550"/>
              <a:gd name="connsiteY219" fmla="*/ 1480185 h 1959293"/>
              <a:gd name="connsiteX220" fmla="*/ 690562 w 2876550"/>
              <a:gd name="connsiteY220" fmla="*/ 1480185 h 1959293"/>
              <a:gd name="connsiteX221" fmla="*/ 716280 w 2876550"/>
              <a:gd name="connsiteY221" fmla="*/ 1508760 h 1959293"/>
              <a:gd name="connsiteX222" fmla="*/ 690562 w 2876550"/>
              <a:gd name="connsiteY222" fmla="*/ 1537335 h 1959293"/>
              <a:gd name="connsiteX223" fmla="*/ 664845 w 2876550"/>
              <a:gd name="connsiteY223" fmla="*/ 1508760 h 1959293"/>
              <a:gd name="connsiteX224" fmla="*/ 690562 w 2876550"/>
              <a:gd name="connsiteY224" fmla="*/ 1480185 h 1959293"/>
              <a:gd name="connsiteX225" fmla="*/ 524827 w 2876550"/>
              <a:gd name="connsiteY225" fmla="*/ 1480185 h 1959293"/>
              <a:gd name="connsiteX226" fmla="*/ 550545 w 2876550"/>
              <a:gd name="connsiteY226" fmla="*/ 1508760 h 1959293"/>
              <a:gd name="connsiteX227" fmla="*/ 524827 w 2876550"/>
              <a:gd name="connsiteY227" fmla="*/ 1537335 h 1959293"/>
              <a:gd name="connsiteX228" fmla="*/ 499110 w 2876550"/>
              <a:gd name="connsiteY228" fmla="*/ 1508760 h 1959293"/>
              <a:gd name="connsiteX229" fmla="*/ 524827 w 2876550"/>
              <a:gd name="connsiteY229" fmla="*/ 1480185 h 1959293"/>
              <a:gd name="connsiteX230" fmla="*/ 358139 w 2876550"/>
              <a:gd name="connsiteY230" fmla="*/ 1480185 h 1959293"/>
              <a:gd name="connsiteX231" fmla="*/ 383857 w 2876550"/>
              <a:gd name="connsiteY231" fmla="*/ 1508760 h 1959293"/>
              <a:gd name="connsiteX232" fmla="*/ 358139 w 2876550"/>
              <a:gd name="connsiteY232" fmla="*/ 1537335 h 1959293"/>
              <a:gd name="connsiteX233" fmla="*/ 332422 w 2876550"/>
              <a:gd name="connsiteY233" fmla="*/ 1508760 h 1959293"/>
              <a:gd name="connsiteX234" fmla="*/ 358139 w 2876550"/>
              <a:gd name="connsiteY234" fmla="*/ 1480185 h 1959293"/>
              <a:gd name="connsiteX235" fmla="*/ 192405 w 2876550"/>
              <a:gd name="connsiteY235" fmla="*/ 1480185 h 1959293"/>
              <a:gd name="connsiteX236" fmla="*/ 218122 w 2876550"/>
              <a:gd name="connsiteY236" fmla="*/ 1508760 h 1959293"/>
              <a:gd name="connsiteX237" fmla="*/ 192405 w 2876550"/>
              <a:gd name="connsiteY237" fmla="*/ 1537335 h 1959293"/>
              <a:gd name="connsiteX238" fmla="*/ 166687 w 2876550"/>
              <a:gd name="connsiteY238" fmla="*/ 1508760 h 1959293"/>
              <a:gd name="connsiteX239" fmla="*/ 192405 w 2876550"/>
              <a:gd name="connsiteY239" fmla="*/ 1480185 h 1959293"/>
              <a:gd name="connsiteX240" fmla="*/ 25718 w 2876550"/>
              <a:gd name="connsiteY240" fmla="*/ 1480185 h 1959293"/>
              <a:gd name="connsiteX241" fmla="*/ 51435 w 2876550"/>
              <a:gd name="connsiteY241" fmla="*/ 1508760 h 1959293"/>
              <a:gd name="connsiteX242" fmla="*/ 25718 w 2876550"/>
              <a:gd name="connsiteY242" fmla="*/ 1537335 h 1959293"/>
              <a:gd name="connsiteX243" fmla="*/ 0 w 2876550"/>
              <a:gd name="connsiteY243" fmla="*/ 1508760 h 1959293"/>
              <a:gd name="connsiteX244" fmla="*/ 25718 w 2876550"/>
              <a:gd name="connsiteY244" fmla="*/ 1480185 h 1959293"/>
              <a:gd name="connsiteX245" fmla="*/ 2850832 w 2876550"/>
              <a:gd name="connsiteY245" fmla="*/ 1479233 h 1959293"/>
              <a:gd name="connsiteX246" fmla="*/ 2876550 w 2876550"/>
              <a:gd name="connsiteY246" fmla="*/ 1507808 h 1959293"/>
              <a:gd name="connsiteX247" fmla="*/ 2850832 w 2876550"/>
              <a:gd name="connsiteY247" fmla="*/ 1536383 h 1959293"/>
              <a:gd name="connsiteX248" fmla="*/ 2825115 w 2876550"/>
              <a:gd name="connsiteY248" fmla="*/ 1507808 h 1959293"/>
              <a:gd name="connsiteX249" fmla="*/ 2850832 w 2876550"/>
              <a:gd name="connsiteY249" fmla="*/ 1479233 h 1959293"/>
              <a:gd name="connsiteX250" fmla="*/ 2684144 w 2876550"/>
              <a:gd name="connsiteY250" fmla="*/ 1479233 h 1959293"/>
              <a:gd name="connsiteX251" fmla="*/ 2709862 w 2876550"/>
              <a:gd name="connsiteY251" fmla="*/ 1507808 h 1959293"/>
              <a:gd name="connsiteX252" fmla="*/ 2684144 w 2876550"/>
              <a:gd name="connsiteY252" fmla="*/ 1536383 h 1959293"/>
              <a:gd name="connsiteX253" fmla="*/ 2658427 w 2876550"/>
              <a:gd name="connsiteY253" fmla="*/ 1507808 h 1959293"/>
              <a:gd name="connsiteX254" fmla="*/ 2684144 w 2876550"/>
              <a:gd name="connsiteY254" fmla="*/ 1479233 h 1959293"/>
              <a:gd name="connsiteX255" fmla="*/ 2518409 w 2876550"/>
              <a:gd name="connsiteY255" fmla="*/ 1479233 h 1959293"/>
              <a:gd name="connsiteX256" fmla="*/ 2544127 w 2876550"/>
              <a:gd name="connsiteY256" fmla="*/ 1507808 h 1959293"/>
              <a:gd name="connsiteX257" fmla="*/ 2518409 w 2876550"/>
              <a:gd name="connsiteY257" fmla="*/ 1536383 h 1959293"/>
              <a:gd name="connsiteX258" fmla="*/ 2492692 w 2876550"/>
              <a:gd name="connsiteY258" fmla="*/ 1507808 h 1959293"/>
              <a:gd name="connsiteX259" fmla="*/ 2518409 w 2876550"/>
              <a:gd name="connsiteY259" fmla="*/ 1479233 h 1959293"/>
              <a:gd name="connsiteX260" fmla="*/ 2352674 w 2876550"/>
              <a:gd name="connsiteY260" fmla="*/ 1479233 h 1959293"/>
              <a:gd name="connsiteX261" fmla="*/ 2378392 w 2876550"/>
              <a:gd name="connsiteY261" fmla="*/ 1507808 h 1959293"/>
              <a:gd name="connsiteX262" fmla="*/ 2352674 w 2876550"/>
              <a:gd name="connsiteY262" fmla="*/ 1536383 h 1959293"/>
              <a:gd name="connsiteX263" fmla="*/ 2326957 w 2876550"/>
              <a:gd name="connsiteY263" fmla="*/ 1507808 h 1959293"/>
              <a:gd name="connsiteX264" fmla="*/ 2352674 w 2876550"/>
              <a:gd name="connsiteY264" fmla="*/ 1479233 h 1959293"/>
              <a:gd name="connsiteX265" fmla="*/ 2185987 w 2876550"/>
              <a:gd name="connsiteY265" fmla="*/ 1479233 h 1959293"/>
              <a:gd name="connsiteX266" fmla="*/ 2211705 w 2876550"/>
              <a:gd name="connsiteY266" fmla="*/ 1507808 h 1959293"/>
              <a:gd name="connsiteX267" fmla="*/ 2185987 w 2876550"/>
              <a:gd name="connsiteY267" fmla="*/ 1536383 h 1959293"/>
              <a:gd name="connsiteX268" fmla="*/ 2160270 w 2876550"/>
              <a:gd name="connsiteY268" fmla="*/ 1507808 h 1959293"/>
              <a:gd name="connsiteX269" fmla="*/ 2185987 w 2876550"/>
              <a:gd name="connsiteY269" fmla="*/ 1479233 h 1959293"/>
              <a:gd name="connsiteX270" fmla="*/ 2850832 w 2876550"/>
              <a:gd name="connsiteY270" fmla="*/ 1267778 h 1959293"/>
              <a:gd name="connsiteX271" fmla="*/ 2876550 w 2876550"/>
              <a:gd name="connsiteY271" fmla="*/ 1296353 h 1959293"/>
              <a:gd name="connsiteX272" fmla="*/ 2850832 w 2876550"/>
              <a:gd name="connsiteY272" fmla="*/ 1324928 h 1959293"/>
              <a:gd name="connsiteX273" fmla="*/ 2825115 w 2876550"/>
              <a:gd name="connsiteY273" fmla="*/ 1296353 h 1959293"/>
              <a:gd name="connsiteX274" fmla="*/ 2850832 w 2876550"/>
              <a:gd name="connsiteY274" fmla="*/ 1267778 h 1959293"/>
              <a:gd name="connsiteX275" fmla="*/ 2684144 w 2876550"/>
              <a:gd name="connsiteY275" fmla="*/ 1267778 h 1959293"/>
              <a:gd name="connsiteX276" fmla="*/ 2709862 w 2876550"/>
              <a:gd name="connsiteY276" fmla="*/ 1296353 h 1959293"/>
              <a:gd name="connsiteX277" fmla="*/ 2684144 w 2876550"/>
              <a:gd name="connsiteY277" fmla="*/ 1324928 h 1959293"/>
              <a:gd name="connsiteX278" fmla="*/ 2658427 w 2876550"/>
              <a:gd name="connsiteY278" fmla="*/ 1296353 h 1959293"/>
              <a:gd name="connsiteX279" fmla="*/ 2684144 w 2876550"/>
              <a:gd name="connsiteY279" fmla="*/ 1267778 h 1959293"/>
              <a:gd name="connsiteX280" fmla="*/ 2518409 w 2876550"/>
              <a:gd name="connsiteY280" fmla="*/ 1267778 h 1959293"/>
              <a:gd name="connsiteX281" fmla="*/ 2544127 w 2876550"/>
              <a:gd name="connsiteY281" fmla="*/ 1296353 h 1959293"/>
              <a:gd name="connsiteX282" fmla="*/ 2518409 w 2876550"/>
              <a:gd name="connsiteY282" fmla="*/ 1324928 h 1959293"/>
              <a:gd name="connsiteX283" fmla="*/ 2492692 w 2876550"/>
              <a:gd name="connsiteY283" fmla="*/ 1296353 h 1959293"/>
              <a:gd name="connsiteX284" fmla="*/ 2518409 w 2876550"/>
              <a:gd name="connsiteY284" fmla="*/ 1267778 h 1959293"/>
              <a:gd name="connsiteX285" fmla="*/ 2352674 w 2876550"/>
              <a:gd name="connsiteY285" fmla="*/ 1267778 h 1959293"/>
              <a:gd name="connsiteX286" fmla="*/ 2378392 w 2876550"/>
              <a:gd name="connsiteY286" fmla="*/ 1296353 h 1959293"/>
              <a:gd name="connsiteX287" fmla="*/ 2352674 w 2876550"/>
              <a:gd name="connsiteY287" fmla="*/ 1324928 h 1959293"/>
              <a:gd name="connsiteX288" fmla="*/ 2326957 w 2876550"/>
              <a:gd name="connsiteY288" fmla="*/ 1296353 h 1959293"/>
              <a:gd name="connsiteX289" fmla="*/ 2352674 w 2876550"/>
              <a:gd name="connsiteY289" fmla="*/ 1267778 h 1959293"/>
              <a:gd name="connsiteX290" fmla="*/ 2185987 w 2876550"/>
              <a:gd name="connsiteY290" fmla="*/ 1267778 h 1959293"/>
              <a:gd name="connsiteX291" fmla="*/ 2211705 w 2876550"/>
              <a:gd name="connsiteY291" fmla="*/ 1296353 h 1959293"/>
              <a:gd name="connsiteX292" fmla="*/ 2185987 w 2876550"/>
              <a:gd name="connsiteY292" fmla="*/ 1324928 h 1959293"/>
              <a:gd name="connsiteX293" fmla="*/ 2160270 w 2876550"/>
              <a:gd name="connsiteY293" fmla="*/ 1296353 h 1959293"/>
              <a:gd name="connsiteX294" fmla="*/ 2185987 w 2876550"/>
              <a:gd name="connsiteY294" fmla="*/ 1267778 h 1959293"/>
              <a:gd name="connsiteX295" fmla="*/ 2020252 w 2876550"/>
              <a:gd name="connsiteY295" fmla="*/ 1267778 h 1959293"/>
              <a:gd name="connsiteX296" fmla="*/ 2045969 w 2876550"/>
              <a:gd name="connsiteY296" fmla="*/ 1296353 h 1959293"/>
              <a:gd name="connsiteX297" fmla="*/ 2020252 w 2876550"/>
              <a:gd name="connsiteY297" fmla="*/ 1324928 h 1959293"/>
              <a:gd name="connsiteX298" fmla="*/ 1994534 w 2876550"/>
              <a:gd name="connsiteY298" fmla="*/ 1296353 h 1959293"/>
              <a:gd name="connsiteX299" fmla="*/ 2020252 w 2876550"/>
              <a:gd name="connsiteY299" fmla="*/ 1267778 h 1959293"/>
              <a:gd name="connsiteX300" fmla="*/ 1853565 w 2876550"/>
              <a:gd name="connsiteY300" fmla="*/ 1267778 h 1959293"/>
              <a:gd name="connsiteX301" fmla="*/ 1879282 w 2876550"/>
              <a:gd name="connsiteY301" fmla="*/ 1296353 h 1959293"/>
              <a:gd name="connsiteX302" fmla="*/ 1853565 w 2876550"/>
              <a:gd name="connsiteY302" fmla="*/ 1324928 h 1959293"/>
              <a:gd name="connsiteX303" fmla="*/ 1827847 w 2876550"/>
              <a:gd name="connsiteY303" fmla="*/ 1296353 h 1959293"/>
              <a:gd name="connsiteX304" fmla="*/ 1853565 w 2876550"/>
              <a:gd name="connsiteY304" fmla="*/ 1267778 h 1959293"/>
              <a:gd name="connsiteX305" fmla="*/ 1687829 w 2876550"/>
              <a:gd name="connsiteY305" fmla="*/ 1267778 h 1959293"/>
              <a:gd name="connsiteX306" fmla="*/ 1713547 w 2876550"/>
              <a:gd name="connsiteY306" fmla="*/ 1296353 h 1959293"/>
              <a:gd name="connsiteX307" fmla="*/ 1687829 w 2876550"/>
              <a:gd name="connsiteY307" fmla="*/ 1324928 h 1959293"/>
              <a:gd name="connsiteX308" fmla="*/ 1662112 w 2876550"/>
              <a:gd name="connsiteY308" fmla="*/ 1296353 h 1959293"/>
              <a:gd name="connsiteX309" fmla="*/ 1687829 w 2876550"/>
              <a:gd name="connsiteY309" fmla="*/ 1267778 h 1959293"/>
              <a:gd name="connsiteX310" fmla="*/ 1521142 w 2876550"/>
              <a:gd name="connsiteY310" fmla="*/ 1267778 h 1959293"/>
              <a:gd name="connsiteX311" fmla="*/ 1546860 w 2876550"/>
              <a:gd name="connsiteY311" fmla="*/ 1296353 h 1959293"/>
              <a:gd name="connsiteX312" fmla="*/ 1521142 w 2876550"/>
              <a:gd name="connsiteY312" fmla="*/ 1324928 h 1959293"/>
              <a:gd name="connsiteX313" fmla="*/ 1495425 w 2876550"/>
              <a:gd name="connsiteY313" fmla="*/ 1296353 h 1959293"/>
              <a:gd name="connsiteX314" fmla="*/ 1521142 w 2876550"/>
              <a:gd name="connsiteY314" fmla="*/ 1267778 h 1959293"/>
              <a:gd name="connsiteX315" fmla="*/ 1355407 w 2876550"/>
              <a:gd name="connsiteY315" fmla="*/ 1267778 h 1959293"/>
              <a:gd name="connsiteX316" fmla="*/ 1381125 w 2876550"/>
              <a:gd name="connsiteY316" fmla="*/ 1296353 h 1959293"/>
              <a:gd name="connsiteX317" fmla="*/ 1355407 w 2876550"/>
              <a:gd name="connsiteY317" fmla="*/ 1324928 h 1959293"/>
              <a:gd name="connsiteX318" fmla="*/ 1329690 w 2876550"/>
              <a:gd name="connsiteY318" fmla="*/ 1296353 h 1959293"/>
              <a:gd name="connsiteX319" fmla="*/ 1355407 w 2876550"/>
              <a:gd name="connsiteY319" fmla="*/ 1267778 h 1959293"/>
              <a:gd name="connsiteX320" fmla="*/ 1188720 w 2876550"/>
              <a:gd name="connsiteY320" fmla="*/ 1267778 h 1959293"/>
              <a:gd name="connsiteX321" fmla="*/ 1214437 w 2876550"/>
              <a:gd name="connsiteY321" fmla="*/ 1296353 h 1959293"/>
              <a:gd name="connsiteX322" fmla="*/ 1188720 w 2876550"/>
              <a:gd name="connsiteY322" fmla="*/ 1324928 h 1959293"/>
              <a:gd name="connsiteX323" fmla="*/ 1163002 w 2876550"/>
              <a:gd name="connsiteY323" fmla="*/ 1296353 h 1959293"/>
              <a:gd name="connsiteX324" fmla="*/ 1188720 w 2876550"/>
              <a:gd name="connsiteY324" fmla="*/ 1267778 h 1959293"/>
              <a:gd name="connsiteX325" fmla="*/ 1022985 w 2876550"/>
              <a:gd name="connsiteY325" fmla="*/ 1267778 h 1959293"/>
              <a:gd name="connsiteX326" fmla="*/ 1048702 w 2876550"/>
              <a:gd name="connsiteY326" fmla="*/ 1296353 h 1959293"/>
              <a:gd name="connsiteX327" fmla="*/ 1022985 w 2876550"/>
              <a:gd name="connsiteY327" fmla="*/ 1324928 h 1959293"/>
              <a:gd name="connsiteX328" fmla="*/ 997267 w 2876550"/>
              <a:gd name="connsiteY328" fmla="*/ 1296353 h 1959293"/>
              <a:gd name="connsiteX329" fmla="*/ 1022985 w 2876550"/>
              <a:gd name="connsiteY329" fmla="*/ 1267778 h 1959293"/>
              <a:gd name="connsiteX330" fmla="*/ 857249 w 2876550"/>
              <a:gd name="connsiteY330" fmla="*/ 1267778 h 1959293"/>
              <a:gd name="connsiteX331" fmla="*/ 882967 w 2876550"/>
              <a:gd name="connsiteY331" fmla="*/ 1296353 h 1959293"/>
              <a:gd name="connsiteX332" fmla="*/ 857249 w 2876550"/>
              <a:gd name="connsiteY332" fmla="*/ 1324928 h 1959293"/>
              <a:gd name="connsiteX333" fmla="*/ 831532 w 2876550"/>
              <a:gd name="connsiteY333" fmla="*/ 1296353 h 1959293"/>
              <a:gd name="connsiteX334" fmla="*/ 857249 w 2876550"/>
              <a:gd name="connsiteY334" fmla="*/ 1267778 h 1959293"/>
              <a:gd name="connsiteX335" fmla="*/ 690562 w 2876550"/>
              <a:gd name="connsiteY335" fmla="*/ 1267778 h 1959293"/>
              <a:gd name="connsiteX336" fmla="*/ 716280 w 2876550"/>
              <a:gd name="connsiteY336" fmla="*/ 1296353 h 1959293"/>
              <a:gd name="connsiteX337" fmla="*/ 690562 w 2876550"/>
              <a:gd name="connsiteY337" fmla="*/ 1324928 h 1959293"/>
              <a:gd name="connsiteX338" fmla="*/ 664845 w 2876550"/>
              <a:gd name="connsiteY338" fmla="*/ 1296353 h 1959293"/>
              <a:gd name="connsiteX339" fmla="*/ 690562 w 2876550"/>
              <a:gd name="connsiteY339" fmla="*/ 1267778 h 1959293"/>
              <a:gd name="connsiteX340" fmla="*/ 524827 w 2876550"/>
              <a:gd name="connsiteY340" fmla="*/ 1267778 h 1959293"/>
              <a:gd name="connsiteX341" fmla="*/ 550545 w 2876550"/>
              <a:gd name="connsiteY341" fmla="*/ 1296353 h 1959293"/>
              <a:gd name="connsiteX342" fmla="*/ 524827 w 2876550"/>
              <a:gd name="connsiteY342" fmla="*/ 1324928 h 1959293"/>
              <a:gd name="connsiteX343" fmla="*/ 499110 w 2876550"/>
              <a:gd name="connsiteY343" fmla="*/ 1296353 h 1959293"/>
              <a:gd name="connsiteX344" fmla="*/ 524827 w 2876550"/>
              <a:gd name="connsiteY344" fmla="*/ 1267778 h 1959293"/>
              <a:gd name="connsiteX345" fmla="*/ 358139 w 2876550"/>
              <a:gd name="connsiteY345" fmla="*/ 1267778 h 1959293"/>
              <a:gd name="connsiteX346" fmla="*/ 383857 w 2876550"/>
              <a:gd name="connsiteY346" fmla="*/ 1296353 h 1959293"/>
              <a:gd name="connsiteX347" fmla="*/ 358139 w 2876550"/>
              <a:gd name="connsiteY347" fmla="*/ 1324928 h 1959293"/>
              <a:gd name="connsiteX348" fmla="*/ 332422 w 2876550"/>
              <a:gd name="connsiteY348" fmla="*/ 1296353 h 1959293"/>
              <a:gd name="connsiteX349" fmla="*/ 358139 w 2876550"/>
              <a:gd name="connsiteY349" fmla="*/ 1267778 h 1959293"/>
              <a:gd name="connsiteX350" fmla="*/ 192405 w 2876550"/>
              <a:gd name="connsiteY350" fmla="*/ 1267778 h 1959293"/>
              <a:gd name="connsiteX351" fmla="*/ 218122 w 2876550"/>
              <a:gd name="connsiteY351" fmla="*/ 1296353 h 1959293"/>
              <a:gd name="connsiteX352" fmla="*/ 192405 w 2876550"/>
              <a:gd name="connsiteY352" fmla="*/ 1324928 h 1959293"/>
              <a:gd name="connsiteX353" fmla="*/ 166687 w 2876550"/>
              <a:gd name="connsiteY353" fmla="*/ 1296353 h 1959293"/>
              <a:gd name="connsiteX354" fmla="*/ 192405 w 2876550"/>
              <a:gd name="connsiteY354" fmla="*/ 1267778 h 1959293"/>
              <a:gd name="connsiteX355" fmla="*/ 25718 w 2876550"/>
              <a:gd name="connsiteY355" fmla="*/ 1267778 h 1959293"/>
              <a:gd name="connsiteX356" fmla="*/ 51435 w 2876550"/>
              <a:gd name="connsiteY356" fmla="*/ 1296353 h 1959293"/>
              <a:gd name="connsiteX357" fmla="*/ 25718 w 2876550"/>
              <a:gd name="connsiteY357" fmla="*/ 1324928 h 1959293"/>
              <a:gd name="connsiteX358" fmla="*/ 0 w 2876550"/>
              <a:gd name="connsiteY358" fmla="*/ 1296353 h 1959293"/>
              <a:gd name="connsiteX359" fmla="*/ 25718 w 2876550"/>
              <a:gd name="connsiteY359" fmla="*/ 1267778 h 1959293"/>
              <a:gd name="connsiteX360" fmla="*/ 2850832 w 2876550"/>
              <a:gd name="connsiteY360" fmla="*/ 1057275 h 1959293"/>
              <a:gd name="connsiteX361" fmla="*/ 2876550 w 2876550"/>
              <a:gd name="connsiteY361" fmla="*/ 1085850 h 1959293"/>
              <a:gd name="connsiteX362" fmla="*/ 2850832 w 2876550"/>
              <a:gd name="connsiteY362" fmla="*/ 1114425 h 1959293"/>
              <a:gd name="connsiteX363" fmla="*/ 2825115 w 2876550"/>
              <a:gd name="connsiteY363" fmla="*/ 1085850 h 1959293"/>
              <a:gd name="connsiteX364" fmla="*/ 2850832 w 2876550"/>
              <a:gd name="connsiteY364" fmla="*/ 1057275 h 1959293"/>
              <a:gd name="connsiteX365" fmla="*/ 2684144 w 2876550"/>
              <a:gd name="connsiteY365" fmla="*/ 1057275 h 1959293"/>
              <a:gd name="connsiteX366" fmla="*/ 2709862 w 2876550"/>
              <a:gd name="connsiteY366" fmla="*/ 1085850 h 1959293"/>
              <a:gd name="connsiteX367" fmla="*/ 2684144 w 2876550"/>
              <a:gd name="connsiteY367" fmla="*/ 1114425 h 1959293"/>
              <a:gd name="connsiteX368" fmla="*/ 2658427 w 2876550"/>
              <a:gd name="connsiteY368" fmla="*/ 1085850 h 1959293"/>
              <a:gd name="connsiteX369" fmla="*/ 2684144 w 2876550"/>
              <a:gd name="connsiteY369" fmla="*/ 1057275 h 1959293"/>
              <a:gd name="connsiteX370" fmla="*/ 2518409 w 2876550"/>
              <a:gd name="connsiteY370" fmla="*/ 1057275 h 1959293"/>
              <a:gd name="connsiteX371" fmla="*/ 2544127 w 2876550"/>
              <a:gd name="connsiteY371" fmla="*/ 1085850 h 1959293"/>
              <a:gd name="connsiteX372" fmla="*/ 2518409 w 2876550"/>
              <a:gd name="connsiteY372" fmla="*/ 1114425 h 1959293"/>
              <a:gd name="connsiteX373" fmla="*/ 2492692 w 2876550"/>
              <a:gd name="connsiteY373" fmla="*/ 1085850 h 1959293"/>
              <a:gd name="connsiteX374" fmla="*/ 2518409 w 2876550"/>
              <a:gd name="connsiteY374" fmla="*/ 1057275 h 1959293"/>
              <a:gd name="connsiteX375" fmla="*/ 2352674 w 2876550"/>
              <a:gd name="connsiteY375" fmla="*/ 1057275 h 1959293"/>
              <a:gd name="connsiteX376" fmla="*/ 2378392 w 2876550"/>
              <a:gd name="connsiteY376" fmla="*/ 1085850 h 1959293"/>
              <a:gd name="connsiteX377" fmla="*/ 2352674 w 2876550"/>
              <a:gd name="connsiteY377" fmla="*/ 1114425 h 1959293"/>
              <a:gd name="connsiteX378" fmla="*/ 2326957 w 2876550"/>
              <a:gd name="connsiteY378" fmla="*/ 1085850 h 1959293"/>
              <a:gd name="connsiteX379" fmla="*/ 2352674 w 2876550"/>
              <a:gd name="connsiteY379" fmla="*/ 1057275 h 1959293"/>
              <a:gd name="connsiteX380" fmla="*/ 2185987 w 2876550"/>
              <a:gd name="connsiteY380" fmla="*/ 1057275 h 1959293"/>
              <a:gd name="connsiteX381" fmla="*/ 2211705 w 2876550"/>
              <a:gd name="connsiteY381" fmla="*/ 1085850 h 1959293"/>
              <a:gd name="connsiteX382" fmla="*/ 2185987 w 2876550"/>
              <a:gd name="connsiteY382" fmla="*/ 1114425 h 1959293"/>
              <a:gd name="connsiteX383" fmla="*/ 2160270 w 2876550"/>
              <a:gd name="connsiteY383" fmla="*/ 1085850 h 1959293"/>
              <a:gd name="connsiteX384" fmla="*/ 2185987 w 2876550"/>
              <a:gd name="connsiteY384" fmla="*/ 1057275 h 1959293"/>
              <a:gd name="connsiteX385" fmla="*/ 2020252 w 2876550"/>
              <a:gd name="connsiteY385" fmla="*/ 1057275 h 1959293"/>
              <a:gd name="connsiteX386" fmla="*/ 2045969 w 2876550"/>
              <a:gd name="connsiteY386" fmla="*/ 1085850 h 1959293"/>
              <a:gd name="connsiteX387" fmla="*/ 2020252 w 2876550"/>
              <a:gd name="connsiteY387" fmla="*/ 1114425 h 1959293"/>
              <a:gd name="connsiteX388" fmla="*/ 1994534 w 2876550"/>
              <a:gd name="connsiteY388" fmla="*/ 1085850 h 1959293"/>
              <a:gd name="connsiteX389" fmla="*/ 2020252 w 2876550"/>
              <a:gd name="connsiteY389" fmla="*/ 1057275 h 1959293"/>
              <a:gd name="connsiteX390" fmla="*/ 1853565 w 2876550"/>
              <a:gd name="connsiteY390" fmla="*/ 1057275 h 1959293"/>
              <a:gd name="connsiteX391" fmla="*/ 1879282 w 2876550"/>
              <a:gd name="connsiteY391" fmla="*/ 1085850 h 1959293"/>
              <a:gd name="connsiteX392" fmla="*/ 1853565 w 2876550"/>
              <a:gd name="connsiteY392" fmla="*/ 1114425 h 1959293"/>
              <a:gd name="connsiteX393" fmla="*/ 1827847 w 2876550"/>
              <a:gd name="connsiteY393" fmla="*/ 1085850 h 1959293"/>
              <a:gd name="connsiteX394" fmla="*/ 1853565 w 2876550"/>
              <a:gd name="connsiteY394" fmla="*/ 1057275 h 1959293"/>
              <a:gd name="connsiteX395" fmla="*/ 1687829 w 2876550"/>
              <a:gd name="connsiteY395" fmla="*/ 1057275 h 1959293"/>
              <a:gd name="connsiteX396" fmla="*/ 1713547 w 2876550"/>
              <a:gd name="connsiteY396" fmla="*/ 1085850 h 1959293"/>
              <a:gd name="connsiteX397" fmla="*/ 1687829 w 2876550"/>
              <a:gd name="connsiteY397" fmla="*/ 1114425 h 1959293"/>
              <a:gd name="connsiteX398" fmla="*/ 1662112 w 2876550"/>
              <a:gd name="connsiteY398" fmla="*/ 1085850 h 1959293"/>
              <a:gd name="connsiteX399" fmla="*/ 1687829 w 2876550"/>
              <a:gd name="connsiteY399" fmla="*/ 1057275 h 1959293"/>
              <a:gd name="connsiteX400" fmla="*/ 1521142 w 2876550"/>
              <a:gd name="connsiteY400" fmla="*/ 1057275 h 1959293"/>
              <a:gd name="connsiteX401" fmla="*/ 1546860 w 2876550"/>
              <a:gd name="connsiteY401" fmla="*/ 1085850 h 1959293"/>
              <a:gd name="connsiteX402" fmla="*/ 1521142 w 2876550"/>
              <a:gd name="connsiteY402" fmla="*/ 1114425 h 1959293"/>
              <a:gd name="connsiteX403" fmla="*/ 1495425 w 2876550"/>
              <a:gd name="connsiteY403" fmla="*/ 1085850 h 1959293"/>
              <a:gd name="connsiteX404" fmla="*/ 1521142 w 2876550"/>
              <a:gd name="connsiteY404" fmla="*/ 1057275 h 1959293"/>
              <a:gd name="connsiteX405" fmla="*/ 1355407 w 2876550"/>
              <a:gd name="connsiteY405" fmla="*/ 1057275 h 1959293"/>
              <a:gd name="connsiteX406" fmla="*/ 1381125 w 2876550"/>
              <a:gd name="connsiteY406" fmla="*/ 1085850 h 1959293"/>
              <a:gd name="connsiteX407" fmla="*/ 1355407 w 2876550"/>
              <a:gd name="connsiteY407" fmla="*/ 1114425 h 1959293"/>
              <a:gd name="connsiteX408" fmla="*/ 1329690 w 2876550"/>
              <a:gd name="connsiteY408" fmla="*/ 1085850 h 1959293"/>
              <a:gd name="connsiteX409" fmla="*/ 1355407 w 2876550"/>
              <a:gd name="connsiteY409" fmla="*/ 1057275 h 1959293"/>
              <a:gd name="connsiteX410" fmla="*/ 1188720 w 2876550"/>
              <a:gd name="connsiteY410" fmla="*/ 1057275 h 1959293"/>
              <a:gd name="connsiteX411" fmla="*/ 1214437 w 2876550"/>
              <a:gd name="connsiteY411" fmla="*/ 1085850 h 1959293"/>
              <a:gd name="connsiteX412" fmla="*/ 1188720 w 2876550"/>
              <a:gd name="connsiteY412" fmla="*/ 1114425 h 1959293"/>
              <a:gd name="connsiteX413" fmla="*/ 1163002 w 2876550"/>
              <a:gd name="connsiteY413" fmla="*/ 1085850 h 1959293"/>
              <a:gd name="connsiteX414" fmla="*/ 1188720 w 2876550"/>
              <a:gd name="connsiteY414" fmla="*/ 1057275 h 1959293"/>
              <a:gd name="connsiteX415" fmla="*/ 1022985 w 2876550"/>
              <a:gd name="connsiteY415" fmla="*/ 1057275 h 1959293"/>
              <a:gd name="connsiteX416" fmla="*/ 1048702 w 2876550"/>
              <a:gd name="connsiteY416" fmla="*/ 1085850 h 1959293"/>
              <a:gd name="connsiteX417" fmla="*/ 1022985 w 2876550"/>
              <a:gd name="connsiteY417" fmla="*/ 1114425 h 1959293"/>
              <a:gd name="connsiteX418" fmla="*/ 997267 w 2876550"/>
              <a:gd name="connsiteY418" fmla="*/ 1085850 h 1959293"/>
              <a:gd name="connsiteX419" fmla="*/ 1022985 w 2876550"/>
              <a:gd name="connsiteY419" fmla="*/ 1057275 h 1959293"/>
              <a:gd name="connsiteX420" fmla="*/ 857249 w 2876550"/>
              <a:gd name="connsiteY420" fmla="*/ 1057275 h 1959293"/>
              <a:gd name="connsiteX421" fmla="*/ 882967 w 2876550"/>
              <a:gd name="connsiteY421" fmla="*/ 1085850 h 1959293"/>
              <a:gd name="connsiteX422" fmla="*/ 857249 w 2876550"/>
              <a:gd name="connsiteY422" fmla="*/ 1114425 h 1959293"/>
              <a:gd name="connsiteX423" fmla="*/ 831532 w 2876550"/>
              <a:gd name="connsiteY423" fmla="*/ 1085850 h 1959293"/>
              <a:gd name="connsiteX424" fmla="*/ 857249 w 2876550"/>
              <a:gd name="connsiteY424" fmla="*/ 1057275 h 1959293"/>
              <a:gd name="connsiteX425" fmla="*/ 690562 w 2876550"/>
              <a:gd name="connsiteY425" fmla="*/ 1057275 h 1959293"/>
              <a:gd name="connsiteX426" fmla="*/ 716280 w 2876550"/>
              <a:gd name="connsiteY426" fmla="*/ 1085850 h 1959293"/>
              <a:gd name="connsiteX427" fmla="*/ 690562 w 2876550"/>
              <a:gd name="connsiteY427" fmla="*/ 1114425 h 1959293"/>
              <a:gd name="connsiteX428" fmla="*/ 664845 w 2876550"/>
              <a:gd name="connsiteY428" fmla="*/ 1085850 h 1959293"/>
              <a:gd name="connsiteX429" fmla="*/ 690562 w 2876550"/>
              <a:gd name="connsiteY429" fmla="*/ 1057275 h 1959293"/>
              <a:gd name="connsiteX430" fmla="*/ 524827 w 2876550"/>
              <a:gd name="connsiteY430" fmla="*/ 1057275 h 1959293"/>
              <a:gd name="connsiteX431" fmla="*/ 550545 w 2876550"/>
              <a:gd name="connsiteY431" fmla="*/ 1085850 h 1959293"/>
              <a:gd name="connsiteX432" fmla="*/ 524827 w 2876550"/>
              <a:gd name="connsiteY432" fmla="*/ 1114425 h 1959293"/>
              <a:gd name="connsiteX433" fmla="*/ 499110 w 2876550"/>
              <a:gd name="connsiteY433" fmla="*/ 1085850 h 1959293"/>
              <a:gd name="connsiteX434" fmla="*/ 524827 w 2876550"/>
              <a:gd name="connsiteY434" fmla="*/ 1057275 h 1959293"/>
              <a:gd name="connsiteX435" fmla="*/ 358139 w 2876550"/>
              <a:gd name="connsiteY435" fmla="*/ 1057275 h 1959293"/>
              <a:gd name="connsiteX436" fmla="*/ 383857 w 2876550"/>
              <a:gd name="connsiteY436" fmla="*/ 1085850 h 1959293"/>
              <a:gd name="connsiteX437" fmla="*/ 358139 w 2876550"/>
              <a:gd name="connsiteY437" fmla="*/ 1114425 h 1959293"/>
              <a:gd name="connsiteX438" fmla="*/ 332422 w 2876550"/>
              <a:gd name="connsiteY438" fmla="*/ 1085850 h 1959293"/>
              <a:gd name="connsiteX439" fmla="*/ 358139 w 2876550"/>
              <a:gd name="connsiteY439" fmla="*/ 1057275 h 1959293"/>
              <a:gd name="connsiteX440" fmla="*/ 192405 w 2876550"/>
              <a:gd name="connsiteY440" fmla="*/ 1057275 h 1959293"/>
              <a:gd name="connsiteX441" fmla="*/ 218122 w 2876550"/>
              <a:gd name="connsiteY441" fmla="*/ 1085850 h 1959293"/>
              <a:gd name="connsiteX442" fmla="*/ 192405 w 2876550"/>
              <a:gd name="connsiteY442" fmla="*/ 1114425 h 1959293"/>
              <a:gd name="connsiteX443" fmla="*/ 166687 w 2876550"/>
              <a:gd name="connsiteY443" fmla="*/ 1085850 h 1959293"/>
              <a:gd name="connsiteX444" fmla="*/ 192405 w 2876550"/>
              <a:gd name="connsiteY444" fmla="*/ 1057275 h 1959293"/>
              <a:gd name="connsiteX445" fmla="*/ 25718 w 2876550"/>
              <a:gd name="connsiteY445" fmla="*/ 1057275 h 1959293"/>
              <a:gd name="connsiteX446" fmla="*/ 51435 w 2876550"/>
              <a:gd name="connsiteY446" fmla="*/ 1085850 h 1959293"/>
              <a:gd name="connsiteX447" fmla="*/ 25718 w 2876550"/>
              <a:gd name="connsiteY447" fmla="*/ 1114425 h 1959293"/>
              <a:gd name="connsiteX448" fmla="*/ 0 w 2876550"/>
              <a:gd name="connsiteY448" fmla="*/ 1085850 h 1959293"/>
              <a:gd name="connsiteX449" fmla="*/ 25718 w 2876550"/>
              <a:gd name="connsiteY449" fmla="*/ 1057275 h 1959293"/>
              <a:gd name="connsiteX450" fmla="*/ 2850832 w 2876550"/>
              <a:gd name="connsiteY450" fmla="*/ 845821 h 1959293"/>
              <a:gd name="connsiteX451" fmla="*/ 2876550 w 2876550"/>
              <a:gd name="connsiteY451" fmla="*/ 874396 h 1959293"/>
              <a:gd name="connsiteX452" fmla="*/ 2850832 w 2876550"/>
              <a:gd name="connsiteY452" fmla="*/ 902971 h 1959293"/>
              <a:gd name="connsiteX453" fmla="*/ 2825115 w 2876550"/>
              <a:gd name="connsiteY453" fmla="*/ 874396 h 1959293"/>
              <a:gd name="connsiteX454" fmla="*/ 2850832 w 2876550"/>
              <a:gd name="connsiteY454" fmla="*/ 845821 h 1959293"/>
              <a:gd name="connsiteX455" fmla="*/ 2684144 w 2876550"/>
              <a:gd name="connsiteY455" fmla="*/ 845821 h 1959293"/>
              <a:gd name="connsiteX456" fmla="*/ 2709862 w 2876550"/>
              <a:gd name="connsiteY456" fmla="*/ 874396 h 1959293"/>
              <a:gd name="connsiteX457" fmla="*/ 2684144 w 2876550"/>
              <a:gd name="connsiteY457" fmla="*/ 902971 h 1959293"/>
              <a:gd name="connsiteX458" fmla="*/ 2658427 w 2876550"/>
              <a:gd name="connsiteY458" fmla="*/ 874396 h 1959293"/>
              <a:gd name="connsiteX459" fmla="*/ 2684144 w 2876550"/>
              <a:gd name="connsiteY459" fmla="*/ 845821 h 1959293"/>
              <a:gd name="connsiteX460" fmla="*/ 2518409 w 2876550"/>
              <a:gd name="connsiteY460" fmla="*/ 845821 h 1959293"/>
              <a:gd name="connsiteX461" fmla="*/ 2544127 w 2876550"/>
              <a:gd name="connsiteY461" fmla="*/ 874396 h 1959293"/>
              <a:gd name="connsiteX462" fmla="*/ 2518409 w 2876550"/>
              <a:gd name="connsiteY462" fmla="*/ 902971 h 1959293"/>
              <a:gd name="connsiteX463" fmla="*/ 2492692 w 2876550"/>
              <a:gd name="connsiteY463" fmla="*/ 874396 h 1959293"/>
              <a:gd name="connsiteX464" fmla="*/ 2518409 w 2876550"/>
              <a:gd name="connsiteY464" fmla="*/ 845821 h 1959293"/>
              <a:gd name="connsiteX465" fmla="*/ 2352674 w 2876550"/>
              <a:gd name="connsiteY465" fmla="*/ 845821 h 1959293"/>
              <a:gd name="connsiteX466" fmla="*/ 2378392 w 2876550"/>
              <a:gd name="connsiteY466" fmla="*/ 874396 h 1959293"/>
              <a:gd name="connsiteX467" fmla="*/ 2352674 w 2876550"/>
              <a:gd name="connsiteY467" fmla="*/ 902971 h 1959293"/>
              <a:gd name="connsiteX468" fmla="*/ 2326957 w 2876550"/>
              <a:gd name="connsiteY468" fmla="*/ 874396 h 1959293"/>
              <a:gd name="connsiteX469" fmla="*/ 2352674 w 2876550"/>
              <a:gd name="connsiteY469" fmla="*/ 845821 h 1959293"/>
              <a:gd name="connsiteX470" fmla="*/ 2185987 w 2876550"/>
              <a:gd name="connsiteY470" fmla="*/ 845821 h 1959293"/>
              <a:gd name="connsiteX471" fmla="*/ 2211705 w 2876550"/>
              <a:gd name="connsiteY471" fmla="*/ 874396 h 1959293"/>
              <a:gd name="connsiteX472" fmla="*/ 2185987 w 2876550"/>
              <a:gd name="connsiteY472" fmla="*/ 902971 h 1959293"/>
              <a:gd name="connsiteX473" fmla="*/ 2160270 w 2876550"/>
              <a:gd name="connsiteY473" fmla="*/ 874396 h 1959293"/>
              <a:gd name="connsiteX474" fmla="*/ 2185987 w 2876550"/>
              <a:gd name="connsiteY474" fmla="*/ 845821 h 1959293"/>
              <a:gd name="connsiteX475" fmla="*/ 2020252 w 2876550"/>
              <a:gd name="connsiteY475" fmla="*/ 845821 h 1959293"/>
              <a:gd name="connsiteX476" fmla="*/ 2045969 w 2876550"/>
              <a:gd name="connsiteY476" fmla="*/ 874396 h 1959293"/>
              <a:gd name="connsiteX477" fmla="*/ 2020252 w 2876550"/>
              <a:gd name="connsiteY477" fmla="*/ 902971 h 1959293"/>
              <a:gd name="connsiteX478" fmla="*/ 1994534 w 2876550"/>
              <a:gd name="connsiteY478" fmla="*/ 874396 h 1959293"/>
              <a:gd name="connsiteX479" fmla="*/ 2020252 w 2876550"/>
              <a:gd name="connsiteY479" fmla="*/ 845821 h 1959293"/>
              <a:gd name="connsiteX480" fmla="*/ 1853565 w 2876550"/>
              <a:gd name="connsiteY480" fmla="*/ 845821 h 1959293"/>
              <a:gd name="connsiteX481" fmla="*/ 1879282 w 2876550"/>
              <a:gd name="connsiteY481" fmla="*/ 874396 h 1959293"/>
              <a:gd name="connsiteX482" fmla="*/ 1853565 w 2876550"/>
              <a:gd name="connsiteY482" fmla="*/ 902971 h 1959293"/>
              <a:gd name="connsiteX483" fmla="*/ 1827847 w 2876550"/>
              <a:gd name="connsiteY483" fmla="*/ 874396 h 1959293"/>
              <a:gd name="connsiteX484" fmla="*/ 1853565 w 2876550"/>
              <a:gd name="connsiteY484" fmla="*/ 845821 h 1959293"/>
              <a:gd name="connsiteX485" fmla="*/ 1687829 w 2876550"/>
              <a:gd name="connsiteY485" fmla="*/ 845821 h 1959293"/>
              <a:gd name="connsiteX486" fmla="*/ 1713547 w 2876550"/>
              <a:gd name="connsiteY486" fmla="*/ 874396 h 1959293"/>
              <a:gd name="connsiteX487" fmla="*/ 1687829 w 2876550"/>
              <a:gd name="connsiteY487" fmla="*/ 902971 h 1959293"/>
              <a:gd name="connsiteX488" fmla="*/ 1662112 w 2876550"/>
              <a:gd name="connsiteY488" fmla="*/ 874396 h 1959293"/>
              <a:gd name="connsiteX489" fmla="*/ 1687829 w 2876550"/>
              <a:gd name="connsiteY489" fmla="*/ 845821 h 1959293"/>
              <a:gd name="connsiteX490" fmla="*/ 1521142 w 2876550"/>
              <a:gd name="connsiteY490" fmla="*/ 845821 h 1959293"/>
              <a:gd name="connsiteX491" fmla="*/ 1546860 w 2876550"/>
              <a:gd name="connsiteY491" fmla="*/ 874396 h 1959293"/>
              <a:gd name="connsiteX492" fmla="*/ 1521142 w 2876550"/>
              <a:gd name="connsiteY492" fmla="*/ 902971 h 1959293"/>
              <a:gd name="connsiteX493" fmla="*/ 1495425 w 2876550"/>
              <a:gd name="connsiteY493" fmla="*/ 874396 h 1959293"/>
              <a:gd name="connsiteX494" fmla="*/ 1521142 w 2876550"/>
              <a:gd name="connsiteY494" fmla="*/ 845821 h 1959293"/>
              <a:gd name="connsiteX495" fmla="*/ 1355407 w 2876550"/>
              <a:gd name="connsiteY495" fmla="*/ 845821 h 1959293"/>
              <a:gd name="connsiteX496" fmla="*/ 1381125 w 2876550"/>
              <a:gd name="connsiteY496" fmla="*/ 874396 h 1959293"/>
              <a:gd name="connsiteX497" fmla="*/ 1355407 w 2876550"/>
              <a:gd name="connsiteY497" fmla="*/ 902971 h 1959293"/>
              <a:gd name="connsiteX498" fmla="*/ 1329690 w 2876550"/>
              <a:gd name="connsiteY498" fmla="*/ 874396 h 1959293"/>
              <a:gd name="connsiteX499" fmla="*/ 1355407 w 2876550"/>
              <a:gd name="connsiteY499" fmla="*/ 845821 h 1959293"/>
              <a:gd name="connsiteX500" fmla="*/ 1188720 w 2876550"/>
              <a:gd name="connsiteY500" fmla="*/ 845821 h 1959293"/>
              <a:gd name="connsiteX501" fmla="*/ 1214437 w 2876550"/>
              <a:gd name="connsiteY501" fmla="*/ 874396 h 1959293"/>
              <a:gd name="connsiteX502" fmla="*/ 1188720 w 2876550"/>
              <a:gd name="connsiteY502" fmla="*/ 902971 h 1959293"/>
              <a:gd name="connsiteX503" fmla="*/ 1163002 w 2876550"/>
              <a:gd name="connsiteY503" fmla="*/ 874396 h 1959293"/>
              <a:gd name="connsiteX504" fmla="*/ 1188720 w 2876550"/>
              <a:gd name="connsiteY504" fmla="*/ 845821 h 1959293"/>
              <a:gd name="connsiteX505" fmla="*/ 1022985 w 2876550"/>
              <a:gd name="connsiteY505" fmla="*/ 845821 h 1959293"/>
              <a:gd name="connsiteX506" fmla="*/ 1048702 w 2876550"/>
              <a:gd name="connsiteY506" fmla="*/ 874396 h 1959293"/>
              <a:gd name="connsiteX507" fmla="*/ 1022985 w 2876550"/>
              <a:gd name="connsiteY507" fmla="*/ 902971 h 1959293"/>
              <a:gd name="connsiteX508" fmla="*/ 997267 w 2876550"/>
              <a:gd name="connsiteY508" fmla="*/ 874396 h 1959293"/>
              <a:gd name="connsiteX509" fmla="*/ 1022985 w 2876550"/>
              <a:gd name="connsiteY509" fmla="*/ 845821 h 1959293"/>
              <a:gd name="connsiteX510" fmla="*/ 857249 w 2876550"/>
              <a:gd name="connsiteY510" fmla="*/ 845821 h 1959293"/>
              <a:gd name="connsiteX511" fmla="*/ 882967 w 2876550"/>
              <a:gd name="connsiteY511" fmla="*/ 874396 h 1959293"/>
              <a:gd name="connsiteX512" fmla="*/ 857249 w 2876550"/>
              <a:gd name="connsiteY512" fmla="*/ 902971 h 1959293"/>
              <a:gd name="connsiteX513" fmla="*/ 831532 w 2876550"/>
              <a:gd name="connsiteY513" fmla="*/ 874396 h 1959293"/>
              <a:gd name="connsiteX514" fmla="*/ 857249 w 2876550"/>
              <a:gd name="connsiteY514" fmla="*/ 845821 h 1959293"/>
              <a:gd name="connsiteX515" fmla="*/ 690562 w 2876550"/>
              <a:gd name="connsiteY515" fmla="*/ 845821 h 1959293"/>
              <a:gd name="connsiteX516" fmla="*/ 716280 w 2876550"/>
              <a:gd name="connsiteY516" fmla="*/ 874396 h 1959293"/>
              <a:gd name="connsiteX517" fmla="*/ 690562 w 2876550"/>
              <a:gd name="connsiteY517" fmla="*/ 902971 h 1959293"/>
              <a:gd name="connsiteX518" fmla="*/ 664845 w 2876550"/>
              <a:gd name="connsiteY518" fmla="*/ 874396 h 1959293"/>
              <a:gd name="connsiteX519" fmla="*/ 690562 w 2876550"/>
              <a:gd name="connsiteY519" fmla="*/ 845821 h 1959293"/>
              <a:gd name="connsiteX520" fmla="*/ 524827 w 2876550"/>
              <a:gd name="connsiteY520" fmla="*/ 845821 h 1959293"/>
              <a:gd name="connsiteX521" fmla="*/ 550545 w 2876550"/>
              <a:gd name="connsiteY521" fmla="*/ 874396 h 1959293"/>
              <a:gd name="connsiteX522" fmla="*/ 524827 w 2876550"/>
              <a:gd name="connsiteY522" fmla="*/ 902971 h 1959293"/>
              <a:gd name="connsiteX523" fmla="*/ 499110 w 2876550"/>
              <a:gd name="connsiteY523" fmla="*/ 874396 h 1959293"/>
              <a:gd name="connsiteX524" fmla="*/ 524827 w 2876550"/>
              <a:gd name="connsiteY524" fmla="*/ 845821 h 1959293"/>
              <a:gd name="connsiteX525" fmla="*/ 358139 w 2876550"/>
              <a:gd name="connsiteY525" fmla="*/ 845821 h 1959293"/>
              <a:gd name="connsiteX526" fmla="*/ 383857 w 2876550"/>
              <a:gd name="connsiteY526" fmla="*/ 874396 h 1959293"/>
              <a:gd name="connsiteX527" fmla="*/ 358139 w 2876550"/>
              <a:gd name="connsiteY527" fmla="*/ 902971 h 1959293"/>
              <a:gd name="connsiteX528" fmla="*/ 332422 w 2876550"/>
              <a:gd name="connsiteY528" fmla="*/ 874396 h 1959293"/>
              <a:gd name="connsiteX529" fmla="*/ 358139 w 2876550"/>
              <a:gd name="connsiteY529" fmla="*/ 845821 h 1959293"/>
              <a:gd name="connsiteX530" fmla="*/ 192405 w 2876550"/>
              <a:gd name="connsiteY530" fmla="*/ 845821 h 1959293"/>
              <a:gd name="connsiteX531" fmla="*/ 218122 w 2876550"/>
              <a:gd name="connsiteY531" fmla="*/ 874396 h 1959293"/>
              <a:gd name="connsiteX532" fmla="*/ 192405 w 2876550"/>
              <a:gd name="connsiteY532" fmla="*/ 902971 h 1959293"/>
              <a:gd name="connsiteX533" fmla="*/ 166687 w 2876550"/>
              <a:gd name="connsiteY533" fmla="*/ 874396 h 1959293"/>
              <a:gd name="connsiteX534" fmla="*/ 192405 w 2876550"/>
              <a:gd name="connsiteY534" fmla="*/ 845821 h 1959293"/>
              <a:gd name="connsiteX535" fmla="*/ 25718 w 2876550"/>
              <a:gd name="connsiteY535" fmla="*/ 845821 h 1959293"/>
              <a:gd name="connsiteX536" fmla="*/ 51435 w 2876550"/>
              <a:gd name="connsiteY536" fmla="*/ 874396 h 1959293"/>
              <a:gd name="connsiteX537" fmla="*/ 25718 w 2876550"/>
              <a:gd name="connsiteY537" fmla="*/ 902971 h 1959293"/>
              <a:gd name="connsiteX538" fmla="*/ 0 w 2876550"/>
              <a:gd name="connsiteY538" fmla="*/ 874396 h 1959293"/>
              <a:gd name="connsiteX539" fmla="*/ 25718 w 2876550"/>
              <a:gd name="connsiteY539" fmla="*/ 845821 h 1959293"/>
              <a:gd name="connsiteX540" fmla="*/ 2850832 w 2876550"/>
              <a:gd name="connsiteY540" fmla="*/ 634365 h 1959293"/>
              <a:gd name="connsiteX541" fmla="*/ 2876550 w 2876550"/>
              <a:gd name="connsiteY541" fmla="*/ 662940 h 1959293"/>
              <a:gd name="connsiteX542" fmla="*/ 2850832 w 2876550"/>
              <a:gd name="connsiteY542" fmla="*/ 691515 h 1959293"/>
              <a:gd name="connsiteX543" fmla="*/ 2825115 w 2876550"/>
              <a:gd name="connsiteY543" fmla="*/ 662940 h 1959293"/>
              <a:gd name="connsiteX544" fmla="*/ 2850832 w 2876550"/>
              <a:gd name="connsiteY544" fmla="*/ 634365 h 1959293"/>
              <a:gd name="connsiteX545" fmla="*/ 2684144 w 2876550"/>
              <a:gd name="connsiteY545" fmla="*/ 634365 h 1959293"/>
              <a:gd name="connsiteX546" fmla="*/ 2709862 w 2876550"/>
              <a:gd name="connsiteY546" fmla="*/ 662940 h 1959293"/>
              <a:gd name="connsiteX547" fmla="*/ 2684144 w 2876550"/>
              <a:gd name="connsiteY547" fmla="*/ 691515 h 1959293"/>
              <a:gd name="connsiteX548" fmla="*/ 2658427 w 2876550"/>
              <a:gd name="connsiteY548" fmla="*/ 662940 h 1959293"/>
              <a:gd name="connsiteX549" fmla="*/ 2684144 w 2876550"/>
              <a:gd name="connsiteY549" fmla="*/ 634365 h 1959293"/>
              <a:gd name="connsiteX550" fmla="*/ 2518409 w 2876550"/>
              <a:gd name="connsiteY550" fmla="*/ 634365 h 1959293"/>
              <a:gd name="connsiteX551" fmla="*/ 2544127 w 2876550"/>
              <a:gd name="connsiteY551" fmla="*/ 662940 h 1959293"/>
              <a:gd name="connsiteX552" fmla="*/ 2518409 w 2876550"/>
              <a:gd name="connsiteY552" fmla="*/ 691515 h 1959293"/>
              <a:gd name="connsiteX553" fmla="*/ 2492692 w 2876550"/>
              <a:gd name="connsiteY553" fmla="*/ 662940 h 1959293"/>
              <a:gd name="connsiteX554" fmla="*/ 2518409 w 2876550"/>
              <a:gd name="connsiteY554" fmla="*/ 634365 h 1959293"/>
              <a:gd name="connsiteX555" fmla="*/ 2352674 w 2876550"/>
              <a:gd name="connsiteY555" fmla="*/ 634365 h 1959293"/>
              <a:gd name="connsiteX556" fmla="*/ 2378392 w 2876550"/>
              <a:gd name="connsiteY556" fmla="*/ 662940 h 1959293"/>
              <a:gd name="connsiteX557" fmla="*/ 2352674 w 2876550"/>
              <a:gd name="connsiteY557" fmla="*/ 691515 h 1959293"/>
              <a:gd name="connsiteX558" fmla="*/ 2326957 w 2876550"/>
              <a:gd name="connsiteY558" fmla="*/ 662940 h 1959293"/>
              <a:gd name="connsiteX559" fmla="*/ 2352674 w 2876550"/>
              <a:gd name="connsiteY559" fmla="*/ 634365 h 1959293"/>
              <a:gd name="connsiteX560" fmla="*/ 2185987 w 2876550"/>
              <a:gd name="connsiteY560" fmla="*/ 634365 h 1959293"/>
              <a:gd name="connsiteX561" fmla="*/ 2211705 w 2876550"/>
              <a:gd name="connsiteY561" fmla="*/ 662940 h 1959293"/>
              <a:gd name="connsiteX562" fmla="*/ 2185987 w 2876550"/>
              <a:gd name="connsiteY562" fmla="*/ 691515 h 1959293"/>
              <a:gd name="connsiteX563" fmla="*/ 2160270 w 2876550"/>
              <a:gd name="connsiteY563" fmla="*/ 662940 h 1959293"/>
              <a:gd name="connsiteX564" fmla="*/ 2185987 w 2876550"/>
              <a:gd name="connsiteY564" fmla="*/ 634365 h 1959293"/>
              <a:gd name="connsiteX565" fmla="*/ 2020252 w 2876550"/>
              <a:gd name="connsiteY565" fmla="*/ 634365 h 1959293"/>
              <a:gd name="connsiteX566" fmla="*/ 2045969 w 2876550"/>
              <a:gd name="connsiteY566" fmla="*/ 662940 h 1959293"/>
              <a:gd name="connsiteX567" fmla="*/ 2020252 w 2876550"/>
              <a:gd name="connsiteY567" fmla="*/ 691515 h 1959293"/>
              <a:gd name="connsiteX568" fmla="*/ 1994534 w 2876550"/>
              <a:gd name="connsiteY568" fmla="*/ 662940 h 1959293"/>
              <a:gd name="connsiteX569" fmla="*/ 2020252 w 2876550"/>
              <a:gd name="connsiteY569" fmla="*/ 634365 h 1959293"/>
              <a:gd name="connsiteX570" fmla="*/ 1853565 w 2876550"/>
              <a:gd name="connsiteY570" fmla="*/ 634365 h 1959293"/>
              <a:gd name="connsiteX571" fmla="*/ 1879282 w 2876550"/>
              <a:gd name="connsiteY571" fmla="*/ 662940 h 1959293"/>
              <a:gd name="connsiteX572" fmla="*/ 1853565 w 2876550"/>
              <a:gd name="connsiteY572" fmla="*/ 691515 h 1959293"/>
              <a:gd name="connsiteX573" fmla="*/ 1827847 w 2876550"/>
              <a:gd name="connsiteY573" fmla="*/ 662940 h 1959293"/>
              <a:gd name="connsiteX574" fmla="*/ 1853565 w 2876550"/>
              <a:gd name="connsiteY574" fmla="*/ 634365 h 1959293"/>
              <a:gd name="connsiteX575" fmla="*/ 1687829 w 2876550"/>
              <a:gd name="connsiteY575" fmla="*/ 634365 h 1959293"/>
              <a:gd name="connsiteX576" fmla="*/ 1713547 w 2876550"/>
              <a:gd name="connsiteY576" fmla="*/ 662940 h 1959293"/>
              <a:gd name="connsiteX577" fmla="*/ 1687829 w 2876550"/>
              <a:gd name="connsiteY577" fmla="*/ 691515 h 1959293"/>
              <a:gd name="connsiteX578" fmla="*/ 1662112 w 2876550"/>
              <a:gd name="connsiteY578" fmla="*/ 662940 h 1959293"/>
              <a:gd name="connsiteX579" fmla="*/ 1687829 w 2876550"/>
              <a:gd name="connsiteY579" fmla="*/ 634365 h 1959293"/>
              <a:gd name="connsiteX580" fmla="*/ 1521142 w 2876550"/>
              <a:gd name="connsiteY580" fmla="*/ 634365 h 1959293"/>
              <a:gd name="connsiteX581" fmla="*/ 1546860 w 2876550"/>
              <a:gd name="connsiteY581" fmla="*/ 662940 h 1959293"/>
              <a:gd name="connsiteX582" fmla="*/ 1521142 w 2876550"/>
              <a:gd name="connsiteY582" fmla="*/ 691515 h 1959293"/>
              <a:gd name="connsiteX583" fmla="*/ 1495425 w 2876550"/>
              <a:gd name="connsiteY583" fmla="*/ 662940 h 1959293"/>
              <a:gd name="connsiteX584" fmla="*/ 1521142 w 2876550"/>
              <a:gd name="connsiteY584" fmla="*/ 634365 h 1959293"/>
              <a:gd name="connsiteX585" fmla="*/ 1355407 w 2876550"/>
              <a:gd name="connsiteY585" fmla="*/ 634365 h 1959293"/>
              <a:gd name="connsiteX586" fmla="*/ 1381125 w 2876550"/>
              <a:gd name="connsiteY586" fmla="*/ 662940 h 1959293"/>
              <a:gd name="connsiteX587" fmla="*/ 1355407 w 2876550"/>
              <a:gd name="connsiteY587" fmla="*/ 691515 h 1959293"/>
              <a:gd name="connsiteX588" fmla="*/ 1329690 w 2876550"/>
              <a:gd name="connsiteY588" fmla="*/ 662940 h 1959293"/>
              <a:gd name="connsiteX589" fmla="*/ 1355407 w 2876550"/>
              <a:gd name="connsiteY589" fmla="*/ 634365 h 1959293"/>
              <a:gd name="connsiteX590" fmla="*/ 1188720 w 2876550"/>
              <a:gd name="connsiteY590" fmla="*/ 634365 h 1959293"/>
              <a:gd name="connsiteX591" fmla="*/ 1214437 w 2876550"/>
              <a:gd name="connsiteY591" fmla="*/ 662940 h 1959293"/>
              <a:gd name="connsiteX592" fmla="*/ 1188720 w 2876550"/>
              <a:gd name="connsiteY592" fmla="*/ 691515 h 1959293"/>
              <a:gd name="connsiteX593" fmla="*/ 1163002 w 2876550"/>
              <a:gd name="connsiteY593" fmla="*/ 662940 h 1959293"/>
              <a:gd name="connsiteX594" fmla="*/ 1188720 w 2876550"/>
              <a:gd name="connsiteY594" fmla="*/ 634365 h 1959293"/>
              <a:gd name="connsiteX595" fmla="*/ 1022985 w 2876550"/>
              <a:gd name="connsiteY595" fmla="*/ 634365 h 1959293"/>
              <a:gd name="connsiteX596" fmla="*/ 1048702 w 2876550"/>
              <a:gd name="connsiteY596" fmla="*/ 662940 h 1959293"/>
              <a:gd name="connsiteX597" fmla="*/ 1022985 w 2876550"/>
              <a:gd name="connsiteY597" fmla="*/ 691515 h 1959293"/>
              <a:gd name="connsiteX598" fmla="*/ 997267 w 2876550"/>
              <a:gd name="connsiteY598" fmla="*/ 662940 h 1959293"/>
              <a:gd name="connsiteX599" fmla="*/ 1022985 w 2876550"/>
              <a:gd name="connsiteY599" fmla="*/ 634365 h 1959293"/>
              <a:gd name="connsiteX600" fmla="*/ 857249 w 2876550"/>
              <a:gd name="connsiteY600" fmla="*/ 634365 h 1959293"/>
              <a:gd name="connsiteX601" fmla="*/ 882967 w 2876550"/>
              <a:gd name="connsiteY601" fmla="*/ 662940 h 1959293"/>
              <a:gd name="connsiteX602" fmla="*/ 857249 w 2876550"/>
              <a:gd name="connsiteY602" fmla="*/ 691515 h 1959293"/>
              <a:gd name="connsiteX603" fmla="*/ 831532 w 2876550"/>
              <a:gd name="connsiteY603" fmla="*/ 662940 h 1959293"/>
              <a:gd name="connsiteX604" fmla="*/ 857249 w 2876550"/>
              <a:gd name="connsiteY604" fmla="*/ 634365 h 1959293"/>
              <a:gd name="connsiteX605" fmla="*/ 690562 w 2876550"/>
              <a:gd name="connsiteY605" fmla="*/ 634365 h 1959293"/>
              <a:gd name="connsiteX606" fmla="*/ 716280 w 2876550"/>
              <a:gd name="connsiteY606" fmla="*/ 662940 h 1959293"/>
              <a:gd name="connsiteX607" fmla="*/ 690562 w 2876550"/>
              <a:gd name="connsiteY607" fmla="*/ 691515 h 1959293"/>
              <a:gd name="connsiteX608" fmla="*/ 664845 w 2876550"/>
              <a:gd name="connsiteY608" fmla="*/ 662940 h 1959293"/>
              <a:gd name="connsiteX609" fmla="*/ 690562 w 2876550"/>
              <a:gd name="connsiteY609" fmla="*/ 634365 h 1959293"/>
              <a:gd name="connsiteX610" fmla="*/ 524827 w 2876550"/>
              <a:gd name="connsiteY610" fmla="*/ 634365 h 1959293"/>
              <a:gd name="connsiteX611" fmla="*/ 550545 w 2876550"/>
              <a:gd name="connsiteY611" fmla="*/ 662940 h 1959293"/>
              <a:gd name="connsiteX612" fmla="*/ 524827 w 2876550"/>
              <a:gd name="connsiteY612" fmla="*/ 691515 h 1959293"/>
              <a:gd name="connsiteX613" fmla="*/ 499110 w 2876550"/>
              <a:gd name="connsiteY613" fmla="*/ 662940 h 1959293"/>
              <a:gd name="connsiteX614" fmla="*/ 524827 w 2876550"/>
              <a:gd name="connsiteY614" fmla="*/ 634365 h 1959293"/>
              <a:gd name="connsiteX615" fmla="*/ 358139 w 2876550"/>
              <a:gd name="connsiteY615" fmla="*/ 634365 h 1959293"/>
              <a:gd name="connsiteX616" fmla="*/ 383857 w 2876550"/>
              <a:gd name="connsiteY616" fmla="*/ 662940 h 1959293"/>
              <a:gd name="connsiteX617" fmla="*/ 358139 w 2876550"/>
              <a:gd name="connsiteY617" fmla="*/ 691515 h 1959293"/>
              <a:gd name="connsiteX618" fmla="*/ 332422 w 2876550"/>
              <a:gd name="connsiteY618" fmla="*/ 662940 h 1959293"/>
              <a:gd name="connsiteX619" fmla="*/ 358139 w 2876550"/>
              <a:gd name="connsiteY619" fmla="*/ 634365 h 1959293"/>
              <a:gd name="connsiteX620" fmla="*/ 192405 w 2876550"/>
              <a:gd name="connsiteY620" fmla="*/ 634365 h 1959293"/>
              <a:gd name="connsiteX621" fmla="*/ 218122 w 2876550"/>
              <a:gd name="connsiteY621" fmla="*/ 662940 h 1959293"/>
              <a:gd name="connsiteX622" fmla="*/ 192405 w 2876550"/>
              <a:gd name="connsiteY622" fmla="*/ 691515 h 1959293"/>
              <a:gd name="connsiteX623" fmla="*/ 166687 w 2876550"/>
              <a:gd name="connsiteY623" fmla="*/ 662940 h 1959293"/>
              <a:gd name="connsiteX624" fmla="*/ 192405 w 2876550"/>
              <a:gd name="connsiteY624" fmla="*/ 634365 h 1959293"/>
              <a:gd name="connsiteX625" fmla="*/ 25718 w 2876550"/>
              <a:gd name="connsiteY625" fmla="*/ 634365 h 1959293"/>
              <a:gd name="connsiteX626" fmla="*/ 51435 w 2876550"/>
              <a:gd name="connsiteY626" fmla="*/ 662940 h 1959293"/>
              <a:gd name="connsiteX627" fmla="*/ 25718 w 2876550"/>
              <a:gd name="connsiteY627" fmla="*/ 691515 h 1959293"/>
              <a:gd name="connsiteX628" fmla="*/ 0 w 2876550"/>
              <a:gd name="connsiteY628" fmla="*/ 662940 h 1959293"/>
              <a:gd name="connsiteX629" fmla="*/ 25718 w 2876550"/>
              <a:gd name="connsiteY629" fmla="*/ 634365 h 1959293"/>
              <a:gd name="connsiteX630" fmla="*/ 2850832 w 2876550"/>
              <a:gd name="connsiteY630" fmla="*/ 422911 h 1959293"/>
              <a:gd name="connsiteX631" fmla="*/ 2876550 w 2876550"/>
              <a:gd name="connsiteY631" fmla="*/ 451486 h 1959293"/>
              <a:gd name="connsiteX632" fmla="*/ 2850832 w 2876550"/>
              <a:gd name="connsiteY632" fmla="*/ 480061 h 1959293"/>
              <a:gd name="connsiteX633" fmla="*/ 2825115 w 2876550"/>
              <a:gd name="connsiteY633" fmla="*/ 451486 h 1959293"/>
              <a:gd name="connsiteX634" fmla="*/ 2850832 w 2876550"/>
              <a:gd name="connsiteY634" fmla="*/ 422911 h 1959293"/>
              <a:gd name="connsiteX635" fmla="*/ 2684144 w 2876550"/>
              <a:gd name="connsiteY635" fmla="*/ 422911 h 1959293"/>
              <a:gd name="connsiteX636" fmla="*/ 2709862 w 2876550"/>
              <a:gd name="connsiteY636" fmla="*/ 451486 h 1959293"/>
              <a:gd name="connsiteX637" fmla="*/ 2684144 w 2876550"/>
              <a:gd name="connsiteY637" fmla="*/ 480061 h 1959293"/>
              <a:gd name="connsiteX638" fmla="*/ 2658427 w 2876550"/>
              <a:gd name="connsiteY638" fmla="*/ 451486 h 1959293"/>
              <a:gd name="connsiteX639" fmla="*/ 2684144 w 2876550"/>
              <a:gd name="connsiteY639" fmla="*/ 422911 h 1959293"/>
              <a:gd name="connsiteX640" fmla="*/ 2518409 w 2876550"/>
              <a:gd name="connsiteY640" fmla="*/ 422911 h 1959293"/>
              <a:gd name="connsiteX641" fmla="*/ 2544127 w 2876550"/>
              <a:gd name="connsiteY641" fmla="*/ 451486 h 1959293"/>
              <a:gd name="connsiteX642" fmla="*/ 2518409 w 2876550"/>
              <a:gd name="connsiteY642" fmla="*/ 480061 h 1959293"/>
              <a:gd name="connsiteX643" fmla="*/ 2492692 w 2876550"/>
              <a:gd name="connsiteY643" fmla="*/ 451486 h 1959293"/>
              <a:gd name="connsiteX644" fmla="*/ 2518409 w 2876550"/>
              <a:gd name="connsiteY644" fmla="*/ 422911 h 1959293"/>
              <a:gd name="connsiteX645" fmla="*/ 2352674 w 2876550"/>
              <a:gd name="connsiteY645" fmla="*/ 422911 h 1959293"/>
              <a:gd name="connsiteX646" fmla="*/ 2378392 w 2876550"/>
              <a:gd name="connsiteY646" fmla="*/ 451486 h 1959293"/>
              <a:gd name="connsiteX647" fmla="*/ 2352674 w 2876550"/>
              <a:gd name="connsiteY647" fmla="*/ 480061 h 1959293"/>
              <a:gd name="connsiteX648" fmla="*/ 2326957 w 2876550"/>
              <a:gd name="connsiteY648" fmla="*/ 451486 h 1959293"/>
              <a:gd name="connsiteX649" fmla="*/ 2352674 w 2876550"/>
              <a:gd name="connsiteY649" fmla="*/ 422911 h 1959293"/>
              <a:gd name="connsiteX650" fmla="*/ 2185987 w 2876550"/>
              <a:gd name="connsiteY650" fmla="*/ 422911 h 1959293"/>
              <a:gd name="connsiteX651" fmla="*/ 2211705 w 2876550"/>
              <a:gd name="connsiteY651" fmla="*/ 451486 h 1959293"/>
              <a:gd name="connsiteX652" fmla="*/ 2185987 w 2876550"/>
              <a:gd name="connsiteY652" fmla="*/ 480061 h 1959293"/>
              <a:gd name="connsiteX653" fmla="*/ 2160270 w 2876550"/>
              <a:gd name="connsiteY653" fmla="*/ 451486 h 1959293"/>
              <a:gd name="connsiteX654" fmla="*/ 2185987 w 2876550"/>
              <a:gd name="connsiteY654" fmla="*/ 422911 h 1959293"/>
              <a:gd name="connsiteX655" fmla="*/ 2020252 w 2876550"/>
              <a:gd name="connsiteY655" fmla="*/ 422911 h 1959293"/>
              <a:gd name="connsiteX656" fmla="*/ 2045969 w 2876550"/>
              <a:gd name="connsiteY656" fmla="*/ 451486 h 1959293"/>
              <a:gd name="connsiteX657" fmla="*/ 2020252 w 2876550"/>
              <a:gd name="connsiteY657" fmla="*/ 480061 h 1959293"/>
              <a:gd name="connsiteX658" fmla="*/ 1994534 w 2876550"/>
              <a:gd name="connsiteY658" fmla="*/ 451486 h 1959293"/>
              <a:gd name="connsiteX659" fmla="*/ 2020252 w 2876550"/>
              <a:gd name="connsiteY659" fmla="*/ 422911 h 1959293"/>
              <a:gd name="connsiteX660" fmla="*/ 1853565 w 2876550"/>
              <a:gd name="connsiteY660" fmla="*/ 422911 h 1959293"/>
              <a:gd name="connsiteX661" fmla="*/ 1879282 w 2876550"/>
              <a:gd name="connsiteY661" fmla="*/ 451486 h 1959293"/>
              <a:gd name="connsiteX662" fmla="*/ 1853565 w 2876550"/>
              <a:gd name="connsiteY662" fmla="*/ 480061 h 1959293"/>
              <a:gd name="connsiteX663" fmla="*/ 1827847 w 2876550"/>
              <a:gd name="connsiteY663" fmla="*/ 451486 h 1959293"/>
              <a:gd name="connsiteX664" fmla="*/ 1853565 w 2876550"/>
              <a:gd name="connsiteY664" fmla="*/ 422911 h 1959293"/>
              <a:gd name="connsiteX665" fmla="*/ 1687829 w 2876550"/>
              <a:gd name="connsiteY665" fmla="*/ 422911 h 1959293"/>
              <a:gd name="connsiteX666" fmla="*/ 1713547 w 2876550"/>
              <a:gd name="connsiteY666" fmla="*/ 451486 h 1959293"/>
              <a:gd name="connsiteX667" fmla="*/ 1687829 w 2876550"/>
              <a:gd name="connsiteY667" fmla="*/ 480061 h 1959293"/>
              <a:gd name="connsiteX668" fmla="*/ 1662112 w 2876550"/>
              <a:gd name="connsiteY668" fmla="*/ 451486 h 1959293"/>
              <a:gd name="connsiteX669" fmla="*/ 1687829 w 2876550"/>
              <a:gd name="connsiteY669" fmla="*/ 422911 h 1959293"/>
              <a:gd name="connsiteX670" fmla="*/ 1521142 w 2876550"/>
              <a:gd name="connsiteY670" fmla="*/ 422911 h 1959293"/>
              <a:gd name="connsiteX671" fmla="*/ 1546860 w 2876550"/>
              <a:gd name="connsiteY671" fmla="*/ 451486 h 1959293"/>
              <a:gd name="connsiteX672" fmla="*/ 1521142 w 2876550"/>
              <a:gd name="connsiteY672" fmla="*/ 480061 h 1959293"/>
              <a:gd name="connsiteX673" fmla="*/ 1495425 w 2876550"/>
              <a:gd name="connsiteY673" fmla="*/ 451486 h 1959293"/>
              <a:gd name="connsiteX674" fmla="*/ 1521142 w 2876550"/>
              <a:gd name="connsiteY674" fmla="*/ 422911 h 1959293"/>
              <a:gd name="connsiteX675" fmla="*/ 1355407 w 2876550"/>
              <a:gd name="connsiteY675" fmla="*/ 422911 h 1959293"/>
              <a:gd name="connsiteX676" fmla="*/ 1381125 w 2876550"/>
              <a:gd name="connsiteY676" fmla="*/ 451486 h 1959293"/>
              <a:gd name="connsiteX677" fmla="*/ 1355407 w 2876550"/>
              <a:gd name="connsiteY677" fmla="*/ 480061 h 1959293"/>
              <a:gd name="connsiteX678" fmla="*/ 1329690 w 2876550"/>
              <a:gd name="connsiteY678" fmla="*/ 451486 h 1959293"/>
              <a:gd name="connsiteX679" fmla="*/ 1355407 w 2876550"/>
              <a:gd name="connsiteY679" fmla="*/ 422911 h 1959293"/>
              <a:gd name="connsiteX680" fmla="*/ 1188720 w 2876550"/>
              <a:gd name="connsiteY680" fmla="*/ 422911 h 1959293"/>
              <a:gd name="connsiteX681" fmla="*/ 1214437 w 2876550"/>
              <a:gd name="connsiteY681" fmla="*/ 451486 h 1959293"/>
              <a:gd name="connsiteX682" fmla="*/ 1188720 w 2876550"/>
              <a:gd name="connsiteY682" fmla="*/ 480061 h 1959293"/>
              <a:gd name="connsiteX683" fmla="*/ 1163002 w 2876550"/>
              <a:gd name="connsiteY683" fmla="*/ 451486 h 1959293"/>
              <a:gd name="connsiteX684" fmla="*/ 1188720 w 2876550"/>
              <a:gd name="connsiteY684" fmla="*/ 422911 h 1959293"/>
              <a:gd name="connsiteX685" fmla="*/ 1022985 w 2876550"/>
              <a:gd name="connsiteY685" fmla="*/ 422911 h 1959293"/>
              <a:gd name="connsiteX686" fmla="*/ 1048702 w 2876550"/>
              <a:gd name="connsiteY686" fmla="*/ 451486 h 1959293"/>
              <a:gd name="connsiteX687" fmla="*/ 1022985 w 2876550"/>
              <a:gd name="connsiteY687" fmla="*/ 480061 h 1959293"/>
              <a:gd name="connsiteX688" fmla="*/ 997267 w 2876550"/>
              <a:gd name="connsiteY688" fmla="*/ 451486 h 1959293"/>
              <a:gd name="connsiteX689" fmla="*/ 1022985 w 2876550"/>
              <a:gd name="connsiteY689" fmla="*/ 422911 h 1959293"/>
              <a:gd name="connsiteX690" fmla="*/ 857249 w 2876550"/>
              <a:gd name="connsiteY690" fmla="*/ 422911 h 1959293"/>
              <a:gd name="connsiteX691" fmla="*/ 882967 w 2876550"/>
              <a:gd name="connsiteY691" fmla="*/ 451486 h 1959293"/>
              <a:gd name="connsiteX692" fmla="*/ 857249 w 2876550"/>
              <a:gd name="connsiteY692" fmla="*/ 480061 h 1959293"/>
              <a:gd name="connsiteX693" fmla="*/ 831532 w 2876550"/>
              <a:gd name="connsiteY693" fmla="*/ 451486 h 1959293"/>
              <a:gd name="connsiteX694" fmla="*/ 857249 w 2876550"/>
              <a:gd name="connsiteY694" fmla="*/ 422911 h 1959293"/>
              <a:gd name="connsiteX695" fmla="*/ 690562 w 2876550"/>
              <a:gd name="connsiteY695" fmla="*/ 422911 h 1959293"/>
              <a:gd name="connsiteX696" fmla="*/ 716280 w 2876550"/>
              <a:gd name="connsiteY696" fmla="*/ 451486 h 1959293"/>
              <a:gd name="connsiteX697" fmla="*/ 690562 w 2876550"/>
              <a:gd name="connsiteY697" fmla="*/ 480061 h 1959293"/>
              <a:gd name="connsiteX698" fmla="*/ 664845 w 2876550"/>
              <a:gd name="connsiteY698" fmla="*/ 451486 h 1959293"/>
              <a:gd name="connsiteX699" fmla="*/ 690562 w 2876550"/>
              <a:gd name="connsiteY699" fmla="*/ 422911 h 1959293"/>
              <a:gd name="connsiteX700" fmla="*/ 524827 w 2876550"/>
              <a:gd name="connsiteY700" fmla="*/ 422911 h 1959293"/>
              <a:gd name="connsiteX701" fmla="*/ 550545 w 2876550"/>
              <a:gd name="connsiteY701" fmla="*/ 451486 h 1959293"/>
              <a:gd name="connsiteX702" fmla="*/ 524827 w 2876550"/>
              <a:gd name="connsiteY702" fmla="*/ 480061 h 1959293"/>
              <a:gd name="connsiteX703" fmla="*/ 499110 w 2876550"/>
              <a:gd name="connsiteY703" fmla="*/ 451486 h 1959293"/>
              <a:gd name="connsiteX704" fmla="*/ 524827 w 2876550"/>
              <a:gd name="connsiteY704" fmla="*/ 422911 h 1959293"/>
              <a:gd name="connsiteX705" fmla="*/ 358139 w 2876550"/>
              <a:gd name="connsiteY705" fmla="*/ 422911 h 1959293"/>
              <a:gd name="connsiteX706" fmla="*/ 383857 w 2876550"/>
              <a:gd name="connsiteY706" fmla="*/ 451486 h 1959293"/>
              <a:gd name="connsiteX707" fmla="*/ 358139 w 2876550"/>
              <a:gd name="connsiteY707" fmla="*/ 480061 h 1959293"/>
              <a:gd name="connsiteX708" fmla="*/ 332422 w 2876550"/>
              <a:gd name="connsiteY708" fmla="*/ 451486 h 1959293"/>
              <a:gd name="connsiteX709" fmla="*/ 358139 w 2876550"/>
              <a:gd name="connsiteY709" fmla="*/ 422911 h 1959293"/>
              <a:gd name="connsiteX710" fmla="*/ 192405 w 2876550"/>
              <a:gd name="connsiteY710" fmla="*/ 422911 h 1959293"/>
              <a:gd name="connsiteX711" fmla="*/ 218122 w 2876550"/>
              <a:gd name="connsiteY711" fmla="*/ 451486 h 1959293"/>
              <a:gd name="connsiteX712" fmla="*/ 192405 w 2876550"/>
              <a:gd name="connsiteY712" fmla="*/ 480061 h 1959293"/>
              <a:gd name="connsiteX713" fmla="*/ 166687 w 2876550"/>
              <a:gd name="connsiteY713" fmla="*/ 451486 h 1959293"/>
              <a:gd name="connsiteX714" fmla="*/ 192405 w 2876550"/>
              <a:gd name="connsiteY714" fmla="*/ 422911 h 1959293"/>
              <a:gd name="connsiteX715" fmla="*/ 25718 w 2876550"/>
              <a:gd name="connsiteY715" fmla="*/ 422911 h 1959293"/>
              <a:gd name="connsiteX716" fmla="*/ 51435 w 2876550"/>
              <a:gd name="connsiteY716" fmla="*/ 451486 h 1959293"/>
              <a:gd name="connsiteX717" fmla="*/ 25718 w 2876550"/>
              <a:gd name="connsiteY717" fmla="*/ 480061 h 1959293"/>
              <a:gd name="connsiteX718" fmla="*/ 0 w 2876550"/>
              <a:gd name="connsiteY718" fmla="*/ 451486 h 1959293"/>
              <a:gd name="connsiteX719" fmla="*/ 25718 w 2876550"/>
              <a:gd name="connsiteY719" fmla="*/ 422911 h 1959293"/>
              <a:gd name="connsiteX720" fmla="*/ 2850832 w 2876550"/>
              <a:gd name="connsiteY720" fmla="*/ 211456 h 1959293"/>
              <a:gd name="connsiteX721" fmla="*/ 2876550 w 2876550"/>
              <a:gd name="connsiteY721" fmla="*/ 240031 h 1959293"/>
              <a:gd name="connsiteX722" fmla="*/ 2850832 w 2876550"/>
              <a:gd name="connsiteY722" fmla="*/ 268606 h 1959293"/>
              <a:gd name="connsiteX723" fmla="*/ 2825115 w 2876550"/>
              <a:gd name="connsiteY723" fmla="*/ 240031 h 1959293"/>
              <a:gd name="connsiteX724" fmla="*/ 2850832 w 2876550"/>
              <a:gd name="connsiteY724" fmla="*/ 211456 h 1959293"/>
              <a:gd name="connsiteX725" fmla="*/ 2684144 w 2876550"/>
              <a:gd name="connsiteY725" fmla="*/ 211456 h 1959293"/>
              <a:gd name="connsiteX726" fmla="*/ 2709862 w 2876550"/>
              <a:gd name="connsiteY726" fmla="*/ 240031 h 1959293"/>
              <a:gd name="connsiteX727" fmla="*/ 2684144 w 2876550"/>
              <a:gd name="connsiteY727" fmla="*/ 268606 h 1959293"/>
              <a:gd name="connsiteX728" fmla="*/ 2658427 w 2876550"/>
              <a:gd name="connsiteY728" fmla="*/ 240031 h 1959293"/>
              <a:gd name="connsiteX729" fmla="*/ 2684144 w 2876550"/>
              <a:gd name="connsiteY729" fmla="*/ 211456 h 1959293"/>
              <a:gd name="connsiteX730" fmla="*/ 2518409 w 2876550"/>
              <a:gd name="connsiteY730" fmla="*/ 211456 h 1959293"/>
              <a:gd name="connsiteX731" fmla="*/ 2544127 w 2876550"/>
              <a:gd name="connsiteY731" fmla="*/ 240031 h 1959293"/>
              <a:gd name="connsiteX732" fmla="*/ 2518409 w 2876550"/>
              <a:gd name="connsiteY732" fmla="*/ 268606 h 1959293"/>
              <a:gd name="connsiteX733" fmla="*/ 2492692 w 2876550"/>
              <a:gd name="connsiteY733" fmla="*/ 240031 h 1959293"/>
              <a:gd name="connsiteX734" fmla="*/ 2518409 w 2876550"/>
              <a:gd name="connsiteY734" fmla="*/ 211456 h 1959293"/>
              <a:gd name="connsiteX735" fmla="*/ 2352674 w 2876550"/>
              <a:gd name="connsiteY735" fmla="*/ 211456 h 1959293"/>
              <a:gd name="connsiteX736" fmla="*/ 2378392 w 2876550"/>
              <a:gd name="connsiteY736" fmla="*/ 240031 h 1959293"/>
              <a:gd name="connsiteX737" fmla="*/ 2352674 w 2876550"/>
              <a:gd name="connsiteY737" fmla="*/ 268606 h 1959293"/>
              <a:gd name="connsiteX738" fmla="*/ 2326957 w 2876550"/>
              <a:gd name="connsiteY738" fmla="*/ 240031 h 1959293"/>
              <a:gd name="connsiteX739" fmla="*/ 2352674 w 2876550"/>
              <a:gd name="connsiteY739" fmla="*/ 211456 h 1959293"/>
              <a:gd name="connsiteX740" fmla="*/ 2185987 w 2876550"/>
              <a:gd name="connsiteY740" fmla="*/ 211456 h 1959293"/>
              <a:gd name="connsiteX741" fmla="*/ 2211705 w 2876550"/>
              <a:gd name="connsiteY741" fmla="*/ 240031 h 1959293"/>
              <a:gd name="connsiteX742" fmla="*/ 2185987 w 2876550"/>
              <a:gd name="connsiteY742" fmla="*/ 268606 h 1959293"/>
              <a:gd name="connsiteX743" fmla="*/ 2160270 w 2876550"/>
              <a:gd name="connsiteY743" fmla="*/ 240031 h 1959293"/>
              <a:gd name="connsiteX744" fmla="*/ 2185987 w 2876550"/>
              <a:gd name="connsiteY744" fmla="*/ 211456 h 1959293"/>
              <a:gd name="connsiteX745" fmla="*/ 2020252 w 2876550"/>
              <a:gd name="connsiteY745" fmla="*/ 211456 h 1959293"/>
              <a:gd name="connsiteX746" fmla="*/ 2045969 w 2876550"/>
              <a:gd name="connsiteY746" fmla="*/ 240031 h 1959293"/>
              <a:gd name="connsiteX747" fmla="*/ 2020252 w 2876550"/>
              <a:gd name="connsiteY747" fmla="*/ 268606 h 1959293"/>
              <a:gd name="connsiteX748" fmla="*/ 1994534 w 2876550"/>
              <a:gd name="connsiteY748" fmla="*/ 240031 h 1959293"/>
              <a:gd name="connsiteX749" fmla="*/ 2020252 w 2876550"/>
              <a:gd name="connsiteY749" fmla="*/ 211456 h 1959293"/>
              <a:gd name="connsiteX750" fmla="*/ 1853565 w 2876550"/>
              <a:gd name="connsiteY750" fmla="*/ 211456 h 1959293"/>
              <a:gd name="connsiteX751" fmla="*/ 1879282 w 2876550"/>
              <a:gd name="connsiteY751" fmla="*/ 240031 h 1959293"/>
              <a:gd name="connsiteX752" fmla="*/ 1853565 w 2876550"/>
              <a:gd name="connsiteY752" fmla="*/ 268606 h 1959293"/>
              <a:gd name="connsiteX753" fmla="*/ 1827847 w 2876550"/>
              <a:gd name="connsiteY753" fmla="*/ 240031 h 1959293"/>
              <a:gd name="connsiteX754" fmla="*/ 1853565 w 2876550"/>
              <a:gd name="connsiteY754" fmla="*/ 211456 h 1959293"/>
              <a:gd name="connsiteX755" fmla="*/ 1687829 w 2876550"/>
              <a:gd name="connsiteY755" fmla="*/ 211456 h 1959293"/>
              <a:gd name="connsiteX756" fmla="*/ 1713547 w 2876550"/>
              <a:gd name="connsiteY756" fmla="*/ 240031 h 1959293"/>
              <a:gd name="connsiteX757" fmla="*/ 1687829 w 2876550"/>
              <a:gd name="connsiteY757" fmla="*/ 268606 h 1959293"/>
              <a:gd name="connsiteX758" fmla="*/ 1662112 w 2876550"/>
              <a:gd name="connsiteY758" fmla="*/ 240031 h 1959293"/>
              <a:gd name="connsiteX759" fmla="*/ 1687829 w 2876550"/>
              <a:gd name="connsiteY759" fmla="*/ 211456 h 1959293"/>
              <a:gd name="connsiteX760" fmla="*/ 1521142 w 2876550"/>
              <a:gd name="connsiteY760" fmla="*/ 211456 h 1959293"/>
              <a:gd name="connsiteX761" fmla="*/ 1546860 w 2876550"/>
              <a:gd name="connsiteY761" fmla="*/ 240031 h 1959293"/>
              <a:gd name="connsiteX762" fmla="*/ 1521142 w 2876550"/>
              <a:gd name="connsiteY762" fmla="*/ 268606 h 1959293"/>
              <a:gd name="connsiteX763" fmla="*/ 1495425 w 2876550"/>
              <a:gd name="connsiteY763" fmla="*/ 240031 h 1959293"/>
              <a:gd name="connsiteX764" fmla="*/ 1521142 w 2876550"/>
              <a:gd name="connsiteY764" fmla="*/ 211456 h 1959293"/>
              <a:gd name="connsiteX765" fmla="*/ 1355407 w 2876550"/>
              <a:gd name="connsiteY765" fmla="*/ 211456 h 1959293"/>
              <a:gd name="connsiteX766" fmla="*/ 1381125 w 2876550"/>
              <a:gd name="connsiteY766" fmla="*/ 240031 h 1959293"/>
              <a:gd name="connsiteX767" fmla="*/ 1355407 w 2876550"/>
              <a:gd name="connsiteY767" fmla="*/ 268606 h 1959293"/>
              <a:gd name="connsiteX768" fmla="*/ 1329690 w 2876550"/>
              <a:gd name="connsiteY768" fmla="*/ 240031 h 1959293"/>
              <a:gd name="connsiteX769" fmla="*/ 1355407 w 2876550"/>
              <a:gd name="connsiteY769" fmla="*/ 211456 h 1959293"/>
              <a:gd name="connsiteX770" fmla="*/ 1188720 w 2876550"/>
              <a:gd name="connsiteY770" fmla="*/ 211456 h 1959293"/>
              <a:gd name="connsiteX771" fmla="*/ 1214437 w 2876550"/>
              <a:gd name="connsiteY771" fmla="*/ 240031 h 1959293"/>
              <a:gd name="connsiteX772" fmla="*/ 1188720 w 2876550"/>
              <a:gd name="connsiteY772" fmla="*/ 268606 h 1959293"/>
              <a:gd name="connsiteX773" fmla="*/ 1163002 w 2876550"/>
              <a:gd name="connsiteY773" fmla="*/ 240031 h 1959293"/>
              <a:gd name="connsiteX774" fmla="*/ 1188720 w 2876550"/>
              <a:gd name="connsiteY774" fmla="*/ 211456 h 1959293"/>
              <a:gd name="connsiteX775" fmla="*/ 1022985 w 2876550"/>
              <a:gd name="connsiteY775" fmla="*/ 211456 h 1959293"/>
              <a:gd name="connsiteX776" fmla="*/ 1048702 w 2876550"/>
              <a:gd name="connsiteY776" fmla="*/ 240031 h 1959293"/>
              <a:gd name="connsiteX777" fmla="*/ 1022985 w 2876550"/>
              <a:gd name="connsiteY777" fmla="*/ 268606 h 1959293"/>
              <a:gd name="connsiteX778" fmla="*/ 997267 w 2876550"/>
              <a:gd name="connsiteY778" fmla="*/ 240031 h 1959293"/>
              <a:gd name="connsiteX779" fmla="*/ 1022985 w 2876550"/>
              <a:gd name="connsiteY779" fmla="*/ 211456 h 1959293"/>
              <a:gd name="connsiteX780" fmla="*/ 857249 w 2876550"/>
              <a:gd name="connsiteY780" fmla="*/ 211456 h 1959293"/>
              <a:gd name="connsiteX781" fmla="*/ 882967 w 2876550"/>
              <a:gd name="connsiteY781" fmla="*/ 240031 h 1959293"/>
              <a:gd name="connsiteX782" fmla="*/ 857249 w 2876550"/>
              <a:gd name="connsiteY782" fmla="*/ 268606 h 1959293"/>
              <a:gd name="connsiteX783" fmla="*/ 831532 w 2876550"/>
              <a:gd name="connsiteY783" fmla="*/ 240031 h 1959293"/>
              <a:gd name="connsiteX784" fmla="*/ 857249 w 2876550"/>
              <a:gd name="connsiteY784" fmla="*/ 211456 h 1959293"/>
              <a:gd name="connsiteX785" fmla="*/ 690562 w 2876550"/>
              <a:gd name="connsiteY785" fmla="*/ 211456 h 1959293"/>
              <a:gd name="connsiteX786" fmla="*/ 716280 w 2876550"/>
              <a:gd name="connsiteY786" fmla="*/ 240031 h 1959293"/>
              <a:gd name="connsiteX787" fmla="*/ 690562 w 2876550"/>
              <a:gd name="connsiteY787" fmla="*/ 268606 h 1959293"/>
              <a:gd name="connsiteX788" fmla="*/ 664845 w 2876550"/>
              <a:gd name="connsiteY788" fmla="*/ 240031 h 1959293"/>
              <a:gd name="connsiteX789" fmla="*/ 690562 w 2876550"/>
              <a:gd name="connsiteY789" fmla="*/ 211456 h 1959293"/>
              <a:gd name="connsiteX790" fmla="*/ 524827 w 2876550"/>
              <a:gd name="connsiteY790" fmla="*/ 211456 h 1959293"/>
              <a:gd name="connsiteX791" fmla="*/ 550545 w 2876550"/>
              <a:gd name="connsiteY791" fmla="*/ 240031 h 1959293"/>
              <a:gd name="connsiteX792" fmla="*/ 524827 w 2876550"/>
              <a:gd name="connsiteY792" fmla="*/ 268606 h 1959293"/>
              <a:gd name="connsiteX793" fmla="*/ 499110 w 2876550"/>
              <a:gd name="connsiteY793" fmla="*/ 240031 h 1959293"/>
              <a:gd name="connsiteX794" fmla="*/ 524827 w 2876550"/>
              <a:gd name="connsiteY794" fmla="*/ 211456 h 1959293"/>
              <a:gd name="connsiteX795" fmla="*/ 358139 w 2876550"/>
              <a:gd name="connsiteY795" fmla="*/ 211456 h 1959293"/>
              <a:gd name="connsiteX796" fmla="*/ 383857 w 2876550"/>
              <a:gd name="connsiteY796" fmla="*/ 240031 h 1959293"/>
              <a:gd name="connsiteX797" fmla="*/ 358139 w 2876550"/>
              <a:gd name="connsiteY797" fmla="*/ 268606 h 1959293"/>
              <a:gd name="connsiteX798" fmla="*/ 332422 w 2876550"/>
              <a:gd name="connsiteY798" fmla="*/ 240031 h 1959293"/>
              <a:gd name="connsiteX799" fmla="*/ 358139 w 2876550"/>
              <a:gd name="connsiteY799" fmla="*/ 211456 h 1959293"/>
              <a:gd name="connsiteX800" fmla="*/ 192405 w 2876550"/>
              <a:gd name="connsiteY800" fmla="*/ 211456 h 1959293"/>
              <a:gd name="connsiteX801" fmla="*/ 218122 w 2876550"/>
              <a:gd name="connsiteY801" fmla="*/ 240031 h 1959293"/>
              <a:gd name="connsiteX802" fmla="*/ 192405 w 2876550"/>
              <a:gd name="connsiteY802" fmla="*/ 268606 h 1959293"/>
              <a:gd name="connsiteX803" fmla="*/ 166687 w 2876550"/>
              <a:gd name="connsiteY803" fmla="*/ 240031 h 1959293"/>
              <a:gd name="connsiteX804" fmla="*/ 192405 w 2876550"/>
              <a:gd name="connsiteY804" fmla="*/ 211456 h 1959293"/>
              <a:gd name="connsiteX805" fmla="*/ 25718 w 2876550"/>
              <a:gd name="connsiteY805" fmla="*/ 211456 h 1959293"/>
              <a:gd name="connsiteX806" fmla="*/ 51435 w 2876550"/>
              <a:gd name="connsiteY806" fmla="*/ 240031 h 1959293"/>
              <a:gd name="connsiteX807" fmla="*/ 25718 w 2876550"/>
              <a:gd name="connsiteY807" fmla="*/ 268606 h 1959293"/>
              <a:gd name="connsiteX808" fmla="*/ 0 w 2876550"/>
              <a:gd name="connsiteY808" fmla="*/ 240031 h 1959293"/>
              <a:gd name="connsiteX809" fmla="*/ 25718 w 2876550"/>
              <a:gd name="connsiteY809" fmla="*/ 211456 h 1959293"/>
              <a:gd name="connsiteX810" fmla="*/ 2850832 w 2876550"/>
              <a:gd name="connsiteY810" fmla="*/ 0 h 1959293"/>
              <a:gd name="connsiteX811" fmla="*/ 2876550 w 2876550"/>
              <a:gd name="connsiteY811" fmla="*/ 28575 h 1959293"/>
              <a:gd name="connsiteX812" fmla="*/ 2850832 w 2876550"/>
              <a:gd name="connsiteY812" fmla="*/ 57150 h 1959293"/>
              <a:gd name="connsiteX813" fmla="*/ 2825115 w 2876550"/>
              <a:gd name="connsiteY813" fmla="*/ 28575 h 1959293"/>
              <a:gd name="connsiteX814" fmla="*/ 2850832 w 2876550"/>
              <a:gd name="connsiteY814" fmla="*/ 0 h 1959293"/>
              <a:gd name="connsiteX815" fmla="*/ 2684144 w 2876550"/>
              <a:gd name="connsiteY815" fmla="*/ 0 h 1959293"/>
              <a:gd name="connsiteX816" fmla="*/ 2709862 w 2876550"/>
              <a:gd name="connsiteY816" fmla="*/ 28575 h 1959293"/>
              <a:gd name="connsiteX817" fmla="*/ 2684144 w 2876550"/>
              <a:gd name="connsiteY817" fmla="*/ 57150 h 1959293"/>
              <a:gd name="connsiteX818" fmla="*/ 2658427 w 2876550"/>
              <a:gd name="connsiteY818" fmla="*/ 28575 h 1959293"/>
              <a:gd name="connsiteX819" fmla="*/ 2684144 w 2876550"/>
              <a:gd name="connsiteY819" fmla="*/ 0 h 1959293"/>
              <a:gd name="connsiteX820" fmla="*/ 2518409 w 2876550"/>
              <a:gd name="connsiteY820" fmla="*/ 0 h 1959293"/>
              <a:gd name="connsiteX821" fmla="*/ 2544127 w 2876550"/>
              <a:gd name="connsiteY821" fmla="*/ 28575 h 1959293"/>
              <a:gd name="connsiteX822" fmla="*/ 2518409 w 2876550"/>
              <a:gd name="connsiteY822" fmla="*/ 57150 h 1959293"/>
              <a:gd name="connsiteX823" fmla="*/ 2492692 w 2876550"/>
              <a:gd name="connsiteY823" fmla="*/ 28575 h 1959293"/>
              <a:gd name="connsiteX824" fmla="*/ 2518409 w 2876550"/>
              <a:gd name="connsiteY824" fmla="*/ 0 h 1959293"/>
              <a:gd name="connsiteX825" fmla="*/ 2352674 w 2876550"/>
              <a:gd name="connsiteY825" fmla="*/ 0 h 1959293"/>
              <a:gd name="connsiteX826" fmla="*/ 2378392 w 2876550"/>
              <a:gd name="connsiteY826" fmla="*/ 28575 h 1959293"/>
              <a:gd name="connsiteX827" fmla="*/ 2352674 w 2876550"/>
              <a:gd name="connsiteY827" fmla="*/ 57150 h 1959293"/>
              <a:gd name="connsiteX828" fmla="*/ 2326957 w 2876550"/>
              <a:gd name="connsiteY828" fmla="*/ 28575 h 1959293"/>
              <a:gd name="connsiteX829" fmla="*/ 2352674 w 2876550"/>
              <a:gd name="connsiteY829" fmla="*/ 0 h 1959293"/>
              <a:gd name="connsiteX830" fmla="*/ 2185987 w 2876550"/>
              <a:gd name="connsiteY830" fmla="*/ 0 h 1959293"/>
              <a:gd name="connsiteX831" fmla="*/ 2211705 w 2876550"/>
              <a:gd name="connsiteY831" fmla="*/ 28575 h 1959293"/>
              <a:gd name="connsiteX832" fmla="*/ 2185987 w 2876550"/>
              <a:gd name="connsiteY832" fmla="*/ 57150 h 1959293"/>
              <a:gd name="connsiteX833" fmla="*/ 2160270 w 2876550"/>
              <a:gd name="connsiteY833" fmla="*/ 28575 h 1959293"/>
              <a:gd name="connsiteX834" fmla="*/ 2185987 w 2876550"/>
              <a:gd name="connsiteY834" fmla="*/ 0 h 1959293"/>
              <a:gd name="connsiteX835" fmla="*/ 2020252 w 2876550"/>
              <a:gd name="connsiteY835" fmla="*/ 0 h 1959293"/>
              <a:gd name="connsiteX836" fmla="*/ 2045969 w 2876550"/>
              <a:gd name="connsiteY836" fmla="*/ 28575 h 1959293"/>
              <a:gd name="connsiteX837" fmla="*/ 2020252 w 2876550"/>
              <a:gd name="connsiteY837" fmla="*/ 57150 h 1959293"/>
              <a:gd name="connsiteX838" fmla="*/ 1994534 w 2876550"/>
              <a:gd name="connsiteY838" fmla="*/ 28575 h 1959293"/>
              <a:gd name="connsiteX839" fmla="*/ 2020252 w 2876550"/>
              <a:gd name="connsiteY839" fmla="*/ 0 h 1959293"/>
              <a:gd name="connsiteX840" fmla="*/ 1853565 w 2876550"/>
              <a:gd name="connsiteY840" fmla="*/ 0 h 1959293"/>
              <a:gd name="connsiteX841" fmla="*/ 1879282 w 2876550"/>
              <a:gd name="connsiteY841" fmla="*/ 28575 h 1959293"/>
              <a:gd name="connsiteX842" fmla="*/ 1853565 w 2876550"/>
              <a:gd name="connsiteY842" fmla="*/ 57150 h 1959293"/>
              <a:gd name="connsiteX843" fmla="*/ 1827847 w 2876550"/>
              <a:gd name="connsiteY843" fmla="*/ 28575 h 1959293"/>
              <a:gd name="connsiteX844" fmla="*/ 1853565 w 2876550"/>
              <a:gd name="connsiteY844" fmla="*/ 0 h 1959293"/>
              <a:gd name="connsiteX845" fmla="*/ 1687829 w 2876550"/>
              <a:gd name="connsiteY845" fmla="*/ 0 h 1959293"/>
              <a:gd name="connsiteX846" fmla="*/ 1713547 w 2876550"/>
              <a:gd name="connsiteY846" fmla="*/ 28575 h 1959293"/>
              <a:gd name="connsiteX847" fmla="*/ 1687829 w 2876550"/>
              <a:gd name="connsiteY847" fmla="*/ 57150 h 1959293"/>
              <a:gd name="connsiteX848" fmla="*/ 1662112 w 2876550"/>
              <a:gd name="connsiteY848" fmla="*/ 28575 h 1959293"/>
              <a:gd name="connsiteX849" fmla="*/ 1687829 w 2876550"/>
              <a:gd name="connsiteY849" fmla="*/ 0 h 1959293"/>
              <a:gd name="connsiteX850" fmla="*/ 1521142 w 2876550"/>
              <a:gd name="connsiteY850" fmla="*/ 0 h 1959293"/>
              <a:gd name="connsiteX851" fmla="*/ 1546860 w 2876550"/>
              <a:gd name="connsiteY851" fmla="*/ 28575 h 1959293"/>
              <a:gd name="connsiteX852" fmla="*/ 1521142 w 2876550"/>
              <a:gd name="connsiteY852" fmla="*/ 57150 h 1959293"/>
              <a:gd name="connsiteX853" fmla="*/ 1495425 w 2876550"/>
              <a:gd name="connsiteY853" fmla="*/ 28575 h 1959293"/>
              <a:gd name="connsiteX854" fmla="*/ 1521142 w 2876550"/>
              <a:gd name="connsiteY854" fmla="*/ 0 h 1959293"/>
              <a:gd name="connsiteX855" fmla="*/ 1355407 w 2876550"/>
              <a:gd name="connsiteY855" fmla="*/ 0 h 1959293"/>
              <a:gd name="connsiteX856" fmla="*/ 1381125 w 2876550"/>
              <a:gd name="connsiteY856" fmla="*/ 28575 h 1959293"/>
              <a:gd name="connsiteX857" fmla="*/ 1355407 w 2876550"/>
              <a:gd name="connsiteY857" fmla="*/ 57150 h 1959293"/>
              <a:gd name="connsiteX858" fmla="*/ 1329690 w 2876550"/>
              <a:gd name="connsiteY858" fmla="*/ 28575 h 1959293"/>
              <a:gd name="connsiteX859" fmla="*/ 1355407 w 2876550"/>
              <a:gd name="connsiteY859" fmla="*/ 0 h 1959293"/>
              <a:gd name="connsiteX860" fmla="*/ 1188720 w 2876550"/>
              <a:gd name="connsiteY860" fmla="*/ 0 h 1959293"/>
              <a:gd name="connsiteX861" fmla="*/ 1214437 w 2876550"/>
              <a:gd name="connsiteY861" fmla="*/ 28575 h 1959293"/>
              <a:gd name="connsiteX862" fmla="*/ 1188720 w 2876550"/>
              <a:gd name="connsiteY862" fmla="*/ 57150 h 1959293"/>
              <a:gd name="connsiteX863" fmla="*/ 1163002 w 2876550"/>
              <a:gd name="connsiteY863" fmla="*/ 28575 h 1959293"/>
              <a:gd name="connsiteX864" fmla="*/ 1188720 w 2876550"/>
              <a:gd name="connsiteY864" fmla="*/ 0 h 1959293"/>
              <a:gd name="connsiteX865" fmla="*/ 1022985 w 2876550"/>
              <a:gd name="connsiteY865" fmla="*/ 0 h 1959293"/>
              <a:gd name="connsiteX866" fmla="*/ 1048702 w 2876550"/>
              <a:gd name="connsiteY866" fmla="*/ 28575 h 1959293"/>
              <a:gd name="connsiteX867" fmla="*/ 1022985 w 2876550"/>
              <a:gd name="connsiteY867" fmla="*/ 57150 h 1959293"/>
              <a:gd name="connsiteX868" fmla="*/ 997267 w 2876550"/>
              <a:gd name="connsiteY868" fmla="*/ 28575 h 1959293"/>
              <a:gd name="connsiteX869" fmla="*/ 1022985 w 2876550"/>
              <a:gd name="connsiteY869" fmla="*/ 0 h 1959293"/>
              <a:gd name="connsiteX870" fmla="*/ 857249 w 2876550"/>
              <a:gd name="connsiteY870" fmla="*/ 0 h 1959293"/>
              <a:gd name="connsiteX871" fmla="*/ 882967 w 2876550"/>
              <a:gd name="connsiteY871" fmla="*/ 28575 h 1959293"/>
              <a:gd name="connsiteX872" fmla="*/ 857249 w 2876550"/>
              <a:gd name="connsiteY872" fmla="*/ 57150 h 1959293"/>
              <a:gd name="connsiteX873" fmla="*/ 831532 w 2876550"/>
              <a:gd name="connsiteY873" fmla="*/ 28575 h 1959293"/>
              <a:gd name="connsiteX874" fmla="*/ 857249 w 2876550"/>
              <a:gd name="connsiteY874" fmla="*/ 0 h 1959293"/>
              <a:gd name="connsiteX875" fmla="*/ 690562 w 2876550"/>
              <a:gd name="connsiteY875" fmla="*/ 0 h 1959293"/>
              <a:gd name="connsiteX876" fmla="*/ 716280 w 2876550"/>
              <a:gd name="connsiteY876" fmla="*/ 28575 h 1959293"/>
              <a:gd name="connsiteX877" fmla="*/ 690562 w 2876550"/>
              <a:gd name="connsiteY877" fmla="*/ 57150 h 1959293"/>
              <a:gd name="connsiteX878" fmla="*/ 664845 w 2876550"/>
              <a:gd name="connsiteY878" fmla="*/ 28575 h 1959293"/>
              <a:gd name="connsiteX879" fmla="*/ 690562 w 2876550"/>
              <a:gd name="connsiteY879" fmla="*/ 0 h 1959293"/>
              <a:gd name="connsiteX880" fmla="*/ 524827 w 2876550"/>
              <a:gd name="connsiteY880" fmla="*/ 0 h 1959293"/>
              <a:gd name="connsiteX881" fmla="*/ 550545 w 2876550"/>
              <a:gd name="connsiteY881" fmla="*/ 28575 h 1959293"/>
              <a:gd name="connsiteX882" fmla="*/ 524827 w 2876550"/>
              <a:gd name="connsiteY882" fmla="*/ 57150 h 1959293"/>
              <a:gd name="connsiteX883" fmla="*/ 499110 w 2876550"/>
              <a:gd name="connsiteY883" fmla="*/ 28575 h 1959293"/>
              <a:gd name="connsiteX884" fmla="*/ 524827 w 2876550"/>
              <a:gd name="connsiteY884" fmla="*/ 0 h 1959293"/>
              <a:gd name="connsiteX885" fmla="*/ 358139 w 2876550"/>
              <a:gd name="connsiteY885" fmla="*/ 0 h 1959293"/>
              <a:gd name="connsiteX886" fmla="*/ 383857 w 2876550"/>
              <a:gd name="connsiteY886" fmla="*/ 28575 h 1959293"/>
              <a:gd name="connsiteX887" fmla="*/ 358139 w 2876550"/>
              <a:gd name="connsiteY887" fmla="*/ 57150 h 1959293"/>
              <a:gd name="connsiteX888" fmla="*/ 332422 w 2876550"/>
              <a:gd name="connsiteY888" fmla="*/ 28575 h 1959293"/>
              <a:gd name="connsiteX889" fmla="*/ 358139 w 2876550"/>
              <a:gd name="connsiteY889" fmla="*/ 0 h 1959293"/>
              <a:gd name="connsiteX890" fmla="*/ 192405 w 2876550"/>
              <a:gd name="connsiteY890" fmla="*/ 0 h 1959293"/>
              <a:gd name="connsiteX891" fmla="*/ 218122 w 2876550"/>
              <a:gd name="connsiteY891" fmla="*/ 28575 h 1959293"/>
              <a:gd name="connsiteX892" fmla="*/ 192405 w 2876550"/>
              <a:gd name="connsiteY892" fmla="*/ 57150 h 1959293"/>
              <a:gd name="connsiteX893" fmla="*/ 166687 w 2876550"/>
              <a:gd name="connsiteY893" fmla="*/ 28575 h 1959293"/>
              <a:gd name="connsiteX894" fmla="*/ 192405 w 2876550"/>
              <a:gd name="connsiteY894" fmla="*/ 0 h 1959293"/>
              <a:gd name="connsiteX895" fmla="*/ 25718 w 2876550"/>
              <a:gd name="connsiteY895" fmla="*/ 0 h 1959293"/>
              <a:gd name="connsiteX896" fmla="*/ 51435 w 2876550"/>
              <a:gd name="connsiteY896" fmla="*/ 28575 h 1959293"/>
              <a:gd name="connsiteX897" fmla="*/ 25718 w 2876550"/>
              <a:gd name="connsiteY897" fmla="*/ 57150 h 1959293"/>
              <a:gd name="connsiteX898" fmla="*/ 0 w 2876550"/>
              <a:gd name="connsiteY898" fmla="*/ 28575 h 1959293"/>
              <a:gd name="connsiteX899" fmla="*/ 25718 w 2876550"/>
              <a:gd name="connsiteY899" fmla="*/ 0 h 195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</a:cxnLst>
            <a:rect l="l" t="t" r="r" b="b"/>
            <a:pathLst>
              <a:path w="2876550" h="1959293">
                <a:moveTo>
                  <a:pt x="2850832" y="1902143"/>
                </a:moveTo>
                <a:cubicBezTo>
                  <a:pt x="2865120" y="1902143"/>
                  <a:pt x="2876550" y="1914526"/>
                  <a:pt x="2876550" y="1930718"/>
                </a:cubicBezTo>
                <a:cubicBezTo>
                  <a:pt x="2876550" y="1945958"/>
                  <a:pt x="2865120" y="1959293"/>
                  <a:pt x="2850832" y="1959293"/>
                </a:cubicBezTo>
                <a:cubicBezTo>
                  <a:pt x="2836545" y="1959293"/>
                  <a:pt x="2825115" y="1946910"/>
                  <a:pt x="2825115" y="1930718"/>
                </a:cubicBezTo>
                <a:cubicBezTo>
                  <a:pt x="2825115" y="1915478"/>
                  <a:pt x="2836545" y="1902143"/>
                  <a:pt x="2850832" y="1902143"/>
                </a:cubicBezTo>
                <a:close/>
                <a:moveTo>
                  <a:pt x="2684144" y="1902143"/>
                </a:moveTo>
                <a:cubicBezTo>
                  <a:pt x="2698432" y="1902143"/>
                  <a:pt x="2709862" y="1914526"/>
                  <a:pt x="2709862" y="1930718"/>
                </a:cubicBezTo>
                <a:cubicBezTo>
                  <a:pt x="2709862" y="1945958"/>
                  <a:pt x="2698432" y="1959293"/>
                  <a:pt x="2684144" y="1959293"/>
                </a:cubicBezTo>
                <a:cubicBezTo>
                  <a:pt x="2669857" y="1959293"/>
                  <a:pt x="2658427" y="1946910"/>
                  <a:pt x="2658427" y="1930718"/>
                </a:cubicBezTo>
                <a:cubicBezTo>
                  <a:pt x="2658427" y="1915478"/>
                  <a:pt x="2669857" y="1902143"/>
                  <a:pt x="2684144" y="1902143"/>
                </a:cubicBezTo>
                <a:close/>
                <a:moveTo>
                  <a:pt x="2518409" y="1902143"/>
                </a:moveTo>
                <a:cubicBezTo>
                  <a:pt x="2532697" y="1902143"/>
                  <a:pt x="2544127" y="1914526"/>
                  <a:pt x="2544127" y="1930718"/>
                </a:cubicBezTo>
                <a:cubicBezTo>
                  <a:pt x="2544127" y="1945958"/>
                  <a:pt x="2532697" y="1959293"/>
                  <a:pt x="2518409" y="1959293"/>
                </a:cubicBezTo>
                <a:cubicBezTo>
                  <a:pt x="2504122" y="1959293"/>
                  <a:pt x="2492692" y="1946910"/>
                  <a:pt x="2492692" y="1930718"/>
                </a:cubicBezTo>
                <a:cubicBezTo>
                  <a:pt x="2492692" y="1915478"/>
                  <a:pt x="2504122" y="1902143"/>
                  <a:pt x="2518409" y="1902143"/>
                </a:cubicBezTo>
                <a:close/>
                <a:moveTo>
                  <a:pt x="2352674" y="1902143"/>
                </a:moveTo>
                <a:cubicBezTo>
                  <a:pt x="2366962" y="1902143"/>
                  <a:pt x="2378392" y="1914526"/>
                  <a:pt x="2378392" y="1930718"/>
                </a:cubicBezTo>
                <a:cubicBezTo>
                  <a:pt x="2378392" y="1946910"/>
                  <a:pt x="2366962" y="1959293"/>
                  <a:pt x="2352674" y="1959293"/>
                </a:cubicBezTo>
                <a:cubicBezTo>
                  <a:pt x="2338387" y="1959293"/>
                  <a:pt x="2326957" y="1946910"/>
                  <a:pt x="2326957" y="1930718"/>
                </a:cubicBezTo>
                <a:cubicBezTo>
                  <a:pt x="2326957" y="1914526"/>
                  <a:pt x="2338387" y="1902143"/>
                  <a:pt x="2352674" y="1902143"/>
                </a:cubicBezTo>
                <a:close/>
                <a:moveTo>
                  <a:pt x="2185987" y="1902143"/>
                </a:moveTo>
                <a:cubicBezTo>
                  <a:pt x="2200275" y="1902143"/>
                  <a:pt x="2211705" y="1914526"/>
                  <a:pt x="2211705" y="1930718"/>
                </a:cubicBezTo>
                <a:cubicBezTo>
                  <a:pt x="2211705" y="1945958"/>
                  <a:pt x="2200275" y="1959293"/>
                  <a:pt x="2185987" y="1959293"/>
                </a:cubicBezTo>
                <a:cubicBezTo>
                  <a:pt x="2171700" y="1959293"/>
                  <a:pt x="2160270" y="1946910"/>
                  <a:pt x="2160270" y="1930718"/>
                </a:cubicBezTo>
                <a:cubicBezTo>
                  <a:pt x="2160270" y="1915478"/>
                  <a:pt x="2171700" y="1902143"/>
                  <a:pt x="2185987" y="1902143"/>
                </a:cubicBezTo>
                <a:close/>
                <a:moveTo>
                  <a:pt x="2020252" y="1902143"/>
                </a:moveTo>
                <a:cubicBezTo>
                  <a:pt x="2034539" y="1902143"/>
                  <a:pt x="2045969" y="1914526"/>
                  <a:pt x="2045969" y="1930718"/>
                </a:cubicBezTo>
                <a:cubicBezTo>
                  <a:pt x="2045969" y="1945958"/>
                  <a:pt x="2034539" y="1959293"/>
                  <a:pt x="2020252" y="1959293"/>
                </a:cubicBezTo>
                <a:cubicBezTo>
                  <a:pt x="2005964" y="1959293"/>
                  <a:pt x="1994534" y="1946910"/>
                  <a:pt x="1994534" y="1930718"/>
                </a:cubicBezTo>
                <a:cubicBezTo>
                  <a:pt x="1994534" y="1915478"/>
                  <a:pt x="2005964" y="1902143"/>
                  <a:pt x="2020252" y="1902143"/>
                </a:cubicBezTo>
                <a:close/>
                <a:moveTo>
                  <a:pt x="1853565" y="1902143"/>
                </a:moveTo>
                <a:cubicBezTo>
                  <a:pt x="1867852" y="1902143"/>
                  <a:pt x="1879282" y="1914526"/>
                  <a:pt x="1879282" y="1930718"/>
                </a:cubicBezTo>
                <a:cubicBezTo>
                  <a:pt x="1879282" y="1945958"/>
                  <a:pt x="1867852" y="1959293"/>
                  <a:pt x="1853565" y="1959293"/>
                </a:cubicBezTo>
                <a:cubicBezTo>
                  <a:pt x="1839277" y="1959293"/>
                  <a:pt x="1827847" y="1946910"/>
                  <a:pt x="1827847" y="1930718"/>
                </a:cubicBezTo>
                <a:cubicBezTo>
                  <a:pt x="1827847" y="1915478"/>
                  <a:pt x="1839277" y="1902143"/>
                  <a:pt x="1853565" y="1902143"/>
                </a:cubicBezTo>
                <a:close/>
                <a:moveTo>
                  <a:pt x="1687829" y="1902143"/>
                </a:moveTo>
                <a:cubicBezTo>
                  <a:pt x="1702117" y="1902143"/>
                  <a:pt x="1713547" y="1914526"/>
                  <a:pt x="1713547" y="1930718"/>
                </a:cubicBezTo>
                <a:cubicBezTo>
                  <a:pt x="1713547" y="1945958"/>
                  <a:pt x="1702117" y="1959293"/>
                  <a:pt x="1687829" y="1959293"/>
                </a:cubicBezTo>
                <a:cubicBezTo>
                  <a:pt x="1673542" y="1959293"/>
                  <a:pt x="1662112" y="1946910"/>
                  <a:pt x="1662112" y="1930718"/>
                </a:cubicBezTo>
                <a:cubicBezTo>
                  <a:pt x="1662112" y="1915478"/>
                  <a:pt x="1673542" y="1902143"/>
                  <a:pt x="1687829" y="1902143"/>
                </a:cubicBezTo>
                <a:close/>
                <a:moveTo>
                  <a:pt x="1521142" y="1902143"/>
                </a:moveTo>
                <a:cubicBezTo>
                  <a:pt x="1535430" y="1902143"/>
                  <a:pt x="1546860" y="1914526"/>
                  <a:pt x="1546860" y="1930718"/>
                </a:cubicBezTo>
                <a:cubicBezTo>
                  <a:pt x="1546860" y="1945958"/>
                  <a:pt x="1535430" y="1959293"/>
                  <a:pt x="1521142" y="1959293"/>
                </a:cubicBezTo>
                <a:cubicBezTo>
                  <a:pt x="1506855" y="1959293"/>
                  <a:pt x="1495425" y="1946910"/>
                  <a:pt x="1495425" y="1930718"/>
                </a:cubicBezTo>
                <a:cubicBezTo>
                  <a:pt x="1495425" y="1915478"/>
                  <a:pt x="1506855" y="1902143"/>
                  <a:pt x="1521142" y="1902143"/>
                </a:cubicBezTo>
                <a:close/>
                <a:moveTo>
                  <a:pt x="1355407" y="1902143"/>
                </a:moveTo>
                <a:cubicBezTo>
                  <a:pt x="1369695" y="1902143"/>
                  <a:pt x="1381125" y="1914526"/>
                  <a:pt x="1381125" y="1930718"/>
                </a:cubicBezTo>
                <a:cubicBezTo>
                  <a:pt x="1381125" y="1945958"/>
                  <a:pt x="1369695" y="1959293"/>
                  <a:pt x="1355407" y="1959293"/>
                </a:cubicBezTo>
                <a:cubicBezTo>
                  <a:pt x="1341120" y="1959293"/>
                  <a:pt x="1329690" y="1946910"/>
                  <a:pt x="1329690" y="1930718"/>
                </a:cubicBezTo>
                <a:cubicBezTo>
                  <a:pt x="1329690" y="1915478"/>
                  <a:pt x="1341120" y="1902143"/>
                  <a:pt x="1355407" y="1902143"/>
                </a:cubicBezTo>
                <a:close/>
                <a:moveTo>
                  <a:pt x="1188720" y="1902143"/>
                </a:moveTo>
                <a:cubicBezTo>
                  <a:pt x="1203007" y="1902143"/>
                  <a:pt x="1214437" y="1914526"/>
                  <a:pt x="1214437" y="1930718"/>
                </a:cubicBezTo>
                <a:cubicBezTo>
                  <a:pt x="1214437" y="1945958"/>
                  <a:pt x="1203007" y="1959293"/>
                  <a:pt x="1188720" y="1959293"/>
                </a:cubicBezTo>
                <a:cubicBezTo>
                  <a:pt x="1174432" y="1959293"/>
                  <a:pt x="1163002" y="1946910"/>
                  <a:pt x="1163002" y="1930718"/>
                </a:cubicBezTo>
                <a:cubicBezTo>
                  <a:pt x="1163002" y="1915478"/>
                  <a:pt x="1174432" y="1902143"/>
                  <a:pt x="1188720" y="1902143"/>
                </a:cubicBezTo>
                <a:close/>
                <a:moveTo>
                  <a:pt x="1022985" y="1902143"/>
                </a:moveTo>
                <a:cubicBezTo>
                  <a:pt x="1037272" y="1902143"/>
                  <a:pt x="1048702" y="1914526"/>
                  <a:pt x="1048702" y="1930718"/>
                </a:cubicBezTo>
                <a:cubicBezTo>
                  <a:pt x="1048702" y="1945958"/>
                  <a:pt x="1037272" y="1959293"/>
                  <a:pt x="1022985" y="1959293"/>
                </a:cubicBezTo>
                <a:cubicBezTo>
                  <a:pt x="1008697" y="1959293"/>
                  <a:pt x="997267" y="1946910"/>
                  <a:pt x="997267" y="1930718"/>
                </a:cubicBezTo>
                <a:cubicBezTo>
                  <a:pt x="997267" y="1915478"/>
                  <a:pt x="1008697" y="1902143"/>
                  <a:pt x="1022985" y="1902143"/>
                </a:cubicBezTo>
                <a:close/>
                <a:moveTo>
                  <a:pt x="857249" y="1902143"/>
                </a:moveTo>
                <a:cubicBezTo>
                  <a:pt x="871537" y="1902143"/>
                  <a:pt x="882967" y="1914526"/>
                  <a:pt x="882967" y="1930718"/>
                </a:cubicBezTo>
                <a:cubicBezTo>
                  <a:pt x="882967" y="1945958"/>
                  <a:pt x="871537" y="1959293"/>
                  <a:pt x="857249" y="1959293"/>
                </a:cubicBezTo>
                <a:cubicBezTo>
                  <a:pt x="842962" y="1959293"/>
                  <a:pt x="831532" y="1946910"/>
                  <a:pt x="831532" y="1930718"/>
                </a:cubicBezTo>
                <a:cubicBezTo>
                  <a:pt x="831532" y="1915478"/>
                  <a:pt x="842962" y="1902143"/>
                  <a:pt x="857249" y="1902143"/>
                </a:cubicBezTo>
                <a:close/>
                <a:moveTo>
                  <a:pt x="690562" y="1902143"/>
                </a:moveTo>
                <a:cubicBezTo>
                  <a:pt x="704850" y="1902143"/>
                  <a:pt x="716280" y="1914526"/>
                  <a:pt x="716280" y="1930718"/>
                </a:cubicBezTo>
                <a:cubicBezTo>
                  <a:pt x="716280" y="1945958"/>
                  <a:pt x="704850" y="1959293"/>
                  <a:pt x="690562" y="1959293"/>
                </a:cubicBezTo>
                <a:cubicBezTo>
                  <a:pt x="676275" y="1959293"/>
                  <a:pt x="664845" y="1946910"/>
                  <a:pt x="664845" y="1930718"/>
                </a:cubicBezTo>
                <a:cubicBezTo>
                  <a:pt x="664845" y="1915478"/>
                  <a:pt x="676275" y="1902143"/>
                  <a:pt x="690562" y="1902143"/>
                </a:cubicBezTo>
                <a:close/>
                <a:moveTo>
                  <a:pt x="524827" y="1902143"/>
                </a:moveTo>
                <a:cubicBezTo>
                  <a:pt x="539115" y="1902143"/>
                  <a:pt x="550545" y="1914526"/>
                  <a:pt x="550545" y="1930718"/>
                </a:cubicBezTo>
                <a:cubicBezTo>
                  <a:pt x="550545" y="1945958"/>
                  <a:pt x="539115" y="1959293"/>
                  <a:pt x="524827" y="1959293"/>
                </a:cubicBezTo>
                <a:cubicBezTo>
                  <a:pt x="510540" y="1959293"/>
                  <a:pt x="499110" y="1946910"/>
                  <a:pt x="499110" y="1930718"/>
                </a:cubicBezTo>
                <a:cubicBezTo>
                  <a:pt x="499110" y="1915478"/>
                  <a:pt x="510540" y="1902143"/>
                  <a:pt x="524827" y="1902143"/>
                </a:cubicBezTo>
                <a:close/>
                <a:moveTo>
                  <a:pt x="358139" y="1902143"/>
                </a:moveTo>
                <a:cubicBezTo>
                  <a:pt x="372427" y="1902143"/>
                  <a:pt x="383857" y="1914526"/>
                  <a:pt x="383857" y="1930718"/>
                </a:cubicBezTo>
                <a:cubicBezTo>
                  <a:pt x="383857" y="1946910"/>
                  <a:pt x="372427" y="1959293"/>
                  <a:pt x="358139" y="1959293"/>
                </a:cubicBezTo>
                <a:cubicBezTo>
                  <a:pt x="343852" y="1959293"/>
                  <a:pt x="332422" y="1946910"/>
                  <a:pt x="332422" y="1930718"/>
                </a:cubicBezTo>
                <a:cubicBezTo>
                  <a:pt x="332422" y="1914526"/>
                  <a:pt x="343852" y="1902143"/>
                  <a:pt x="358139" y="1902143"/>
                </a:cubicBezTo>
                <a:close/>
                <a:moveTo>
                  <a:pt x="192405" y="1902143"/>
                </a:moveTo>
                <a:cubicBezTo>
                  <a:pt x="206692" y="1902143"/>
                  <a:pt x="218122" y="1914526"/>
                  <a:pt x="218122" y="1930718"/>
                </a:cubicBezTo>
                <a:cubicBezTo>
                  <a:pt x="218122" y="1945958"/>
                  <a:pt x="206692" y="1959293"/>
                  <a:pt x="192405" y="1959293"/>
                </a:cubicBezTo>
                <a:cubicBezTo>
                  <a:pt x="178117" y="1959293"/>
                  <a:pt x="166687" y="1946910"/>
                  <a:pt x="166687" y="1930718"/>
                </a:cubicBezTo>
                <a:cubicBezTo>
                  <a:pt x="166687" y="1915478"/>
                  <a:pt x="178117" y="1902143"/>
                  <a:pt x="192405" y="1902143"/>
                </a:cubicBezTo>
                <a:close/>
                <a:moveTo>
                  <a:pt x="25718" y="1902143"/>
                </a:moveTo>
                <a:cubicBezTo>
                  <a:pt x="40005" y="1902143"/>
                  <a:pt x="51435" y="1914526"/>
                  <a:pt x="51435" y="1930718"/>
                </a:cubicBezTo>
                <a:cubicBezTo>
                  <a:pt x="51435" y="1946910"/>
                  <a:pt x="40005" y="1959293"/>
                  <a:pt x="25718" y="1959293"/>
                </a:cubicBezTo>
                <a:cubicBezTo>
                  <a:pt x="11430" y="1959293"/>
                  <a:pt x="0" y="1946910"/>
                  <a:pt x="0" y="1930718"/>
                </a:cubicBezTo>
                <a:cubicBezTo>
                  <a:pt x="0" y="1914526"/>
                  <a:pt x="11430" y="1902143"/>
                  <a:pt x="25718" y="1902143"/>
                </a:cubicBezTo>
                <a:close/>
                <a:moveTo>
                  <a:pt x="2850832" y="1690688"/>
                </a:moveTo>
                <a:cubicBezTo>
                  <a:pt x="2865120" y="1690688"/>
                  <a:pt x="2876550" y="1703071"/>
                  <a:pt x="2876550" y="1719263"/>
                </a:cubicBezTo>
                <a:cubicBezTo>
                  <a:pt x="2876550" y="1734503"/>
                  <a:pt x="2865120" y="1747838"/>
                  <a:pt x="2850832" y="1747838"/>
                </a:cubicBezTo>
                <a:cubicBezTo>
                  <a:pt x="2836545" y="1747838"/>
                  <a:pt x="2825115" y="1735455"/>
                  <a:pt x="2825115" y="1719263"/>
                </a:cubicBezTo>
                <a:cubicBezTo>
                  <a:pt x="2825115" y="1703071"/>
                  <a:pt x="2836545" y="1690688"/>
                  <a:pt x="2850832" y="1690688"/>
                </a:cubicBezTo>
                <a:close/>
                <a:moveTo>
                  <a:pt x="2684144" y="1690688"/>
                </a:moveTo>
                <a:cubicBezTo>
                  <a:pt x="2698432" y="1690688"/>
                  <a:pt x="2709862" y="1703071"/>
                  <a:pt x="2709862" y="1719263"/>
                </a:cubicBezTo>
                <a:cubicBezTo>
                  <a:pt x="2709862" y="1735455"/>
                  <a:pt x="2698432" y="1747838"/>
                  <a:pt x="2684144" y="1747838"/>
                </a:cubicBezTo>
                <a:cubicBezTo>
                  <a:pt x="2669857" y="1747838"/>
                  <a:pt x="2658427" y="1735455"/>
                  <a:pt x="2658427" y="1719263"/>
                </a:cubicBezTo>
                <a:cubicBezTo>
                  <a:pt x="2658427" y="1703071"/>
                  <a:pt x="2669857" y="1690688"/>
                  <a:pt x="2684144" y="1690688"/>
                </a:cubicBezTo>
                <a:close/>
                <a:moveTo>
                  <a:pt x="2518409" y="1690688"/>
                </a:moveTo>
                <a:cubicBezTo>
                  <a:pt x="2532697" y="1690688"/>
                  <a:pt x="2544127" y="1703071"/>
                  <a:pt x="2544127" y="1719263"/>
                </a:cubicBezTo>
                <a:cubicBezTo>
                  <a:pt x="2544127" y="1734503"/>
                  <a:pt x="2532697" y="1747838"/>
                  <a:pt x="2518409" y="1747838"/>
                </a:cubicBezTo>
                <a:cubicBezTo>
                  <a:pt x="2504122" y="1747838"/>
                  <a:pt x="2492692" y="1735455"/>
                  <a:pt x="2492692" y="1719263"/>
                </a:cubicBezTo>
                <a:cubicBezTo>
                  <a:pt x="2492692" y="1703071"/>
                  <a:pt x="2504122" y="1690688"/>
                  <a:pt x="2518409" y="1690688"/>
                </a:cubicBezTo>
                <a:close/>
                <a:moveTo>
                  <a:pt x="2352674" y="1690688"/>
                </a:moveTo>
                <a:cubicBezTo>
                  <a:pt x="2366962" y="1690688"/>
                  <a:pt x="2378392" y="1703071"/>
                  <a:pt x="2378392" y="1719263"/>
                </a:cubicBezTo>
                <a:cubicBezTo>
                  <a:pt x="2378392" y="1734503"/>
                  <a:pt x="2366962" y="1747838"/>
                  <a:pt x="2352674" y="1747838"/>
                </a:cubicBezTo>
                <a:cubicBezTo>
                  <a:pt x="2338387" y="1747838"/>
                  <a:pt x="2326957" y="1735455"/>
                  <a:pt x="2326957" y="1719263"/>
                </a:cubicBezTo>
                <a:cubicBezTo>
                  <a:pt x="2326957" y="1703071"/>
                  <a:pt x="2338387" y="1690688"/>
                  <a:pt x="2352674" y="1690688"/>
                </a:cubicBezTo>
                <a:close/>
                <a:moveTo>
                  <a:pt x="2185987" y="1690688"/>
                </a:moveTo>
                <a:cubicBezTo>
                  <a:pt x="2200275" y="1690688"/>
                  <a:pt x="2211705" y="1703071"/>
                  <a:pt x="2211705" y="1719263"/>
                </a:cubicBezTo>
                <a:cubicBezTo>
                  <a:pt x="2211705" y="1734503"/>
                  <a:pt x="2200275" y="1747838"/>
                  <a:pt x="2185987" y="1747838"/>
                </a:cubicBezTo>
                <a:cubicBezTo>
                  <a:pt x="2171700" y="1747838"/>
                  <a:pt x="2160270" y="1735455"/>
                  <a:pt x="2160270" y="1719263"/>
                </a:cubicBezTo>
                <a:cubicBezTo>
                  <a:pt x="2160270" y="1703071"/>
                  <a:pt x="2171700" y="1690688"/>
                  <a:pt x="2185987" y="1690688"/>
                </a:cubicBezTo>
                <a:close/>
                <a:moveTo>
                  <a:pt x="2020252" y="1690688"/>
                </a:moveTo>
                <a:cubicBezTo>
                  <a:pt x="2034539" y="1690688"/>
                  <a:pt x="2045969" y="1703071"/>
                  <a:pt x="2045969" y="1719263"/>
                </a:cubicBezTo>
                <a:cubicBezTo>
                  <a:pt x="2045969" y="1735455"/>
                  <a:pt x="2034539" y="1747838"/>
                  <a:pt x="2020252" y="1747838"/>
                </a:cubicBezTo>
                <a:cubicBezTo>
                  <a:pt x="2005964" y="1747838"/>
                  <a:pt x="1994534" y="1735455"/>
                  <a:pt x="1994534" y="1719263"/>
                </a:cubicBezTo>
                <a:cubicBezTo>
                  <a:pt x="1994534" y="1703071"/>
                  <a:pt x="2005964" y="1690688"/>
                  <a:pt x="2020252" y="1690688"/>
                </a:cubicBezTo>
                <a:close/>
                <a:moveTo>
                  <a:pt x="1853565" y="1690688"/>
                </a:moveTo>
                <a:cubicBezTo>
                  <a:pt x="1867852" y="1690688"/>
                  <a:pt x="1879282" y="1703071"/>
                  <a:pt x="1879282" y="1719263"/>
                </a:cubicBezTo>
                <a:cubicBezTo>
                  <a:pt x="1879282" y="1734503"/>
                  <a:pt x="1867852" y="1747838"/>
                  <a:pt x="1853565" y="1747838"/>
                </a:cubicBezTo>
                <a:cubicBezTo>
                  <a:pt x="1839277" y="1747838"/>
                  <a:pt x="1827847" y="1735455"/>
                  <a:pt x="1827847" y="1719263"/>
                </a:cubicBezTo>
                <a:cubicBezTo>
                  <a:pt x="1827847" y="1703071"/>
                  <a:pt x="1839277" y="1690688"/>
                  <a:pt x="1853565" y="1690688"/>
                </a:cubicBezTo>
                <a:close/>
                <a:moveTo>
                  <a:pt x="1687829" y="1690688"/>
                </a:moveTo>
                <a:cubicBezTo>
                  <a:pt x="1702117" y="1690688"/>
                  <a:pt x="1713547" y="1703071"/>
                  <a:pt x="1713547" y="1719263"/>
                </a:cubicBezTo>
                <a:cubicBezTo>
                  <a:pt x="1713547" y="1734503"/>
                  <a:pt x="1702117" y="1747838"/>
                  <a:pt x="1687829" y="1747838"/>
                </a:cubicBezTo>
                <a:cubicBezTo>
                  <a:pt x="1673542" y="1747838"/>
                  <a:pt x="1662112" y="1735455"/>
                  <a:pt x="1662112" y="1719263"/>
                </a:cubicBezTo>
                <a:cubicBezTo>
                  <a:pt x="1662112" y="1703071"/>
                  <a:pt x="1673542" y="1690688"/>
                  <a:pt x="1687829" y="1690688"/>
                </a:cubicBezTo>
                <a:close/>
                <a:moveTo>
                  <a:pt x="1521142" y="1690688"/>
                </a:moveTo>
                <a:cubicBezTo>
                  <a:pt x="1535430" y="1690688"/>
                  <a:pt x="1546860" y="1703071"/>
                  <a:pt x="1546860" y="1719263"/>
                </a:cubicBezTo>
                <a:cubicBezTo>
                  <a:pt x="1546860" y="1734503"/>
                  <a:pt x="1535430" y="1747838"/>
                  <a:pt x="1521142" y="1747838"/>
                </a:cubicBezTo>
                <a:cubicBezTo>
                  <a:pt x="1506855" y="1747838"/>
                  <a:pt x="1495425" y="1735455"/>
                  <a:pt x="1495425" y="1719263"/>
                </a:cubicBezTo>
                <a:cubicBezTo>
                  <a:pt x="1495425" y="1703071"/>
                  <a:pt x="1506855" y="1690688"/>
                  <a:pt x="1521142" y="1690688"/>
                </a:cubicBezTo>
                <a:close/>
                <a:moveTo>
                  <a:pt x="1355407" y="1690688"/>
                </a:moveTo>
                <a:cubicBezTo>
                  <a:pt x="1369695" y="1690688"/>
                  <a:pt x="1381125" y="1703071"/>
                  <a:pt x="1381125" y="1719263"/>
                </a:cubicBezTo>
                <a:cubicBezTo>
                  <a:pt x="1381125" y="1734503"/>
                  <a:pt x="1369695" y="1747838"/>
                  <a:pt x="1355407" y="1747838"/>
                </a:cubicBezTo>
                <a:cubicBezTo>
                  <a:pt x="1341120" y="1747838"/>
                  <a:pt x="1329690" y="1735455"/>
                  <a:pt x="1329690" y="1719263"/>
                </a:cubicBezTo>
                <a:cubicBezTo>
                  <a:pt x="1329690" y="1703071"/>
                  <a:pt x="1341120" y="1690688"/>
                  <a:pt x="1355407" y="1690688"/>
                </a:cubicBezTo>
                <a:close/>
                <a:moveTo>
                  <a:pt x="1188720" y="1690688"/>
                </a:moveTo>
                <a:cubicBezTo>
                  <a:pt x="1203007" y="1690688"/>
                  <a:pt x="1214437" y="1703071"/>
                  <a:pt x="1214437" y="1719263"/>
                </a:cubicBezTo>
                <a:cubicBezTo>
                  <a:pt x="1214437" y="1734503"/>
                  <a:pt x="1203007" y="1747838"/>
                  <a:pt x="1188720" y="1747838"/>
                </a:cubicBezTo>
                <a:cubicBezTo>
                  <a:pt x="1174432" y="1747838"/>
                  <a:pt x="1163002" y="1735455"/>
                  <a:pt x="1163002" y="1719263"/>
                </a:cubicBezTo>
                <a:cubicBezTo>
                  <a:pt x="1163002" y="1703071"/>
                  <a:pt x="1174432" y="1690688"/>
                  <a:pt x="1188720" y="1690688"/>
                </a:cubicBezTo>
                <a:close/>
                <a:moveTo>
                  <a:pt x="1022985" y="1690688"/>
                </a:moveTo>
                <a:cubicBezTo>
                  <a:pt x="1037272" y="1690688"/>
                  <a:pt x="1048702" y="1703071"/>
                  <a:pt x="1048702" y="1719263"/>
                </a:cubicBezTo>
                <a:cubicBezTo>
                  <a:pt x="1048702" y="1734503"/>
                  <a:pt x="1037272" y="1747838"/>
                  <a:pt x="1022985" y="1747838"/>
                </a:cubicBezTo>
                <a:cubicBezTo>
                  <a:pt x="1008697" y="1747838"/>
                  <a:pt x="997267" y="1735455"/>
                  <a:pt x="997267" y="1719263"/>
                </a:cubicBezTo>
                <a:cubicBezTo>
                  <a:pt x="997267" y="1703071"/>
                  <a:pt x="1008697" y="1690688"/>
                  <a:pt x="1022985" y="1690688"/>
                </a:cubicBezTo>
                <a:close/>
                <a:moveTo>
                  <a:pt x="857249" y="1690688"/>
                </a:moveTo>
                <a:cubicBezTo>
                  <a:pt x="871537" y="1690688"/>
                  <a:pt x="882967" y="1703071"/>
                  <a:pt x="882967" y="1719263"/>
                </a:cubicBezTo>
                <a:cubicBezTo>
                  <a:pt x="882967" y="1734503"/>
                  <a:pt x="871537" y="1747838"/>
                  <a:pt x="857249" y="1747838"/>
                </a:cubicBezTo>
                <a:cubicBezTo>
                  <a:pt x="842962" y="1747838"/>
                  <a:pt x="831532" y="1735455"/>
                  <a:pt x="831532" y="1719263"/>
                </a:cubicBezTo>
                <a:cubicBezTo>
                  <a:pt x="831532" y="1703071"/>
                  <a:pt x="842962" y="1690688"/>
                  <a:pt x="857249" y="1690688"/>
                </a:cubicBezTo>
                <a:close/>
                <a:moveTo>
                  <a:pt x="690562" y="1690688"/>
                </a:moveTo>
                <a:cubicBezTo>
                  <a:pt x="704850" y="1690688"/>
                  <a:pt x="716280" y="1703071"/>
                  <a:pt x="716280" y="1719263"/>
                </a:cubicBezTo>
                <a:cubicBezTo>
                  <a:pt x="716280" y="1735455"/>
                  <a:pt x="704850" y="1747838"/>
                  <a:pt x="690562" y="1747838"/>
                </a:cubicBezTo>
                <a:cubicBezTo>
                  <a:pt x="676275" y="1747838"/>
                  <a:pt x="664845" y="1735455"/>
                  <a:pt x="664845" y="1719263"/>
                </a:cubicBezTo>
                <a:cubicBezTo>
                  <a:pt x="664845" y="1703071"/>
                  <a:pt x="676275" y="1690688"/>
                  <a:pt x="690562" y="1690688"/>
                </a:cubicBezTo>
                <a:close/>
                <a:moveTo>
                  <a:pt x="524827" y="1690688"/>
                </a:moveTo>
                <a:cubicBezTo>
                  <a:pt x="539115" y="1690688"/>
                  <a:pt x="550545" y="1703071"/>
                  <a:pt x="550545" y="1719263"/>
                </a:cubicBezTo>
                <a:cubicBezTo>
                  <a:pt x="550545" y="1734503"/>
                  <a:pt x="539115" y="1747838"/>
                  <a:pt x="524827" y="1747838"/>
                </a:cubicBezTo>
                <a:cubicBezTo>
                  <a:pt x="510540" y="1747838"/>
                  <a:pt x="499110" y="1735455"/>
                  <a:pt x="499110" y="1719263"/>
                </a:cubicBezTo>
                <a:cubicBezTo>
                  <a:pt x="499110" y="1703071"/>
                  <a:pt x="510540" y="1690688"/>
                  <a:pt x="524827" y="1690688"/>
                </a:cubicBezTo>
                <a:close/>
                <a:moveTo>
                  <a:pt x="358139" y="1690688"/>
                </a:moveTo>
                <a:cubicBezTo>
                  <a:pt x="372427" y="1690688"/>
                  <a:pt x="383857" y="1703071"/>
                  <a:pt x="383857" y="1719263"/>
                </a:cubicBezTo>
                <a:cubicBezTo>
                  <a:pt x="383857" y="1734503"/>
                  <a:pt x="372427" y="1747838"/>
                  <a:pt x="358139" y="1747838"/>
                </a:cubicBezTo>
                <a:cubicBezTo>
                  <a:pt x="343852" y="1747838"/>
                  <a:pt x="332422" y="1735455"/>
                  <a:pt x="332422" y="1719263"/>
                </a:cubicBezTo>
                <a:cubicBezTo>
                  <a:pt x="332422" y="1703071"/>
                  <a:pt x="343852" y="1690688"/>
                  <a:pt x="358139" y="1690688"/>
                </a:cubicBezTo>
                <a:close/>
                <a:moveTo>
                  <a:pt x="192405" y="1690688"/>
                </a:moveTo>
                <a:cubicBezTo>
                  <a:pt x="206692" y="1690688"/>
                  <a:pt x="218122" y="1703071"/>
                  <a:pt x="218122" y="1719263"/>
                </a:cubicBezTo>
                <a:cubicBezTo>
                  <a:pt x="218122" y="1734503"/>
                  <a:pt x="206692" y="1747838"/>
                  <a:pt x="192405" y="1747838"/>
                </a:cubicBezTo>
                <a:cubicBezTo>
                  <a:pt x="178117" y="1747838"/>
                  <a:pt x="166687" y="1735455"/>
                  <a:pt x="166687" y="1719263"/>
                </a:cubicBezTo>
                <a:cubicBezTo>
                  <a:pt x="166687" y="1703071"/>
                  <a:pt x="178117" y="1690688"/>
                  <a:pt x="192405" y="1690688"/>
                </a:cubicBezTo>
                <a:close/>
                <a:moveTo>
                  <a:pt x="25718" y="1690688"/>
                </a:moveTo>
                <a:cubicBezTo>
                  <a:pt x="40005" y="1690688"/>
                  <a:pt x="51435" y="1703071"/>
                  <a:pt x="51435" y="1719263"/>
                </a:cubicBezTo>
                <a:cubicBezTo>
                  <a:pt x="51435" y="1734503"/>
                  <a:pt x="40005" y="1747838"/>
                  <a:pt x="25718" y="1747838"/>
                </a:cubicBezTo>
                <a:cubicBezTo>
                  <a:pt x="11430" y="1747838"/>
                  <a:pt x="0" y="1735455"/>
                  <a:pt x="0" y="1719263"/>
                </a:cubicBezTo>
                <a:cubicBezTo>
                  <a:pt x="0" y="1703071"/>
                  <a:pt x="11430" y="1690688"/>
                  <a:pt x="25718" y="1690688"/>
                </a:cubicBezTo>
                <a:close/>
                <a:moveTo>
                  <a:pt x="2020252" y="1480185"/>
                </a:moveTo>
                <a:cubicBezTo>
                  <a:pt x="2034539" y="1480185"/>
                  <a:pt x="2045969" y="1492568"/>
                  <a:pt x="2045969" y="1508760"/>
                </a:cubicBezTo>
                <a:cubicBezTo>
                  <a:pt x="2045969" y="1524953"/>
                  <a:pt x="2034539" y="1537335"/>
                  <a:pt x="2020252" y="1537335"/>
                </a:cubicBezTo>
                <a:cubicBezTo>
                  <a:pt x="2005964" y="1537335"/>
                  <a:pt x="1994534" y="1524953"/>
                  <a:pt x="1994534" y="1508760"/>
                </a:cubicBezTo>
                <a:cubicBezTo>
                  <a:pt x="1994534" y="1492568"/>
                  <a:pt x="2005964" y="1480185"/>
                  <a:pt x="2020252" y="1480185"/>
                </a:cubicBezTo>
                <a:close/>
                <a:moveTo>
                  <a:pt x="1853565" y="1480185"/>
                </a:moveTo>
                <a:cubicBezTo>
                  <a:pt x="1867852" y="1480185"/>
                  <a:pt x="1879282" y="1492568"/>
                  <a:pt x="1879282" y="1508760"/>
                </a:cubicBezTo>
                <a:cubicBezTo>
                  <a:pt x="1879282" y="1524000"/>
                  <a:pt x="1867852" y="1537335"/>
                  <a:pt x="1853565" y="1537335"/>
                </a:cubicBezTo>
                <a:cubicBezTo>
                  <a:pt x="1839277" y="1537335"/>
                  <a:pt x="1827847" y="1524953"/>
                  <a:pt x="1827847" y="1508760"/>
                </a:cubicBezTo>
                <a:cubicBezTo>
                  <a:pt x="1827847" y="1492568"/>
                  <a:pt x="1839277" y="1480185"/>
                  <a:pt x="1853565" y="1480185"/>
                </a:cubicBezTo>
                <a:close/>
                <a:moveTo>
                  <a:pt x="1687829" y="1480185"/>
                </a:moveTo>
                <a:cubicBezTo>
                  <a:pt x="1702117" y="1480185"/>
                  <a:pt x="1713547" y="1492568"/>
                  <a:pt x="1713547" y="1508760"/>
                </a:cubicBezTo>
                <a:cubicBezTo>
                  <a:pt x="1713547" y="1524000"/>
                  <a:pt x="1702117" y="1537335"/>
                  <a:pt x="1687829" y="1537335"/>
                </a:cubicBezTo>
                <a:cubicBezTo>
                  <a:pt x="1673542" y="1537335"/>
                  <a:pt x="1662112" y="1524953"/>
                  <a:pt x="1662112" y="1508760"/>
                </a:cubicBezTo>
                <a:cubicBezTo>
                  <a:pt x="1662112" y="1492568"/>
                  <a:pt x="1673542" y="1480185"/>
                  <a:pt x="1687829" y="1480185"/>
                </a:cubicBezTo>
                <a:close/>
                <a:moveTo>
                  <a:pt x="1521142" y="1480185"/>
                </a:moveTo>
                <a:cubicBezTo>
                  <a:pt x="1535430" y="1480185"/>
                  <a:pt x="1546860" y="1492568"/>
                  <a:pt x="1546860" y="1508760"/>
                </a:cubicBezTo>
                <a:cubicBezTo>
                  <a:pt x="1546860" y="1524000"/>
                  <a:pt x="1535430" y="1537335"/>
                  <a:pt x="1521142" y="1537335"/>
                </a:cubicBezTo>
                <a:cubicBezTo>
                  <a:pt x="1506855" y="1537335"/>
                  <a:pt x="1495425" y="1524953"/>
                  <a:pt x="1495425" y="1508760"/>
                </a:cubicBezTo>
                <a:cubicBezTo>
                  <a:pt x="1495425" y="1492568"/>
                  <a:pt x="1506855" y="1480185"/>
                  <a:pt x="1521142" y="1480185"/>
                </a:cubicBezTo>
                <a:close/>
                <a:moveTo>
                  <a:pt x="1355407" y="1480185"/>
                </a:moveTo>
                <a:cubicBezTo>
                  <a:pt x="1369695" y="1480185"/>
                  <a:pt x="1381125" y="1492568"/>
                  <a:pt x="1381125" y="1508760"/>
                </a:cubicBezTo>
                <a:cubicBezTo>
                  <a:pt x="1381125" y="1524000"/>
                  <a:pt x="1369695" y="1537335"/>
                  <a:pt x="1355407" y="1537335"/>
                </a:cubicBezTo>
                <a:cubicBezTo>
                  <a:pt x="1341120" y="1537335"/>
                  <a:pt x="1329690" y="1524953"/>
                  <a:pt x="1329690" y="1508760"/>
                </a:cubicBezTo>
                <a:cubicBezTo>
                  <a:pt x="1329690" y="1492568"/>
                  <a:pt x="1341120" y="1480185"/>
                  <a:pt x="1355407" y="1480185"/>
                </a:cubicBezTo>
                <a:close/>
                <a:moveTo>
                  <a:pt x="1188720" y="1480185"/>
                </a:moveTo>
                <a:cubicBezTo>
                  <a:pt x="1203007" y="1480185"/>
                  <a:pt x="1214437" y="1492568"/>
                  <a:pt x="1214437" y="1508760"/>
                </a:cubicBezTo>
                <a:cubicBezTo>
                  <a:pt x="1214437" y="1524000"/>
                  <a:pt x="1203007" y="1537335"/>
                  <a:pt x="1188720" y="1537335"/>
                </a:cubicBezTo>
                <a:cubicBezTo>
                  <a:pt x="1174432" y="1537335"/>
                  <a:pt x="1163002" y="1524953"/>
                  <a:pt x="1163002" y="1508760"/>
                </a:cubicBezTo>
                <a:cubicBezTo>
                  <a:pt x="1163002" y="1492568"/>
                  <a:pt x="1174432" y="1480185"/>
                  <a:pt x="1188720" y="1480185"/>
                </a:cubicBezTo>
                <a:close/>
                <a:moveTo>
                  <a:pt x="1022985" y="1480185"/>
                </a:moveTo>
                <a:cubicBezTo>
                  <a:pt x="1037272" y="1480185"/>
                  <a:pt x="1048702" y="1492568"/>
                  <a:pt x="1048702" y="1508760"/>
                </a:cubicBezTo>
                <a:cubicBezTo>
                  <a:pt x="1048702" y="1524000"/>
                  <a:pt x="1037272" y="1537335"/>
                  <a:pt x="1022985" y="1537335"/>
                </a:cubicBezTo>
                <a:cubicBezTo>
                  <a:pt x="1008697" y="1537335"/>
                  <a:pt x="997267" y="1524953"/>
                  <a:pt x="997267" y="1508760"/>
                </a:cubicBezTo>
                <a:cubicBezTo>
                  <a:pt x="997267" y="1492568"/>
                  <a:pt x="1008697" y="1480185"/>
                  <a:pt x="1022985" y="1480185"/>
                </a:cubicBezTo>
                <a:close/>
                <a:moveTo>
                  <a:pt x="857249" y="1480185"/>
                </a:moveTo>
                <a:cubicBezTo>
                  <a:pt x="871537" y="1480185"/>
                  <a:pt x="882967" y="1492568"/>
                  <a:pt x="882967" y="1508760"/>
                </a:cubicBezTo>
                <a:cubicBezTo>
                  <a:pt x="882967" y="1524000"/>
                  <a:pt x="871537" y="1537335"/>
                  <a:pt x="857249" y="1537335"/>
                </a:cubicBezTo>
                <a:cubicBezTo>
                  <a:pt x="842962" y="1537335"/>
                  <a:pt x="831532" y="1524953"/>
                  <a:pt x="831532" y="1508760"/>
                </a:cubicBezTo>
                <a:cubicBezTo>
                  <a:pt x="831532" y="1492568"/>
                  <a:pt x="842962" y="1480185"/>
                  <a:pt x="857249" y="1480185"/>
                </a:cubicBezTo>
                <a:close/>
                <a:moveTo>
                  <a:pt x="690562" y="1480185"/>
                </a:moveTo>
                <a:cubicBezTo>
                  <a:pt x="704850" y="1480185"/>
                  <a:pt x="716280" y="1492568"/>
                  <a:pt x="716280" y="1508760"/>
                </a:cubicBezTo>
                <a:cubicBezTo>
                  <a:pt x="716280" y="1524000"/>
                  <a:pt x="704850" y="1537335"/>
                  <a:pt x="690562" y="1537335"/>
                </a:cubicBezTo>
                <a:cubicBezTo>
                  <a:pt x="676275" y="1537335"/>
                  <a:pt x="664845" y="1524953"/>
                  <a:pt x="664845" y="1508760"/>
                </a:cubicBezTo>
                <a:cubicBezTo>
                  <a:pt x="664845" y="1492568"/>
                  <a:pt x="676275" y="1480185"/>
                  <a:pt x="690562" y="1480185"/>
                </a:cubicBezTo>
                <a:close/>
                <a:moveTo>
                  <a:pt x="524827" y="1480185"/>
                </a:moveTo>
                <a:cubicBezTo>
                  <a:pt x="539115" y="1480185"/>
                  <a:pt x="550545" y="1492568"/>
                  <a:pt x="550545" y="1508760"/>
                </a:cubicBezTo>
                <a:cubicBezTo>
                  <a:pt x="550545" y="1524000"/>
                  <a:pt x="539115" y="1537335"/>
                  <a:pt x="524827" y="1537335"/>
                </a:cubicBezTo>
                <a:cubicBezTo>
                  <a:pt x="510540" y="1537335"/>
                  <a:pt x="499110" y="1524953"/>
                  <a:pt x="499110" y="1508760"/>
                </a:cubicBezTo>
                <a:cubicBezTo>
                  <a:pt x="499110" y="1492568"/>
                  <a:pt x="510540" y="1480185"/>
                  <a:pt x="524827" y="1480185"/>
                </a:cubicBezTo>
                <a:close/>
                <a:moveTo>
                  <a:pt x="358139" y="1480185"/>
                </a:moveTo>
                <a:cubicBezTo>
                  <a:pt x="372427" y="1480185"/>
                  <a:pt x="383857" y="1492568"/>
                  <a:pt x="383857" y="1508760"/>
                </a:cubicBezTo>
                <a:cubicBezTo>
                  <a:pt x="383857" y="1524000"/>
                  <a:pt x="372427" y="1537335"/>
                  <a:pt x="358139" y="1537335"/>
                </a:cubicBezTo>
                <a:cubicBezTo>
                  <a:pt x="343852" y="1537335"/>
                  <a:pt x="332422" y="1524953"/>
                  <a:pt x="332422" y="1508760"/>
                </a:cubicBezTo>
                <a:cubicBezTo>
                  <a:pt x="332422" y="1492568"/>
                  <a:pt x="343852" y="1480185"/>
                  <a:pt x="358139" y="1480185"/>
                </a:cubicBezTo>
                <a:close/>
                <a:moveTo>
                  <a:pt x="192405" y="1480185"/>
                </a:moveTo>
                <a:cubicBezTo>
                  <a:pt x="206692" y="1480185"/>
                  <a:pt x="218122" y="1492568"/>
                  <a:pt x="218122" y="1508760"/>
                </a:cubicBezTo>
                <a:cubicBezTo>
                  <a:pt x="218122" y="1524000"/>
                  <a:pt x="206692" y="1537335"/>
                  <a:pt x="192405" y="1537335"/>
                </a:cubicBezTo>
                <a:cubicBezTo>
                  <a:pt x="178117" y="1537335"/>
                  <a:pt x="166687" y="1524953"/>
                  <a:pt x="166687" y="1508760"/>
                </a:cubicBezTo>
                <a:cubicBezTo>
                  <a:pt x="166687" y="1492568"/>
                  <a:pt x="178117" y="1480185"/>
                  <a:pt x="192405" y="1480185"/>
                </a:cubicBezTo>
                <a:close/>
                <a:moveTo>
                  <a:pt x="25718" y="1480185"/>
                </a:moveTo>
                <a:cubicBezTo>
                  <a:pt x="40005" y="1480185"/>
                  <a:pt x="51435" y="1492568"/>
                  <a:pt x="51435" y="1508760"/>
                </a:cubicBezTo>
                <a:cubicBezTo>
                  <a:pt x="51435" y="1524000"/>
                  <a:pt x="40005" y="1537335"/>
                  <a:pt x="25718" y="1537335"/>
                </a:cubicBezTo>
                <a:cubicBezTo>
                  <a:pt x="11430" y="1537335"/>
                  <a:pt x="0" y="1524953"/>
                  <a:pt x="0" y="1508760"/>
                </a:cubicBezTo>
                <a:cubicBezTo>
                  <a:pt x="0" y="1492568"/>
                  <a:pt x="11430" y="1480185"/>
                  <a:pt x="25718" y="1480185"/>
                </a:cubicBezTo>
                <a:close/>
                <a:moveTo>
                  <a:pt x="2850832" y="1479233"/>
                </a:moveTo>
                <a:cubicBezTo>
                  <a:pt x="2865120" y="1479233"/>
                  <a:pt x="2876550" y="1491616"/>
                  <a:pt x="2876550" y="1507808"/>
                </a:cubicBezTo>
                <a:cubicBezTo>
                  <a:pt x="2876550" y="1523048"/>
                  <a:pt x="2865120" y="1536383"/>
                  <a:pt x="2850832" y="1536383"/>
                </a:cubicBezTo>
                <a:cubicBezTo>
                  <a:pt x="2836545" y="1536383"/>
                  <a:pt x="2825115" y="1524000"/>
                  <a:pt x="2825115" y="1507808"/>
                </a:cubicBezTo>
                <a:cubicBezTo>
                  <a:pt x="2825115" y="1492568"/>
                  <a:pt x="2836545" y="1479233"/>
                  <a:pt x="2850832" y="1479233"/>
                </a:cubicBezTo>
                <a:close/>
                <a:moveTo>
                  <a:pt x="2684144" y="1479233"/>
                </a:moveTo>
                <a:cubicBezTo>
                  <a:pt x="2698432" y="1479233"/>
                  <a:pt x="2709862" y="1491616"/>
                  <a:pt x="2709862" y="1507808"/>
                </a:cubicBezTo>
                <a:cubicBezTo>
                  <a:pt x="2709862" y="1523048"/>
                  <a:pt x="2698432" y="1536383"/>
                  <a:pt x="2684144" y="1536383"/>
                </a:cubicBezTo>
                <a:cubicBezTo>
                  <a:pt x="2669857" y="1536383"/>
                  <a:pt x="2658427" y="1524000"/>
                  <a:pt x="2658427" y="1507808"/>
                </a:cubicBezTo>
                <a:cubicBezTo>
                  <a:pt x="2658427" y="1492568"/>
                  <a:pt x="2669857" y="1479233"/>
                  <a:pt x="2684144" y="1479233"/>
                </a:cubicBezTo>
                <a:close/>
                <a:moveTo>
                  <a:pt x="2518409" y="1479233"/>
                </a:moveTo>
                <a:cubicBezTo>
                  <a:pt x="2532697" y="1479233"/>
                  <a:pt x="2544127" y="1491616"/>
                  <a:pt x="2544127" y="1507808"/>
                </a:cubicBezTo>
                <a:cubicBezTo>
                  <a:pt x="2544127" y="1523048"/>
                  <a:pt x="2532697" y="1536383"/>
                  <a:pt x="2518409" y="1536383"/>
                </a:cubicBezTo>
                <a:cubicBezTo>
                  <a:pt x="2504122" y="1536383"/>
                  <a:pt x="2492692" y="1524000"/>
                  <a:pt x="2492692" y="1507808"/>
                </a:cubicBezTo>
                <a:cubicBezTo>
                  <a:pt x="2492692" y="1492568"/>
                  <a:pt x="2504122" y="1479233"/>
                  <a:pt x="2518409" y="1479233"/>
                </a:cubicBezTo>
                <a:close/>
                <a:moveTo>
                  <a:pt x="2352674" y="1479233"/>
                </a:moveTo>
                <a:cubicBezTo>
                  <a:pt x="2366962" y="1479233"/>
                  <a:pt x="2378392" y="1491616"/>
                  <a:pt x="2378392" y="1507808"/>
                </a:cubicBezTo>
                <a:cubicBezTo>
                  <a:pt x="2378392" y="1523048"/>
                  <a:pt x="2366962" y="1536383"/>
                  <a:pt x="2352674" y="1536383"/>
                </a:cubicBezTo>
                <a:cubicBezTo>
                  <a:pt x="2338387" y="1536383"/>
                  <a:pt x="2326957" y="1524000"/>
                  <a:pt x="2326957" y="1507808"/>
                </a:cubicBezTo>
                <a:cubicBezTo>
                  <a:pt x="2326957" y="1492568"/>
                  <a:pt x="2338387" y="1479233"/>
                  <a:pt x="2352674" y="1479233"/>
                </a:cubicBezTo>
                <a:close/>
                <a:moveTo>
                  <a:pt x="2185987" y="1479233"/>
                </a:moveTo>
                <a:cubicBezTo>
                  <a:pt x="2200275" y="1479233"/>
                  <a:pt x="2211705" y="1491616"/>
                  <a:pt x="2211705" y="1507808"/>
                </a:cubicBezTo>
                <a:cubicBezTo>
                  <a:pt x="2211705" y="1523048"/>
                  <a:pt x="2200275" y="1536383"/>
                  <a:pt x="2185987" y="1536383"/>
                </a:cubicBezTo>
                <a:cubicBezTo>
                  <a:pt x="2171700" y="1536383"/>
                  <a:pt x="2160270" y="1524000"/>
                  <a:pt x="2160270" y="1507808"/>
                </a:cubicBezTo>
                <a:cubicBezTo>
                  <a:pt x="2160270" y="1492568"/>
                  <a:pt x="2171700" y="1479233"/>
                  <a:pt x="2185987" y="1479233"/>
                </a:cubicBezTo>
                <a:close/>
                <a:moveTo>
                  <a:pt x="2850832" y="1267778"/>
                </a:moveTo>
                <a:cubicBezTo>
                  <a:pt x="2865120" y="1267778"/>
                  <a:pt x="2876550" y="1280160"/>
                  <a:pt x="2876550" y="1296353"/>
                </a:cubicBezTo>
                <a:cubicBezTo>
                  <a:pt x="2876550" y="1311593"/>
                  <a:pt x="2865120" y="1324928"/>
                  <a:pt x="2850832" y="1324928"/>
                </a:cubicBezTo>
                <a:cubicBezTo>
                  <a:pt x="2836545" y="1324928"/>
                  <a:pt x="2825115" y="1312545"/>
                  <a:pt x="2825115" y="1296353"/>
                </a:cubicBezTo>
                <a:cubicBezTo>
                  <a:pt x="2825115" y="1281113"/>
                  <a:pt x="2836545" y="1267778"/>
                  <a:pt x="2850832" y="1267778"/>
                </a:cubicBezTo>
                <a:close/>
                <a:moveTo>
                  <a:pt x="2684144" y="1267778"/>
                </a:moveTo>
                <a:cubicBezTo>
                  <a:pt x="2698432" y="1267778"/>
                  <a:pt x="2709862" y="1280160"/>
                  <a:pt x="2709862" y="1296353"/>
                </a:cubicBezTo>
                <a:cubicBezTo>
                  <a:pt x="2709862" y="1311593"/>
                  <a:pt x="2698432" y="1324928"/>
                  <a:pt x="2684144" y="1324928"/>
                </a:cubicBezTo>
                <a:cubicBezTo>
                  <a:pt x="2669857" y="1324928"/>
                  <a:pt x="2658427" y="1312545"/>
                  <a:pt x="2658427" y="1296353"/>
                </a:cubicBezTo>
                <a:cubicBezTo>
                  <a:pt x="2658427" y="1281113"/>
                  <a:pt x="2669857" y="1267778"/>
                  <a:pt x="2684144" y="1267778"/>
                </a:cubicBezTo>
                <a:close/>
                <a:moveTo>
                  <a:pt x="2518409" y="1267778"/>
                </a:moveTo>
                <a:cubicBezTo>
                  <a:pt x="2532697" y="1267778"/>
                  <a:pt x="2544127" y="1280160"/>
                  <a:pt x="2544127" y="1296353"/>
                </a:cubicBezTo>
                <a:cubicBezTo>
                  <a:pt x="2544127" y="1311593"/>
                  <a:pt x="2532697" y="1324928"/>
                  <a:pt x="2518409" y="1324928"/>
                </a:cubicBezTo>
                <a:cubicBezTo>
                  <a:pt x="2504122" y="1324928"/>
                  <a:pt x="2492692" y="1312545"/>
                  <a:pt x="2492692" y="1296353"/>
                </a:cubicBezTo>
                <a:cubicBezTo>
                  <a:pt x="2492692" y="1281113"/>
                  <a:pt x="2504122" y="1267778"/>
                  <a:pt x="2518409" y="1267778"/>
                </a:cubicBezTo>
                <a:close/>
                <a:moveTo>
                  <a:pt x="2352674" y="1267778"/>
                </a:moveTo>
                <a:cubicBezTo>
                  <a:pt x="2366962" y="1267778"/>
                  <a:pt x="2378392" y="1280160"/>
                  <a:pt x="2378392" y="1296353"/>
                </a:cubicBezTo>
                <a:cubicBezTo>
                  <a:pt x="2378392" y="1311593"/>
                  <a:pt x="2366962" y="1324928"/>
                  <a:pt x="2352674" y="1324928"/>
                </a:cubicBezTo>
                <a:cubicBezTo>
                  <a:pt x="2338387" y="1324928"/>
                  <a:pt x="2326957" y="1312545"/>
                  <a:pt x="2326957" y="1296353"/>
                </a:cubicBezTo>
                <a:cubicBezTo>
                  <a:pt x="2326957" y="1281113"/>
                  <a:pt x="2338387" y="1267778"/>
                  <a:pt x="2352674" y="1267778"/>
                </a:cubicBezTo>
                <a:close/>
                <a:moveTo>
                  <a:pt x="2185987" y="1267778"/>
                </a:moveTo>
                <a:cubicBezTo>
                  <a:pt x="2200275" y="1267778"/>
                  <a:pt x="2211705" y="1280160"/>
                  <a:pt x="2211705" y="1296353"/>
                </a:cubicBezTo>
                <a:cubicBezTo>
                  <a:pt x="2211705" y="1312545"/>
                  <a:pt x="2200275" y="1324928"/>
                  <a:pt x="2185987" y="1324928"/>
                </a:cubicBezTo>
                <a:cubicBezTo>
                  <a:pt x="2171700" y="1324928"/>
                  <a:pt x="2160270" y="1312545"/>
                  <a:pt x="2160270" y="1296353"/>
                </a:cubicBezTo>
                <a:cubicBezTo>
                  <a:pt x="2160270" y="1280160"/>
                  <a:pt x="2171700" y="1267778"/>
                  <a:pt x="2185987" y="1267778"/>
                </a:cubicBezTo>
                <a:close/>
                <a:moveTo>
                  <a:pt x="2020252" y="1267778"/>
                </a:moveTo>
                <a:cubicBezTo>
                  <a:pt x="2034539" y="1267778"/>
                  <a:pt x="2045969" y="1280160"/>
                  <a:pt x="2045969" y="1296353"/>
                </a:cubicBezTo>
                <a:cubicBezTo>
                  <a:pt x="2045969" y="1311593"/>
                  <a:pt x="2034539" y="1324928"/>
                  <a:pt x="2020252" y="1324928"/>
                </a:cubicBezTo>
                <a:cubicBezTo>
                  <a:pt x="2005964" y="1324928"/>
                  <a:pt x="1994534" y="1312545"/>
                  <a:pt x="1994534" y="1296353"/>
                </a:cubicBezTo>
                <a:cubicBezTo>
                  <a:pt x="1994534" y="1281113"/>
                  <a:pt x="2005964" y="1267778"/>
                  <a:pt x="2020252" y="1267778"/>
                </a:cubicBezTo>
                <a:close/>
                <a:moveTo>
                  <a:pt x="1853565" y="1267778"/>
                </a:moveTo>
                <a:cubicBezTo>
                  <a:pt x="1867852" y="1267778"/>
                  <a:pt x="1879282" y="1280160"/>
                  <a:pt x="1879282" y="1296353"/>
                </a:cubicBezTo>
                <a:cubicBezTo>
                  <a:pt x="1879282" y="1311593"/>
                  <a:pt x="1867852" y="1324928"/>
                  <a:pt x="1853565" y="1324928"/>
                </a:cubicBezTo>
                <a:cubicBezTo>
                  <a:pt x="1839277" y="1324928"/>
                  <a:pt x="1827847" y="1312545"/>
                  <a:pt x="1827847" y="1296353"/>
                </a:cubicBezTo>
                <a:cubicBezTo>
                  <a:pt x="1827847" y="1281113"/>
                  <a:pt x="1839277" y="1267778"/>
                  <a:pt x="1853565" y="1267778"/>
                </a:cubicBezTo>
                <a:close/>
                <a:moveTo>
                  <a:pt x="1687829" y="1267778"/>
                </a:moveTo>
                <a:cubicBezTo>
                  <a:pt x="1702117" y="1267778"/>
                  <a:pt x="1713547" y="1280160"/>
                  <a:pt x="1713547" y="1296353"/>
                </a:cubicBezTo>
                <a:cubicBezTo>
                  <a:pt x="1713547" y="1311593"/>
                  <a:pt x="1702117" y="1324928"/>
                  <a:pt x="1687829" y="1324928"/>
                </a:cubicBezTo>
                <a:cubicBezTo>
                  <a:pt x="1673542" y="1324928"/>
                  <a:pt x="1662112" y="1312545"/>
                  <a:pt x="1662112" y="1296353"/>
                </a:cubicBezTo>
                <a:cubicBezTo>
                  <a:pt x="1662112" y="1281113"/>
                  <a:pt x="1673542" y="1267778"/>
                  <a:pt x="1687829" y="1267778"/>
                </a:cubicBezTo>
                <a:close/>
                <a:moveTo>
                  <a:pt x="1521142" y="1267778"/>
                </a:moveTo>
                <a:cubicBezTo>
                  <a:pt x="1535430" y="1267778"/>
                  <a:pt x="1546860" y="1280160"/>
                  <a:pt x="1546860" y="1296353"/>
                </a:cubicBezTo>
                <a:cubicBezTo>
                  <a:pt x="1546860" y="1311593"/>
                  <a:pt x="1535430" y="1324928"/>
                  <a:pt x="1521142" y="1324928"/>
                </a:cubicBezTo>
                <a:cubicBezTo>
                  <a:pt x="1506855" y="1324928"/>
                  <a:pt x="1495425" y="1312545"/>
                  <a:pt x="1495425" y="1296353"/>
                </a:cubicBezTo>
                <a:cubicBezTo>
                  <a:pt x="1495425" y="1281113"/>
                  <a:pt x="1506855" y="1267778"/>
                  <a:pt x="1521142" y="1267778"/>
                </a:cubicBezTo>
                <a:close/>
                <a:moveTo>
                  <a:pt x="1355407" y="1267778"/>
                </a:moveTo>
                <a:cubicBezTo>
                  <a:pt x="1369695" y="1267778"/>
                  <a:pt x="1381125" y="1280160"/>
                  <a:pt x="1381125" y="1296353"/>
                </a:cubicBezTo>
                <a:cubicBezTo>
                  <a:pt x="1381125" y="1311593"/>
                  <a:pt x="1369695" y="1324928"/>
                  <a:pt x="1355407" y="1324928"/>
                </a:cubicBezTo>
                <a:cubicBezTo>
                  <a:pt x="1341120" y="1324928"/>
                  <a:pt x="1329690" y="1312545"/>
                  <a:pt x="1329690" y="1296353"/>
                </a:cubicBezTo>
                <a:cubicBezTo>
                  <a:pt x="1329690" y="1281113"/>
                  <a:pt x="1341120" y="1267778"/>
                  <a:pt x="1355407" y="1267778"/>
                </a:cubicBezTo>
                <a:close/>
                <a:moveTo>
                  <a:pt x="1188720" y="1267778"/>
                </a:moveTo>
                <a:cubicBezTo>
                  <a:pt x="1203007" y="1267778"/>
                  <a:pt x="1214437" y="1280160"/>
                  <a:pt x="1214437" y="1296353"/>
                </a:cubicBezTo>
                <a:cubicBezTo>
                  <a:pt x="1214437" y="1311593"/>
                  <a:pt x="1203007" y="1324928"/>
                  <a:pt x="1188720" y="1324928"/>
                </a:cubicBezTo>
                <a:cubicBezTo>
                  <a:pt x="1174432" y="1324928"/>
                  <a:pt x="1163002" y="1312545"/>
                  <a:pt x="1163002" y="1296353"/>
                </a:cubicBezTo>
                <a:cubicBezTo>
                  <a:pt x="1163002" y="1281113"/>
                  <a:pt x="1174432" y="1267778"/>
                  <a:pt x="1188720" y="1267778"/>
                </a:cubicBezTo>
                <a:close/>
                <a:moveTo>
                  <a:pt x="1022985" y="1267778"/>
                </a:moveTo>
                <a:cubicBezTo>
                  <a:pt x="1037272" y="1267778"/>
                  <a:pt x="1048702" y="1280160"/>
                  <a:pt x="1048702" y="1296353"/>
                </a:cubicBezTo>
                <a:cubicBezTo>
                  <a:pt x="1048702" y="1311593"/>
                  <a:pt x="1037272" y="1324928"/>
                  <a:pt x="1022985" y="1324928"/>
                </a:cubicBezTo>
                <a:cubicBezTo>
                  <a:pt x="1008697" y="1324928"/>
                  <a:pt x="997267" y="1312545"/>
                  <a:pt x="997267" y="1296353"/>
                </a:cubicBezTo>
                <a:cubicBezTo>
                  <a:pt x="997267" y="1281113"/>
                  <a:pt x="1008697" y="1267778"/>
                  <a:pt x="1022985" y="1267778"/>
                </a:cubicBezTo>
                <a:close/>
                <a:moveTo>
                  <a:pt x="857249" y="1267778"/>
                </a:moveTo>
                <a:cubicBezTo>
                  <a:pt x="871537" y="1267778"/>
                  <a:pt x="882967" y="1280160"/>
                  <a:pt x="882967" y="1296353"/>
                </a:cubicBezTo>
                <a:cubicBezTo>
                  <a:pt x="882967" y="1311593"/>
                  <a:pt x="871537" y="1324928"/>
                  <a:pt x="857249" y="1324928"/>
                </a:cubicBezTo>
                <a:cubicBezTo>
                  <a:pt x="842962" y="1324928"/>
                  <a:pt x="831532" y="1312545"/>
                  <a:pt x="831532" y="1296353"/>
                </a:cubicBezTo>
                <a:cubicBezTo>
                  <a:pt x="831532" y="1281113"/>
                  <a:pt x="842962" y="1267778"/>
                  <a:pt x="857249" y="1267778"/>
                </a:cubicBezTo>
                <a:close/>
                <a:moveTo>
                  <a:pt x="690562" y="1267778"/>
                </a:moveTo>
                <a:cubicBezTo>
                  <a:pt x="704850" y="1267778"/>
                  <a:pt x="716280" y="1280160"/>
                  <a:pt x="716280" y="1296353"/>
                </a:cubicBezTo>
                <a:cubicBezTo>
                  <a:pt x="716280" y="1311593"/>
                  <a:pt x="704850" y="1324928"/>
                  <a:pt x="690562" y="1324928"/>
                </a:cubicBezTo>
                <a:cubicBezTo>
                  <a:pt x="676275" y="1324928"/>
                  <a:pt x="664845" y="1312545"/>
                  <a:pt x="664845" y="1296353"/>
                </a:cubicBezTo>
                <a:cubicBezTo>
                  <a:pt x="664845" y="1281113"/>
                  <a:pt x="676275" y="1267778"/>
                  <a:pt x="690562" y="1267778"/>
                </a:cubicBezTo>
                <a:close/>
                <a:moveTo>
                  <a:pt x="524827" y="1267778"/>
                </a:moveTo>
                <a:cubicBezTo>
                  <a:pt x="539115" y="1267778"/>
                  <a:pt x="550545" y="1280160"/>
                  <a:pt x="550545" y="1296353"/>
                </a:cubicBezTo>
                <a:cubicBezTo>
                  <a:pt x="550545" y="1311593"/>
                  <a:pt x="539115" y="1324928"/>
                  <a:pt x="524827" y="1324928"/>
                </a:cubicBezTo>
                <a:cubicBezTo>
                  <a:pt x="510540" y="1324928"/>
                  <a:pt x="499110" y="1312545"/>
                  <a:pt x="499110" y="1296353"/>
                </a:cubicBezTo>
                <a:cubicBezTo>
                  <a:pt x="499110" y="1281113"/>
                  <a:pt x="510540" y="1267778"/>
                  <a:pt x="524827" y="1267778"/>
                </a:cubicBezTo>
                <a:close/>
                <a:moveTo>
                  <a:pt x="358139" y="1267778"/>
                </a:moveTo>
                <a:cubicBezTo>
                  <a:pt x="372427" y="1267778"/>
                  <a:pt x="383857" y="1280160"/>
                  <a:pt x="383857" y="1296353"/>
                </a:cubicBezTo>
                <a:cubicBezTo>
                  <a:pt x="383857" y="1311593"/>
                  <a:pt x="372427" y="1324928"/>
                  <a:pt x="358139" y="1324928"/>
                </a:cubicBezTo>
                <a:cubicBezTo>
                  <a:pt x="343852" y="1324928"/>
                  <a:pt x="332422" y="1312545"/>
                  <a:pt x="332422" y="1296353"/>
                </a:cubicBezTo>
                <a:cubicBezTo>
                  <a:pt x="332422" y="1281113"/>
                  <a:pt x="343852" y="1267778"/>
                  <a:pt x="358139" y="1267778"/>
                </a:cubicBezTo>
                <a:close/>
                <a:moveTo>
                  <a:pt x="192405" y="1267778"/>
                </a:moveTo>
                <a:cubicBezTo>
                  <a:pt x="206692" y="1267778"/>
                  <a:pt x="218122" y="1280160"/>
                  <a:pt x="218122" y="1296353"/>
                </a:cubicBezTo>
                <a:cubicBezTo>
                  <a:pt x="218122" y="1311593"/>
                  <a:pt x="206692" y="1324928"/>
                  <a:pt x="192405" y="1324928"/>
                </a:cubicBezTo>
                <a:cubicBezTo>
                  <a:pt x="178117" y="1324928"/>
                  <a:pt x="166687" y="1312545"/>
                  <a:pt x="166687" y="1296353"/>
                </a:cubicBezTo>
                <a:cubicBezTo>
                  <a:pt x="166687" y="1281113"/>
                  <a:pt x="178117" y="1267778"/>
                  <a:pt x="192405" y="1267778"/>
                </a:cubicBezTo>
                <a:close/>
                <a:moveTo>
                  <a:pt x="25718" y="1267778"/>
                </a:moveTo>
                <a:cubicBezTo>
                  <a:pt x="40005" y="1267778"/>
                  <a:pt x="51435" y="1280160"/>
                  <a:pt x="51435" y="1296353"/>
                </a:cubicBezTo>
                <a:cubicBezTo>
                  <a:pt x="51435" y="1311593"/>
                  <a:pt x="40005" y="1324928"/>
                  <a:pt x="25718" y="1324928"/>
                </a:cubicBezTo>
                <a:cubicBezTo>
                  <a:pt x="11430" y="1324928"/>
                  <a:pt x="0" y="1312545"/>
                  <a:pt x="0" y="1296353"/>
                </a:cubicBezTo>
                <a:cubicBezTo>
                  <a:pt x="0" y="1281113"/>
                  <a:pt x="11430" y="1267778"/>
                  <a:pt x="25718" y="1267778"/>
                </a:cubicBezTo>
                <a:close/>
                <a:moveTo>
                  <a:pt x="2850832" y="1057275"/>
                </a:moveTo>
                <a:cubicBezTo>
                  <a:pt x="2865120" y="1057275"/>
                  <a:pt x="2876550" y="1069658"/>
                  <a:pt x="2876550" y="1085850"/>
                </a:cubicBezTo>
                <a:cubicBezTo>
                  <a:pt x="2876550" y="1102042"/>
                  <a:pt x="2865120" y="1114425"/>
                  <a:pt x="2850832" y="1114425"/>
                </a:cubicBezTo>
                <a:cubicBezTo>
                  <a:pt x="2836545" y="1114425"/>
                  <a:pt x="2825115" y="1102042"/>
                  <a:pt x="2825115" y="1085850"/>
                </a:cubicBezTo>
                <a:cubicBezTo>
                  <a:pt x="2825115" y="1069658"/>
                  <a:pt x="2836545" y="1057275"/>
                  <a:pt x="2850832" y="1057275"/>
                </a:cubicBezTo>
                <a:close/>
                <a:moveTo>
                  <a:pt x="2684144" y="1057275"/>
                </a:moveTo>
                <a:cubicBezTo>
                  <a:pt x="2698432" y="1057275"/>
                  <a:pt x="2709862" y="1069658"/>
                  <a:pt x="2709862" y="1085850"/>
                </a:cubicBezTo>
                <a:cubicBezTo>
                  <a:pt x="2709862" y="1102042"/>
                  <a:pt x="2698432" y="1114425"/>
                  <a:pt x="2684144" y="1114425"/>
                </a:cubicBezTo>
                <a:cubicBezTo>
                  <a:pt x="2669857" y="1114425"/>
                  <a:pt x="2658427" y="1102042"/>
                  <a:pt x="2658427" y="1085850"/>
                </a:cubicBezTo>
                <a:cubicBezTo>
                  <a:pt x="2658427" y="1069658"/>
                  <a:pt x="2669857" y="1057275"/>
                  <a:pt x="2684144" y="1057275"/>
                </a:cubicBezTo>
                <a:close/>
                <a:moveTo>
                  <a:pt x="2518409" y="1057275"/>
                </a:moveTo>
                <a:cubicBezTo>
                  <a:pt x="2532697" y="1057275"/>
                  <a:pt x="2544127" y="1069658"/>
                  <a:pt x="2544127" y="1085850"/>
                </a:cubicBezTo>
                <a:cubicBezTo>
                  <a:pt x="2544127" y="1101090"/>
                  <a:pt x="2532697" y="1114425"/>
                  <a:pt x="2518409" y="1114425"/>
                </a:cubicBezTo>
                <a:cubicBezTo>
                  <a:pt x="2504122" y="1114425"/>
                  <a:pt x="2492692" y="1102042"/>
                  <a:pt x="2492692" y="1085850"/>
                </a:cubicBezTo>
                <a:cubicBezTo>
                  <a:pt x="2492692" y="1069658"/>
                  <a:pt x="2504122" y="1057275"/>
                  <a:pt x="2518409" y="1057275"/>
                </a:cubicBezTo>
                <a:close/>
                <a:moveTo>
                  <a:pt x="2352674" y="1057275"/>
                </a:moveTo>
                <a:cubicBezTo>
                  <a:pt x="2366962" y="1057275"/>
                  <a:pt x="2378392" y="1069658"/>
                  <a:pt x="2378392" y="1085850"/>
                </a:cubicBezTo>
                <a:cubicBezTo>
                  <a:pt x="2378392" y="1101090"/>
                  <a:pt x="2366962" y="1114425"/>
                  <a:pt x="2352674" y="1114425"/>
                </a:cubicBezTo>
                <a:cubicBezTo>
                  <a:pt x="2338387" y="1114425"/>
                  <a:pt x="2326957" y="1102042"/>
                  <a:pt x="2326957" y="1085850"/>
                </a:cubicBezTo>
                <a:cubicBezTo>
                  <a:pt x="2326957" y="1069658"/>
                  <a:pt x="2338387" y="1057275"/>
                  <a:pt x="2352674" y="1057275"/>
                </a:cubicBezTo>
                <a:close/>
                <a:moveTo>
                  <a:pt x="2185987" y="1057275"/>
                </a:moveTo>
                <a:cubicBezTo>
                  <a:pt x="2200275" y="1057275"/>
                  <a:pt x="2211705" y="1069658"/>
                  <a:pt x="2211705" y="1085850"/>
                </a:cubicBezTo>
                <a:cubicBezTo>
                  <a:pt x="2211705" y="1101090"/>
                  <a:pt x="2200275" y="1114425"/>
                  <a:pt x="2185987" y="1114425"/>
                </a:cubicBezTo>
                <a:cubicBezTo>
                  <a:pt x="2171700" y="1114425"/>
                  <a:pt x="2160270" y="1102042"/>
                  <a:pt x="2160270" y="1085850"/>
                </a:cubicBezTo>
                <a:cubicBezTo>
                  <a:pt x="2160270" y="1069658"/>
                  <a:pt x="2171700" y="1057275"/>
                  <a:pt x="2185987" y="1057275"/>
                </a:cubicBezTo>
                <a:close/>
                <a:moveTo>
                  <a:pt x="2020252" y="1057275"/>
                </a:moveTo>
                <a:cubicBezTo>
                  <a:pt x="2034539" y="1057275"/>
                  <a:pt x="2045969" y="1069658"/>
                  <a:pt x="2045969" y="1085850"/>
                </a:cubicBezTo>
                <a:cubicBezTo>
                  <a:pt x="2045969" y="1101090"/>
                  <a:pt x="2034539" y="1114425"/>
                  <a:pt x="2020252" y="1114425"/>
                </a:cubicBezTo>
                <a:cubicBezTo>
                  <a:pt x="2005964" y="1114425"/>
                  <a:pt x="1994534" y="1102042"/>
                  <a:pt x="1994534" y="1085850"/>
                </a:cubicBezTo>
                <a:cubicBezTo>
                  <a:pt x="1994534" y="1069658"/>
                  <a:pt x="2005964" y="1057275"/>
                  <a:pt x="2020252" y="1057275"/>
                </a:cubicBezTo>
                <a:close/>
                <a:moveTo>
                  <a:pt x="1853565" y="1057275"/>
                </a:moveTo>
                <a:cubicBezTo>
                  <a:pt x="1867852" y="1057275"/>
                  <a:pt x="1879282" y="1069658"/>
                  <a:pt x="1879282" y="1085850"/>
                </a:cubicBezTo>
                <a:cubicBezTo>
                  <a:pt x="1879282" y="1101090"/>
                  <a:pt x="1867852" y="1114425"/>
                  <a:pt x="1853565" y="1114425"/>
                </a:cubicBezTo>
                <a:cubicBezTo>
                  <a:pt x="1839277" y="1114425"/>
                  <a:pt x="1827847" y="1102042"/>
                  <a:pt x="1827847" y="1085850"/>
                </a:cubicBezTo>
                <a:cubicBezTo>
                  <a:pt x="1827847" y="1069658"/>
                  <a:pt x="1839277" y="1057275"/>
                  <a:pt x="1853565" y="1057275"/>
                </a:cubicBezTo>
                <a:close/>
                <a:moveTo>
                  <a:pt x="1687829" y="1057275"/>
                </a:moveTo>
                <a:cubicBezTo>
                  <a:pt x="1702117" y="1057275"/>
                  <a:pt x="1713547" y="1069658"/>
                  <a:pt x="1713547" y="1085850"/>
                </a:cubicBezTo>
                <a:cubicBezTo>
                  <a:pt x="1713547" y="1101090"/>
                  <a:pt x="1702117" y="1114425"/>
                  <a:pt x="1687829" y="1114425"/>
                </a:cubicBezTo>
                <a:cubicBezTo>
                  <a:pt x="1673542" y="1114425"/>
                  <a:pt x="1662112" y="1102042"/>
                  <a:pt x="1662112" y="1085850"/>
                </a:cubicBezTo>
                <a:cubicBezTo>
                  <a:pt x="1662112" y="1069658"/>
                  <a:pt x="1673542" y="1057275"/>
                  <a:pt x="1687829" y="1057275"/>
                </a:cubicBezTo>
                <a:close/>
                <a:moveTo>
                  <a:pt x="1521142" y="1057275"/>
                </a:moveTo>
                <a:cubicBezTo>
                  <a:pt x="1535430" y="1057275"/>
                  <a:pt x="1546860" y="1069658"/>
                  <a:pt x="1546860" y="1085850"/>
                </a:cubicBezTo>
                <a:cubicBezTo>
                  <a:pt x="1546860" y="1101090"/>
                  <a:pt x="1535430" y="1114425"/>
                  <a:pt x="1521142" y="1114425"/>
                </a:cubicBezTo>
                <a:cubicBezTo>
                  <a:pt x="1506855" y="1114425"/>
                  <a:pt x="1495425" y="1102042"/>
                  <a:pt x="1495425" y="1085850"/>
                </a:cubicBezTo>
                <a:cubicBezTo>
                  <a:pt x="1495425" y="1069658"/>
                  <a:pt x="1506855" y="1057275"/>
                  <a:pt x="1521142" y="1057275"/>
                </a:cubicBezTo>
                <a:close/>
                <a:moveTo>
                  <a:pt x="1355407" y="1057275"/>
                </a:moveTo>
                <a:cubicBezTo>
                  <a:pt x="1369695" y="1057275"/>
                  <a:pt x="1381125" y="1069658"/>
                  <a:pt x="1381125" y="1085850"/>
                </a:cubicBezTo>
                <a:cubicBezTo>
                  <a:pt x="1381125" y="1101090"/>
                  <a:pt x="1369695" y="1114425"/>
                  <a:pt x="1355407" y="1114425"/>
                </a:cubicBezTo>
                <a:cubicBezTo>
                  <a:pt x="1341120" y="1114425"/>
                  <a:pt x="1329690" y="1102042"/>
                  <a:pt x="1329690" y="1085850"/>
                </a:cubicBezTo>
                <a:cubicBezTo>
                  <a:pt x="1329690" y="1069658"/>
                  <a:pt x="1341120" y="1057275"/>
                  <a:pt x="1355407" y="1057275"/>
                </a:cubicBezTo>
                <a:close/>
                <a:moveTo>
                  <a:pt x="1188720" y="1057275"/>
                </a:moveTo>
                <a:cubicBezTo>
                  <a:pt x="1203007" y="1057275"/>
                  <a:pt x="1214437" y="1069658"/>
                  <a:pt x="1214437" y="1085850"/>
                </a:cubicBezTo>
                <a:cubicBezTo>
                  <a:pt x="1214437" y="1101090"/>
                  <a:pt x="1203007" y="1114425"/>
                  <a:pt x="1188720" y="1114425"/>
                </a:cubicBezTo>
                <a:cubicBezTo>
                  <a:pt x="1174432" y="1114425"/>
                  <a:pt x="1163002" y="1102042"/>
                  <a:pt x="1163002" y="1085850"/>
                </a:cubicBezTo>
                <a:cubicBezTo>
                  <a:pt x="1163002" y="1069658"/>
                  <a:pt x="1174432" y="1057275"/>
                  <a:pt x="1188720" y="1057275"/>
                </a:cubicBezTo>
                <a:close/>
                <a:moveTo>
                  <a:pt x="1022985" y="1057275"/>
                </a:moveTo>
                <a:cubicBezTo>
                  <a:pt x="1037272" y="1057275"/>
                  <a:pt x="1048702" y="1069658"/>
                  <a:pt x="1048702" y="1085850"/>
                </a:cubicBezTo>
                <a:cubicBezTo>
                  <a:pt x="1048702" y="1101090"/>
                  <a:pt x="1037272" y="1114425"/>
                  <a:pt x="1022985" y="1114425"/>
                </a:cubicBezTo>
                <a:cubicBezTo>
                  <a:pt x="1008697" y="1114425"/>
                  <a:pt x="997267" y="1102042"/>
                  <a:pt x="997267" y="1085850"/>
                </a:cubicBezTo>
                <a:cubicBezTo>
                  <a:pt x="997267" y="1069658"/>
                  <a:pt x="1008697" y="1057275"/>
                  <a:pt x="1022985" y="1057275"/>
                </a:cubicBezTo>
                <a:close/>
                <a:moveTo>
                  <a:pt x="857249" y="1057275"/>
                </a:moveTo>
                <a:cubicBezTo>
                  <a:pt x="871537" y="1057275"/>
                  <a:pt x="882967" y="1069658"/>
                  <a:pt x="882967" y="1085850"/>
                </a:cubicBezTo>
                <a:cubicBezTo>
                  <a:pt x="882967" y="1101090"/>
                  <a:pt x="871537" y="1114425"/>
                  <a:pt x="857249" y="1114425"/>
                </a:cubicBezTo>
                <a:cubicBezTo>
                  <a:pt x="842962" y="1114425"/>
                  <a:pt x="831532" y="1102042"/>
                  <a:pt x="831532" y="1085850"/>
                </a:cubicBezTo>
                <a:cubicBezTo>
                  <a:pt x="831532" y="1069658"/>
                  <a:pt x="842962" y="1057275"/>
                  <a:pt x="857249" y="1057275"/>
                </a:cubicBezTo>
                <a:close/>
                <a:moveTo>
                  <a:pt x="690562" y="1057275"/>
                </a:moveTo>
                <a:cubicBezTo>
                  <a:pt x="704850" y="1057275"/>
                  <a:pt x="716280" y="1069658"/>
                  <a:pt x="716280" y="1085850"/>
                </a:cubicBezTo>
                <a:cubicBezTo>
                  <a:pt x="716280" y="1101090"/>
                  <a:pt x="704850" y="1114425"/>
                  <a:pt x="690562" y="1114425"/>
                </a:cubicBezTo>
                <a:cubicBezTo>
                  <a:pt x="676275" y="1114425"/>
                  <a:pt x="664845" y="1102042"/>
                  <a:pt x="664845" y="1085850"/>
                </a:cubicBezTo>
                <a:cubicBezTo>
                  <a:pt x="664845" y="1069658"/>
                  <a:pt x="676275" y="1057275"/>
                  <a:pt x="690562" y="1057275"/>
                </a:cubicBezTo>
                <a:close/>
                <a:moveTo>
                  <a:pt x="524827" y="1057275"/>
                </a:moveTo>
                <a:cubicBezTo>
                  <a:pt x="539115" y="1057275"/>
                  <a:pt x="550545" y="1069658"/>
                  <a:pt x="550545" y="1085850"/>
                </a:cubicBezTo>
                <a:cubicBezTo>
                  <a:pt x="550545" y="1101090"/>
                  <a:pt x="539115" y="1114425"/>
                  <a:pt x="524827" y="1114425"/>
                </a:cubicBezTo>
                <a:cubicBezTo>
                  <a:pt x="510540" y="1114425"/>
                  <a:pt x="499110" y="1102042"/>
                  <a:pt x="499110" y="1085850"/>
                </a:cubicBezTo>
                <a:cubicBezTo>
                  <a:pt x="499110" y="1069658"/>
                  <a:pt x="510540" y="1057275"/>
                  <a:pt x="524827" y="1057275"/>
                </a:cubicBezTo>
                <a:close/>
                <a:moveTo>
                  <a:pt x="358139" y="1057275"/>
                </a:moveTo>
                <a:cubicBezTo>
                  <a:pt x="372427" y="1057275"/>
                  <a:pt x="383857" y="1069658"/>
                  <a:pt x="383857" y="1085850"/>
                </a:cubicBezTo>
                <a:cubicBezTo>
                  <a:pt x="383857" y="1101090"/>
                  <a:pt x="372427" y="1114425"/>
                  <a:pt x="358139" y="1114425"/>
                </a:cubicBezTo>
                <a:cubicBezTo>
                  <a:pt x="343852" y="1114425"/>
                  <a:pt x="332422" y="1102042"/>
                  <a:pt x="332422" y="1085850"/>
                </a:cubicBezTo>
                <a:cubicBezTo>
                  <a:pt x="332422" y="1069658"/>
                  <a:pt x="343852" y="1057275"/>
                  <a:pt x="358139" y="1057275"/>
                </a:cubicBezTo>
                <a:close/>
                <a:moveTo>
                  <a:pt x="192405" y="1057275"/>
                </a:moveTo>
                <a:cubicBezTo>
                  <a:pt x="206692" y="1057275"/>
                  <a:pt x="218122" y="1069658"/>
                  <a:pt x="218122" y="1085850"/>
                </a:cubicBezTo>
                <a:cubicBezTo>
                  <a:pt x="218122" y="1101090"/>
                  <a:pt x="206692" y="1114425"/>
                  <a:pt x="192405" y="1114425"/>
                </a:cubicBezTo>
                <a:cubicBezTo>
                  <a:pt x="178117" y="1114425"/>
                  <a:pt x="166687" y="1102042"/>
                  <a:pt x="166687" y="1085850"/>
                </a:cubicBezTo>
                <a:cubicBezTo>
                  <a:pt x="166687" y="1069658"/>
                  <a:pt x="178117" y="1057275"/>
                  <a:pt x="192405" y="1057275"/>
                </a:cubicBezTo>
                <a:close/>
                <a:moveTo>
                  <a:pt x="25718" y="1057275"/>
                </a:moveTo>
                <a:cubicBezTo>
                  <a:pt x="40005" y="1057275"/>
                  <a:pt x="51435" y="1069658"/>
                  <a:pt x="51435" y="1085850"/>
                </a:cubicBezTo>
                <a:cubicBezTo>
                  <a:pt x="51435" y="1101090"/>
                  <a:pt x="40005" y="1114425"/>
                  <a:pt x="25718" y="1114425"/>
                </a:cubicBezTo>
                <a:cubicBezTo>
                  <a:pt x="11430" y="1114425"/>
                  <a:pt x="0" y="1102042"/>
                  <a:pt x="0" y="1085850"/>
                </a:cubicBezTo>
                <a:cubicBezTo>
                  <a:pt x="0" y="1069658"/>
                  <a:pt x="11430" y="1057275"/>
                  <a:pt x="25718" y="1057275"/>
                </a:cubicBezTo>
                <a:close/>
                <a:moveTo>
                  <a:pt x="2850832" y="845821"/>
                </a:moveTo>
                <a:cubicBezTo>
                  <a:pt x="2865120" y="845821"/>
                  <a:pt x="2876550" y="858203"/>
                  <a:pt x="2876550" y="874396"/>
                </a:cubicBezTo>
                <a:cubicBezTo>
                  <a:pt x="2876550" y="889636"/>
                  <a:pt x="2865120" y="902971"/>
                  <a:pt x="2850832" y="902971"/>
                </a:cubicBezTo>
                <a:cubicBezTo>
                  <a:pt x="2836545" y="902971"/>
                  <a:pt x="2825115" y="890588"/>
                  <a:pt x="2825115" y="874396"/>
                </a:cubicBezTo>
                <a:cubicBezTo>
                  <a:pt x="2825115" y="858203"/>
                  <a:pt x="2836545" y="845821"/>
                  <a:pt x="2850832" y="845821"/>
                </a:cubicBezTo>
                <a:close/>
                <a:moveTo>
                  <a:pt x="2684144" y="845821"/>
                </a:moveTo>
                <a:cubicBezTo>
                  <a:pt x="2698432" y="845821"/>
                  <a:pt x="2709862" y="858203"/>
                  <a:pt x="2709862" y="874396"/>
                </a:cubicBezTo>
                <a:cubicBezTo>
                  <a:pt x="2709862" y="889636"/>
                  <a:pt x="2698432" y="902971"/>
                  <a:pt x="2684144" y="902971"/>
                </a:cubicBezTo>
                <a:cubicBezTo>
                  <a:pt x="2669857" y="902971"/>
                  <a:pt x="2658427" y="890588"/>
                  <a:pt x="2658427" y="874396"/>
                </a:cubicBezTo>
                <a:cubicBezTo>
                  <a:pt x="2658427" y="858203"/>
                  <a:pt x="2669857" y="845821"/>
                  <a:pt x="2684144" y="845821"/>
                </a:cubicBezTo>
                <a:close/>
                <a:moveTo>
                  <a:pt x="2518409" y="845821"/>
                </a:moveTo>
                <a:cubicBezTo>
                  <a:pt x="2532697" y="845821"/>
                  <a:pt x="2544127" y="858203"/>
                  <a:pt x="2544127" y="874396"/>
                </a:cubicBezTo>
                <a:cubicBezTo>
                  <a:pt x="2544127" y="889636"/>
                  <a:pt x="2532697" y="902971"/>
                  <a:pt x="2518409" y="902971"/>
                </a:cubicBezTo>
                <a:cubicBezTo>
                  <a:pt x="2504122" y="902971"/>
                  <a:pt x="2492692" y="890588"/>
                  <a:pt x="2492692" y="874396"/>
                </a:cubicBezTo>
                <a:cubicBezTo>
                  <a:pt x="2492692" y="858203"/>
                  <a:pt x="2504122" y="845821"/>
                  <a:pt x="2518409" y="845821"/>
                </a:cubicBezTo>
                <a:close/>
                <a:moveTo>
                  <a:pt x="2352674" y="845821"/>
                </a:moveTo>
                <a:cubicBezTo>
                  <a:pt x="2366962" y="845821"/>
                  <a:pt x="2378392" y="858203"/>
                  <a:pt x="2378392" y="874396"/>
                </a:cubicBezTo>
                <a:cubicBezTo>
                  <a:pt x="2378392" y="889636"/>
                  <a:pt x="2366962" y="902971"/>
                  <a:pt x="2352674" y="902971"/>
                </a:cubicBezTo>
                <a:cubicBezTo>
                  <a:pt x="2338387" y="902971"/>
                  <a:pt x="2326957" y="890588"/>
                  <a:pt x="2326957" y="874396"/>
                </a:cubicBezTo>
                <a:cubicBezTo>
                  <a:pt x="2326957" y="858203"/>
                  <a:pt x="2338387" y="845821"/>
                  <a:pt x="2352674" y="845821"/>
                </a:cubicBezTo>
                <a:close/>
                <a:moveTo>
                  <a:pt x="2185987" y="845821"/>
                </a:moveTo>
                <a:cubicBezTo>
                  <a:pt x="2200275" y="845821"/>
                  <a:pt x="2211705" y="858203"/>
                  <a:pt x="2211705" y="874396"/>
                </a:cubicBezTo>
                <a:cubicBezTo>
                  <a:pt x="2211705" y="889636"/>
                  <a:pt x="2200275" y="902971"/>
                  <a:pt x="2185987" y="902971"/>
                </a:cubicBezTo>
                <a:cubicBezTo>
                  <a:pt x="2171700" y="902971"/>
                  <a:pt x="2160270" y="890588"/>
                  <a:pt x="2160270" y="874396"/>
                </a:cubicBezTo>
                <a:cubicBezTo>
                  <a:pt x="2160270" y="858203"/>
                  <a:pt x="2171700" y="845821"/>
                  <a:pt x="2185987" y="845821"/>
                </a:cubicBezTo>
                <a:close/>
                <a:moveTo>
                  <a:pt x="2020252" y="845821"/>
                </a:moveTo>
                <a:cubicBezTo>
                  <a:pt x="2034539" y="845821"/>
                  <a:pt x="2045969" y="858203"/>
                  <a:pt x="2045969" y="874396"/>
                </a:cubicBezTo>
                <a:cubicBezTo>
                  <a:pt x="2045969" y="889636"/>
                  <a:pt x="2034539" y="902971"/>
                  <a:pt x="2020252" y="902971"/>
                </a:cubicBezTo>
                <a:cubicBezTo>
                  <a:pt x="2005964" y="902971"/>
                  <a:pt x="1994534" y="890588"/>
                  <a:pt x="1994534" y="874396"/>
                </a:cubicBezTo>
                <a:cubicBezTo>
                  <a:pt x="1994534" y="858203"/>
                  <a:pt x="2005964" y="845821"/>
                  <a:pt x="2020252" y="845821"/>
                </a:cubicBezTo>
                <a:close/>
                <a:moveTo>
                  <a:pt x="1853565" y="845821"/>
                </a:moveTo>
                <a:cubicBezTo>
                  <a:pt x="1867852" y="845821"/>
                  <a:pt x="1879282" y="858203"/>
                  <a:pt x="1879282" y="874396"/>
                </a:cubicBezTo>
                <a:cubicBezTo>
                  <a:pt x="1879282" y="889636"/>
                  <a:pt x="1867852" y="902971"/>
                  <a:pt x="1853565" y="902971"/>
                </a:cubicBezTo>
                <a:cubicBezTo>
                  <a:pt x="1839277" y="902971"/>
                  <a:pt x="1827847" y="890588"/>
                  <a:pt x="1827847" y="874396"/>
                </a:cubicBezTo>
                <a:cubicBezTo>
                  <a:pt x="1827847" y="858203"/>
                  <a:pt x="1839277" y="845821"/>
                  <a:pt x="1853565" y="845821"/>
                </a:cubicBezTo>
                <a:close/>
                <a:moveTo>
                  <a:pt x="1687829" y="845821"/>
                </a:moveTo>
                <a:cubicBezTo>
                  <a:pt x="1702117" y="845821"/>
                  <a:pt x="1713547" y="858203"/>
                  <a:pt x="1713547" y="874396"/>
                </a:cubicBezTo>
                <a:cubicBezTo>
                  <a:pt x="1713547" y="889636"/>
                  <a:pt x="1702117" y="902971"/>
                  <a:pt x="1687829" y="902971"/>
                </a:cubicBezTo>
                <a:cubicBezTo>
                  <a:pt x="1673542" y="902971"/>
                  <a:pt x="1662112" y="890588"/>
                  <a:pt x="1662112" y="874396"/>
                </a:cubicBezTo>
                <a:cubicBezTo>
                  <a:pt x="1662112" y="858203"/>
                  <a:pt x="1673542" y="845821"/>
                  <a:pt x="1687829" y="845821"/>
                </a:cubicBezTo>
                <a:close/>
                <a:moveTo>
                  <a:pt x="1521142" y="845821"/>
                </a:moveTo>
                <a:cubicBezTo>
                  <a:pt x="1535430" y="845821"/>
                  <a:pt x="1546860" y="858203"/>
                  <a:pt x="1546860" y="874396"/>
                </a:cubicBezTo>
                <a:cubicBezTo>
                  <a:pt x="1546860" y="889636"/>
                  <a:pt x="1535430" y="902971"/>
                  <a:pt x="1521142" y="902971"/>
                </a:cubicBezTo>
                <a:cubicBezTo>
                  <a:pt x="1506855" y="902971"/>
                  <a:pt x="1495425" y="890588"/>
                  <a:pt x="1495425" y="874396"/>
                </a:cubicBezTo>
                <a:cubicBezTo>
                  <a:pt x="1495425" y="858203"/>
                  <a:pt x="1506855" y="845821"/>
                  <a:pt x="1521142" y="845821"/>
                </a:cubicBezTo>
                <a:close/>
                <a:moveTo>
                  <a:pt x="1355407" y="845821"/>
                </a:moveTo>
                <a:cubicBezTo>
                  <a:pt x="1369695" y="845821"/>
                  <a:pt x="1381125" y="858203"/>
                  <a:pt x="1381125" y="874396"/>
                </a:cubicBezTo>
                <a:cubicBezTo>
                  <a:pt x="1381125" y="890588"/>
                  <a:pt x="1369695" y="902971"/>
                  <a:pt x="1355407" y="902971"/>
                </a:cubicBezTo>
                <a:cubicBezTo>
                  <a:pt x="1341120" y="902971"/>
                  <a:pt x="1329690" y="890588"/>
                  <a:pt x="1329690" y="874396"/>
                </a:cubicBezTo>
                <a:cubicBezTo>
                  <a:pt x="1329690" y="858203"/>
                  <a:pt x="1341120" y="845821"/>
                  <a:pt x="1355407" y="845821"/>
                </a:cubicBezTo>
                <a:close/>
                <a:moveTo>
                  <a:pt x="1188720" y="845821"/>
                </a:moveTo>
                <a:cubicBezTo>
                  <a:pt x="1203007" y="845821"/>
                  <a:pt x="1214437" y="858203"/>
                  <a:pt x="1214437" y="874396"/>
                </a:cubicBezTo>
                <a:cubicBezTo>
                  <a:pt x="1214437" y="889636"/>
                  <a:pt x="1203007" y="902971"/>
                  <a:pt x="1188720" y="902971"/>
                </a:cubicBezTo>
                <a:cubicBezTo>
                  <a:pt x="1174432" y="902971"/>
                  <a:pt x="1163002" y="890588"/>
                  <a:pt x="1163002" y="874396"/>
                </a:cubicBezTo>
                <a:cubicBezTo>
                  <a:pt x="1163002" y="858203"/>
                  <a:pt x="1174432" y="845821"/>
                  <a:pt x="1188720" y="845821"/>
                </a:cubicBezTo>
                <a:close/>
                <a:moveTo>
                  <a:pt x="1022985" y="845821"/>
                </a:moveTo>
                <a:cubicBezTo>
                  <a:pt x="1037272" y="845821"/>
                  <a:pt x="1048702" y="858203"/>
                  <a:pt x="1048702" y="874396"/>
                </a:cubicBezTo>
                <a:cubicBezTo>
                  <a:pt x="1048702" y="889636"/>
                  <a:pt x="1037272" y="902971"/>
                  <a:pt x="1022985" y="902971"/>
                </a:cubicBezTo>
                <a:cubicBezTo>
                  <a:pt x="1008697" y="902971"/>
                  <a:pt x="997267" y="890588"/>
                  <a:pt x="997267" y="874396"/>
                </a:cubicBezTo>
                <a:cubicBezTo>
                  <a:pt x="997267" y="858203"/>
                  <a:pt x="1008697" y="845821"/>
                  <a:pt x="1022985" y="845821"/>
                </a:cubicBezTo>
                <a:close/>
                <a:moveTo>
                  <a:pt x="857249" y="845821"/>
                </a:moveTo>
                <a:cubicBezTo>
                  <a:pt x="871537" y="845821"/>
                  <a:pt x="882967" y="858203"/>
                  <a:pt x="882967" y="874396"/>
                </a:cubicBezTo>
                <a:cubicBezTo>
                  <a:pt x="882967" y="889636"/>
                  <a:pt x="871537" y="902971"/>
                  <a:pt x="857249" y="902971"/>
                </a:cubicBezTo>
                <a:cubicBezTo>
                  <a:pt x="842962" y="902971"/>
                  <a:pt x="831532" y="890588"/>
                  <a:pt x="831532" y="874396"/>
                </a:cubicBezTo>
                <a:cubicBezTo>
                  <a:pt x="831532" y="858203"/>
                  <a:pt x="842962" y="845821"/>
                  <a:pt x="857249" y="845821"/>
                </a:cubicBezTo>
                <a:close/>
                <a:moveTo>
                  <a:pt x="690562" y="845821"/>
                </a:moveTo>
                <a:cubicBezTo>
                  <a:pt x="704850" y="845821"/>
                  <a:pt x="716280" y="858203"/>
                  <a:pt x="716280" y="874396"/>
                </a:cubicBezTo>
                <a:cubicBezTo>
                  <a:pt x="716280" y="889636"/>
                  <a:pt x="704850" y="902971"/>
                  <a:pt x="690562" y="902971"/>
                </a:cubicBezTo>
                <a:cubicBezTo>
                  <a:pt x="676275" y="902971"/>
                  <a:pt x="664845" y="890588"/>
                  <a:pt x="664845" y="874396"/>
                </a:cubicBezTo>
                <a:cubicBezTo>
                  <a:pt x="664845" y="858203"/>
                  <a:pt x="676275" y="845821"/>
                  <a:pt x="690562" y="845821"/>
                </a:cubicBezTo>
                <a:close/>
                <a:moveTo>
                  <a:pt x="524827" y="845821"/>
                </a:moveTo>
                <a:cubicBezTo>
                  <a:pt x="539115" y="845821"/>
                  <a:pt x="550545" y="858203"/>
                  <a:pt x="550545" y="874396"/>
                </a:cubicBezTo>
                <a:cubicBezTo>
                  <a:pt x="550545" y="889636"/>
                  <a:pt x="539115" y="902971"/>
                  <a:pt x="524827" y="902971"/>
                </a:cubicBezTo>
                <a:cubicBezTo>
                  <a:pt x="510540" y="902971"/>
                  <a:pt x="499110" y="890588"/>
                  <a:pt x="499110" y="874396"/>
                </a:cubicBezTo>
                <a:cubicBezTo>
                  <a:pt x="499110" y="858203"/>
                  <a:pt x="510540" y="845821"/>
                  <a:pt x="524827" y="845821"/>
                </a:cubicBezTo>
                <a:close/>
                <a:moveTo>
                  <a:pt x="358139" y="845821"/>
                </a:moveTo>
                <a:cubicBezTo>
                  <a:pt x="372427" y="845821"/>
                  <a:pt x="383857" y="858203"/>
                  <a:pt x="383857" y="874396"/>
                </a:cubicBezTo>
                <a:cubicBezTo>
                  <a:pt x="383857" y="889636"/>
                  <a:pt x="372427" y="902971"/>
                  <a:pt x="358139" y="902971"/>
                </a:cubicBezTo>
                <a:cubicBezTo>
                  <a:pt x="343852" y="902971"/>
                  <a:pt x="332422" y="890588"/>
                  <a:pt x="332422" y="874396"/>
                </a:cubicBezTo>
                <a:cubicBezTo>
                  <a:pt x="332422" y="858203"/>
                  <a:pt x="343852" y="845821"/>
                  <a:pt x="358139" y="845821"/>
                </a:cubicBezTo>
                <a:close/>
                <a:moveTo>
                  <a:pt x="192405" y="845821"/>
                </a:moveTo>
                <a:cubicBezTo>
                  <a:pt x="206692" y="845821"/>
                  <a:pt x="218122" y="858203"/>
                  <a:pt x="218122" y="874396"/>
                </a:cubicBezTo>
                <a:cubicBezTo>
                  <a:pt x="218122" y="889636"/>
                  <a:pt x="206692" y="902971"/>
                  <a:pt x="192405" y="902971"/>
                </a:cubicBezTo>
                <a:cubicBezTo>
                  <a:pt x="178117" y="902971"/>
                  <a:pt x="166687" y="890588"/>
                  <a:pt x="166687" y="874396"/>
                </a:cubicBezTo>
                <a:cubicBezTo>
                  <a:pt x="166687" y="858203"/>
                  <a:pt x="178117" y="845821"/>
                  <a:pt x="192405" y="845821"/>
                </a:cubicBezTo>
                <a:close/>
                <a:moveTo>
                  <a:pt x="25718" y="845821"/>
                </a:moveTo>
                <a:cubicBezTo>
                  <a:pt x="40005" y="845821"/>
                  <a:pt x="51435" y="858203"/>
                  <a:pt x="51435" y="874396"/>
                </a:cubicBezTo>
                <a:cubicBezTo>
                  <a:pt x="51435" y="889636"/>
                  <a:pt x="40005" y="902971"/>
                  <a:pt x="25718" y="902971"/>
                </a:cubicBezTo>
                <a:cubicBezTo>
                  <a:pt x="11430" y="902971"/>
                  <a:pt x="0" y="890588"/>
                  <a:pt x="0" y="874396"/>
                </a:cubicBezTo>
                <a:cubicBezTo>
                  <a:pt x="0" y="858203"/>
                  <a:pt x="11430" y="845821"/>
                  <a:pt x="25718" y="845821"/>
                </a:cubicBezTo>
                <a:close/>
                <a:moveTo>
                  <a:pt x="2850832" y="634365"/>
                </a:moveTo>
                <a:cubicBezTo>
                  <a:pt x="2865120" y="634365"/>
                  <a:pt x="2876550" y="646748"/>
                  <a:pt x="2876550" y="662940"/>
                </a:cubicBezTo>
                <a:cubicBezTo>
                  <a:pt x="2876550" y="678180"/>
                  <a:pt x="2865120" y="691515"/>
                  <a:pt x="2850832" y="691515"/>
                </a:cubicBezTo>
                <a:cubicBezTo>
                  <a:pt x="2836545" y="691515"/>
                  <a:pt x="2825115" y="679133"/>
                  <a:pt x="2825115" y="662940"/>
                </a:cubicBezTo>
                <a:cubicBezTo>
                  <a:pt x="2825115" y="646748"/>
                  <a:pt x="2836545" y="634365"/>
                  <a:pt x="2850832" y="634365"/>
                </a:cubicBezTo>
                <a:close/>
                <a:moveTo>
                  <a:pt x="2684144" y="634365"/>
                </a:moveTo>
                <a:cubicBezTo>
                  <a:pt x="2698432" y="634365"/>
                  <a:pt x="2709862" y="646748"/>
                  <a:pt x="2709862" y="662940"/>
                </a:cubicBezTo>
                <a:cubicBezTo>
                  <a:pt x="2709862" y="678180"/>
                  <a:pt x="2698432" y="691515"/>
                  <a:pt x="2684144" y="691515"/>
                </a:cubicBezTo>
                <a:cubicBezTo>
                  <a:pt x="2669857" y="691515"/>
                  <a:pt x="2658427" y="679133"/>
                  <a:pt x="2658427" y="662940"/>
                </a:cubicBezTo>
                <a:cubicBezTo>
                  <a:pt x="2658427" y="646748"/>
                  <a:pt x="2669857" y="634365"/>
                  <a:pt x="2684144" y="634365"/>
                </a:cubicBezTo>
                <a:close/>
                <a:moveTo>
                  <a:pt x="2518409" y="634365"/>
                </a:moveTo>
                <a:cubicBezTo>
                  <a:pt x="2532697" y="634365"/>
                  <a:pt x="2544127" y="646748"/>
                  <a:pt x="2544127" y="662940"/>
                </a:cubicBezTo>
                <a:cubicBezTo>
                  <a:pt x="2544127" y="678180"/>
                  <a:pt x="2532697" y="691515"/>
                  <a:pt x="2518409" y="691515"/>
                </a:cubicBezTo>
                <a:cubicBezTo>
                  <a:pt x="2504122" y="691515"/>
                  <a:pt x="2492692" y="679133"/>
                  <a:pt x="2492692" y="662940"/>
                </a:cubicBezTo>
                <a:cubicBezTo>
                  <a:pt x="2492692" y="646748"/>
                  <a:pt x="2504122" y="634365"/>
                  <a:pt x="2518409" y="634365"/>
                </a:cubicBezTo>
                <a:close/>
                <a:moveTo>
                  <a:pt x="2352674" y="634365"/>
                </a:moveTo>
                <a:cubicBezTo>
                  <a:pt x="2366962" y="634365"/>
                  <a:pt x="2378392" y="646748"/>
                  <a:pt x="2378392" y="662940"/>
                </a:cubicBezTo>
                <a:cubicBezTo>
                  <a:pt x="2378392" y="678180"/>
                  <a:pt x="2366962" y="691515"/>
                  <a:pt x="2352674" y="691515"/>
                </a:cubicBezTo>
                <a:cubicBezTo>
                  <a:pt x="2338387" y="691515"/>
                  <a:pt x="2326957" y="679133"/>
                  <a:pt x="2326957" y="662940"/>
                </a:cubicBezTo>
                <a:cubicBezTo>
                  <a:pt x="2326957" y="646748"/>
                  <a:pt x="2338387" y="634365"/>
                  <a:pt x="2352674" y="634365"/>
                </a:cubicBezTo>
                <a:close/>
                <a:moveTo>
                  <a:pt x="2185987" y="634365"/>
                </a:moveTo>
                <a:cubicBezTo>
                  <a:pt x="2200275" y="634365"/>
                  <a:pt x="2211705" y="646748"/>
                  <a:pt x="2211705" y="662940"/>
                </a:cubicBezTo>
                <a:cubicBezTo>
                  <a:pt x="2211705" y="678180"/>
                  <a:pt x="2200275" y="691515"/>
                  <a:pt x="2185987" y="691515"/>
                </a:cubicBezTo>
                <a:cubicBezTo>
                  <a:pt x="2171700" y="691515"/>
                  <a:pt x="2160270" y="679133"/>
                  <a:pt x="2160270" y="662940"/>
                </a:cubicBezTo>
                <a:cubicBezTo>
                  <a:pt x="2160270" y="646748"/>
                  <a:pt x="2171700" y="634365"/>
                  <a:pt x="2185987" y="634365"/>
                </a:cubicBezTo>
                <a:close/>
                <a:moveTo>
                  <a:pt x="2020252" y="634365"/>
                </a:moveTo>
                <a:cubicBezTo>
                  <a:pt x="2034539" y="634365"/>
                  <a:pt x="2045969" y="646748"/>
                  <a:pt x="2045969" y="662940"/>
                </a:cubicBezTo>
                <a:cubicBezTo>
                  <a:pt x="2045969" y="678180"/>
                  <a:pt x="2034539" y="691515"/>
                  <a:pt x="2020252" y="691515"/>
                </a:cubicBezTo>
                <a:cubicBezTo>
                  <a:pt x="2005964" y="691515"/>
                  <a:pt x="1994534" y="679133"/>
                  <a:pt x="1994534" y="662940"/>
                </a:cubicBezTo>
                <a:cubicBezTo>
                  <a:pt x="1994534" y="646748"/>
                  <a:pt x="2005964" y="634365"/>
                  <a:pt x="2020252" y="634365"/>
                </a:cubicBezTo>
                <a:close/>
                <a:moveTo>
                  <a:pt x="1853565" y="634365"/>
                </a:moveTo>
                <a:cubicBezTo>
                  <a:pt x="1867852" y="634365"/>
                  <a:pt x="1879282" y="646748"/>
                  <a:pt x="1879282" y="662940"/>
                </a:cubicBezTo>
                <a:cubicBezTo>
                  <a:pt x="1879282" y="678180"/>
                  <a:pt x="1867852" y="691515"/>
                  <a:pt x="1853565" y="691515"/>
                </a:cubicBezTo>
                <a:cubicBezTo>
                  <a:pt x="1839277" y="691515"/>
                  <a:pt x="1827847" y="679133"/>
                  <a:pt x="1827847" y="662940"/>
                </a:cubicBezTo>
                <a:cubicBezTo>
                  <a:pt x="1827847" y="646748"/>
                  <a:pt x="1839277" y="634365"/>
                  <a:pt x="1853565" y="634365"/>
                </a:cubicBezTo>
                <a:close/>
                <a:moveTo>
                  <a:pt x="1687829" y="634365"/>
                </a:moveTo>
                <a:cubicBezTo>
                  <a:pt x="1702117" y="634365"/>
                  <a:pt x="1713547" y="646748"/>
                  <a:pt x="1713547" y="662940"/>
                </a:cubicBezTo>
                <a:cubicBezTo>
                  <a:pt x="1713547" y="678180"/>
                  <a:pt x="1702117" y="691515"/>
                  <a:pt x="1687829" y="691515"/>
                </a:cubicBezTo>
                <a:cubicBezTo>
                  <a:pt x="1673542" y="691515"/>
                  <a:pt x="1662112" y="679133"/>
                  <a:pt x="1662112" y="662940"/>
                </a:cubicBezTo>
                <a:cubicBezTo>
                  <a:pt x="1662112" y="646748"/>
                  <a:pt x="1673542" y="634365"/>
                  <a:pt x="1687829" y="634365"/>
                </a:cubicBezTo>
                <a:close/>
                <a:moveTo>
                  <a:pt x="1521142" y="634365"/>
                </a:moveTo>
                <a:cubicBezTo>
                  <a:pt x="1535430" y="634365"/>
                  <a:pt x="1546860" y="646748"/>
                  <a:pt x="1546860" y="662940"/>
                </a:cubicBezTo>
                <a:cubicBezTo>
                  <a:pt x="1546860" y="679133"/>
                  <a:pt x="1535430" y="691515"/>
                  <a:pt x="1521142" y="691515"/>
                </a:cubicBezTo>
                <a:cubicBezTo>
                  <a:pt x="1506855" y="691515"/>
                  <a:pt x="1495425" y="679133"/>
                  <a:pt x="1495425" y="662940"/>
                </a:cubicBezTo>
                <a:cubicBezTo>
                  <a:pt x="1495425" y="646748"/>
                  <a:pt x="1506855" y="634365"/>
                  <a:pt x="1521142" y="634365"/>
                </a:cubicBezTo>
                <a:close/>
                <a:moveTo>
                  <a:pt x="1355407" y="634365"/>
                </a:moveTo>
                <a:cubicBezTo>
                  <a:pt x="1369695" y="634365"/>
                  <a:pt x="1381125" y="646748"/>
                  <a:pt x="1381125" y="662940"/>
                </a:cubicBezTo>
                <a:cubicBezTo>
                  <a:pt x="1381125" y="678180"/>
                  <a:pt x="1369695" y="691515"/>
                  <a:pt x="1355407" y="691515"/>
                </a:cubicBezTo>
                <a:cubicBezTo>
                  <a:pt x="1341120" y="691515"/>
                  <a:pt x="1329690" y="679133"/>
                  <a:pt x="1329690" y="662940"/>
                </a:cubicBezTo>
                <a:cubicBezTo>
                  <a:pt x="1329690" y="646748"/>
                  <a:pt x="1341120" y="634365"/>
                  <a:pt x="1355407" y="634365"/>
                </a:cubicBezTo>
                <a:close/>
                <a:moveTo>
                  <a:pt x="1188720" y="634365"/>
                </a:moveTo>
                <a:cubicBezTo>
                  <a:pt x="1203007" y="634365"/>
                  <a:pt x="1214437" y="646748"/>
                  <a:pt x="1214437" y="662940"/>
                </a:cubicBezTo>
                <a:cubicBezTo>
                  <a:pt x="1214437" y="678180"/>
                  <a:pt x="1203007" y="691515"/>
                  <a:pt x="1188720" y="691515"/>
                </a:cubicBezTo>
                <a:cubicBezTo>
                  <a:pt x="1174432" y="691515"/>
                  <a:pt x="1163002" y="679133"/>
                  <a:pt x="1163002" y="662940"/>
                </a:cubicBezTo>
                <a:cubicBezTo>
                  <a:pt x="1163002" y="646748"/>
                  <a:pt x="1174432" y="634365"/>
                  <a:pt x="1188720" y="634365"/>
                </a:cubicBezTo>
                <a:close/>
                <a:moveTo>
                  <a:pt x="1022985" y="634365"/>
                </a:moveTo>
                <a:cubicBezTo>
                  <a:pt x="1037272" y="634365"/>
                  <a:pt x="1048702" y="646748"/>
                  <a:pt x="1048702" y="662940"/>
                </a:cubicBezTo>
                <a:cubicBezTo>
                  <a:pt x="1048702" y="678180"/>
                  <a:pt x="1037272" y="691515"/>
                  <a:pt x="1022985" y="691515"/>
                </a:cubicBezTo>
                <a:cubicBezTo>
                  <a:pt x="1008697" y="691515"/>
                  <a:pt x="997267" y="679133"/>
                  <a:pt x="997267" y="662940"/>
                </a:cubicBezTo>
                <a:cubicBezTo>
                  <a:pt x="997267" y="646748"/>
                  <a:pt x="1008697" y="634365"/>
                  <a:pt x="1022985" y="634365"/>
                </a:cubicBezTo>
                <a:close/>
                <a:moveTo>
                  <a:pt x="857249" y="634365"/>
                </a:moveTo>
                <a:cubicBezTo>
                  <a:pt x="871537" y="634365"/>
                  <a:pt x="882967" y="646748"/>
                  <a:pt x="882967" y="662940"/>
                </a:cubicBezTo>
                <a:cubicBezTo>
                  <a:pt x="882967" y="678180"/>
                  <a:pt x="871537" y="691515"/>
                  <a:pt x="857249" y="691515"/>
                </a:cubicBezTo>
                <a:cubicBezTo>
                  <a:pt x="842962" y="691515"/>
                  <a:pt x="831532" y="679133"/>
                  <a:pt x="831532" y="662940"/>
                </a:cubicBezTo>
                <a:cubicBezTo>
                  <a:pt x="831532" y="646748"/>
                  <a:pt x="842962" y="634365"/>
                  <a:pt x="857249" y="634365"/>
                </a:cubicBezTo>
                <a:close/>
                <a:moveTo>
                  <a:pt x="690562" y="634365"/>
                </a:moveTo>
                <a:cubicBezTo>
                  <a:pt x="704850" y="634365"/>
                  <a:pt x="716280" y="646748"/>
                  <a:pt x="716280" y="662940"/>
                </a:cubicBezTo>
                <a:cubicBezTo>
                  <a:pt x="716280" y="678180"/>
                  <a:pt x="704850" y="691515"/>
                  <a:pt x="690562" y="691515"/>
                </a:cubicBezTo>
                <a:cubicBezTo>
                  <a:pt x="676275" y="691515"/>
                  <a:pt x="664845" y="679133"/>
                  <a:pt x="664845" y="662940"/>
                </a:cubicBezTo>
                <a:cubicBezTo>
                  <a:pt x="664845" y="646748"/>
                  <a:pt x="676275" y="634365"/>
                  <a:pt x="690562" y="634365"/>
                </a:cubicBezTo>
                <a:close/>
                <a:moveTo>
                  <a:pt x="524827" y="634365"/>
                </a:moveTo>
                <a:cubicBezTo>
                  <a:pt x="539115" y="634365"/>
                  <a:pt x="550545" y="646748"/>
                  <a:pt x="550545" y="662940"/>
                </a:cubicBezTo>
                <a:cubicBezTo>
                  <a:pt x="550545" y="678180"/>
                  <a:pt x="539115" y="691515"/>
                  <a:pt x="524827" y="691515"/>
                </a:cubicBezTo>
                <a:cubicBezTo>
                  <a:pt x="510540" y="691515"/>
                  <a:pt x="499110" y="679133"/>
                  <a:pt x="499110" y="662940"/>
                </a:cubicBezTo>
                <a:cubicBezTo>
                  <a:pt x="499110" y="646748"/>
                  <a:pt x="510540" y="634365"/>
                  <a:pt x="524827" y="634365"/>
                </a:cubicBezTo>
                <a:close/>
                <a:moveTo>
                  <a:pt x="358139" y="634365"/>
                </a:moveTo>
                <a:cubicBezTo>
                  <a:pt x="372427" y="634365"/>
                  <a:pt x="383857" y="646748"/>
                  <a:pt x="383857" y="662940"/>
                </a:cubicBezTo>
                <a:cubicBezTo>
                  <a:pt x="383857" y="679133"/>
                  <a:pt x="372427" y="691515"/>
                  <a:pt x="358139" y="691515"/>
                </a:cubicBezTo>
                <a:cubicBezTo>
                  <a:pt x="343852" y="691515"/>
                  <a:pt x="332422" y="679133"/>
                  <a:pt x="332422" y="662940"/>
                </a:cubicBezTo>
                <a:cubicBezTo>
                  <a:pt x="332422" y="646748"/>
                  <a:pt x="343852" y="634365"/>
                  <a:pt x="358139" y="634365"/>
                </a:cubicBezTo>
                <a:close/>
                <a:moveTo>
                  <a:pt x="192405" y="634365"/>
                </a:moveTo>
                <a:cubicBezTo>
                  <a:pt x="206692" y="634365"/>
                  <a:pt x="218122" y="646748"/>
                  <a:pt x="218122" y="662940"/>
                </a:cubicBezTo>
                <a:cubicBezTo>
                  <a:pt x="218122" y="678180"/>
                  <a:pt x="206692" y="691515"/>
                  <a:pt x="192405" y="691515"/>
                </a:cubicBezTo>
                <a:cubicBezTo>
                  <a:pt x="178117" y="691515"/>
                  <a:pt x="166687" y="679133"/>
                  <a:pt x="166687" y="662940"/>
                </a:cubicBezTo>
                <a:cubicBezTo>
                  <a:pt x="166687" y="646748"/>
                  <a:pt x="178117" y="634365"/>
                  <a:pt x="192405" y="634365"/>
                </a:cubicBezTo>
                <a:close/>
                <a:moveTo>
                  <a:pt x="25718" y="634365"/>
                </a:moveTo>
                <a:cubicBezTo>
                  <a:pt x="40005" y="634365"/>
                  <a:pt x="51435" y="646748"/>
                  <a:pt x="51435" y="662940"/>
                </a:cubicBezTo>
                <a:cubicBezTo>
                  <a:pt x="51435" y="679133"/>
                  <a:pt x="40005" y="691515"/>
                  <a:pt x="25718" y="691515"/>
                </a:cubicBezTo>
                <a:cubicBezTo>
                  <a:pt x="11430" y="691515"/>
                  <a:pt x="0" y="679133"/>
                  <a:pt x="0" y="662940"/>
                </a:cubicBezTo>
                <a:cubicBezTo>
                  <a:pt x="0" y="646748"/>
                  <a:pt x="11430" y="634365"/>
                  <a:pt x="25718" y="634365"/>
                </a:cubicBezTo>
                <a:close/>
                <a:moveTo>
                  <a:pt x="2850832" y="422911"/>
                </a:moveTo>
                <a:cubicBezTo>
                  <a:pt x="2865120" y="422911"/>
                  <a:pt x="2876550" y="435293"/>
                  <a:pt x="2876550" y="451486"/>
                </a:cubicBezTo>
                <a:cubicBezTo>
                  <a:pt x="2876550" y="466726"/>
                  <a:pt x="2865120" y="480061"/>
                  <a:pt x="2850832" y="480061"/>
                </a:cubicBezTo>
                <a:cubicBezTo>
                  <a:pt x="2836545" y="480061"/>
                  <a:pt x="2825115" y="467678"/>
                  <a:pt x="2825115" y="451486"/>
                </a:cubicBezTo>
                <a:cubicBezTo>
                  <a:pt x="2825115" y="435293"/>
                  <a:pt x="2836545" y="422911"/>
                  <a:pt x="2850832" y="422911"/>
                </a:cubicBezTo>
                <a:close/>
                <a:moveTo>
                  <a:pt x="2684144" y="422911"/>
                </a:moveTo>
                <a:cubicBezTo>
                  <a:pt x="2698432" y="422911"/>
                  <a:pt x="2709862" y="435293"/>
                  <a:pt x="2709862" y="451486"/>
                </a:cubicBezTo>
                <a:cubicBezTo>
                  <a:pt x="2709862" y="467678"/>
                  <a:pt x="2698432" y="480061"/>
                  <a:pt x="2684144" y="480061"/>
                </a:cubicBezTo>
                <a:cubicBezTo>
                  <a:pt x="2669857" y="480061"/>
                  <a:pt x="2658427" y="467678"/>
                  <a:pt x="2658427" y="451486"/>
                </a:cubicBezTo>
                <a:cubicBezTo>
                  <a:pt x="2658427" y="435293"/>
                  <a:pt x="2669857" y="422911"/>
                  <a:pt x="2684144" y="422911"/>
                </a:cubicBezTo>
                <a:close/>
                <a:moveTo>
                  <a:pt x="2518409" y="422911"/>
                </a:moveTo>
                <a:cubicBezTo>
                  <a:pt x="2532697" y="422911"/>
                  <a:pt x="2544127" y="435293"/>
                  <a:pt x="2544127" y="451486"/>
                </a:cubicBezTo>
                <a:cubicBezTo>
                  <a:pt x="2544127" y="466726"/>
                  <a:pt x="2532697" y="480061"/>
                  <a:pt x="2518409" y="480061"/>
                </a:cubicBezTo>
                <a:cubicBezTo>
                  <a:pt x="2504122" y="480061"/>
                  <a:pt x="2492692" y="467678"/>
                  <a:pt x="2492692" y="451486"/>
                </a:cubicBezTo>
                <a:cubicBezTo>
                  <a:pt x="2492692" y="435293"/>
                  <a:pt x="2504122" y="422911"/>
                  <a:pt x="2518409" y="422911"/>
                </a:cubicBezTo>
                <a:close/>
                <a:moveTo>
                  <a:pt x="2352674" y="422911"/>
                </a:moveTo>
                <a:cubicBezTo>
                  <a:pt x="2366962" y="422911"/>
                  <a:pt x="2378392" y="435293"/>
                  <a:pt x="2378392" y="451486"/>
                </a:cubicBezTo>
                <a:cubicBezTo>
                  <a:pt x="2378392" y="467678"/>
                  <a:pt x="2366962" y="480061"/>
                  <a:pt x="2352674" y="480061"/>
                </a:cubicBezTo>
                <a:cubicBezTo>
                  <a:pt x="2338387" y="480061"/>
                  <a:pt x="2326957" y="467678"/>
                  <a:pt x="2326957" y="451486"/>
                </a:cubicBezTo>
                <a:cubicBezTo>
                  <a:pt x="2326957" y="435293"/>
                  <a:pt x="2338387" y="422911"/>
                  <a:pt x="2352674" y="422911"/>
                </a:cubicBezTo>
                <a:close/>
                <a:moveTo>
                  <a:pt x="2185987" y="422911"/>
                </a:moveTo>
                <a:cubicBezTo>
                  <a:pt x="2200275" y="422911"/>
                  <a:pt x="2211705" y="435293"/>
                  <a:pt x="2211705" y="451486"/>
                </a:cubicBezTo>
                <a:cubicBezTo>
                  <a:pt x="2211705" y="466726"/>
                  <a:pt x="2200275" y="480061"/>
                  <a:pt x="2185987" y="480061"/>
                </a:cubicBezTo>
                <a:cubicBezTo>
                  <a:pt x="2171700" y="480061"/>
                  <a:pt x="2160270" y="467678"/>
                  <a:pt x="2160270" y="451486"/>
                </a:cubicBezTo>
                <a:cubicBezTo>
                  <a:pt x="2160270" y="435293"/>
                  <a:pt x="2171700" y="422911"/>
                  <a:pt x="2185987" y="422911"/>
                </a:cubicBezTo>
                <a:close/>
                <a:moveTo>
                  <a:pt x="2020252" y="422911"/>
                </a:moveTo>
                <a:cubicBezTo>
                  <a:pt x="2034539" y="422911"/>
                  <a:pt x="2045969" y="435293"/>
                  <a:pt x="2045969" y="451486"/>
                </a:cubicBezTo>
                <a:cubicBezTo>
                  <a:pt x="2045969" y="467678"/>
                  <a:pt x="2034539" y="480061"/>
                  <a:pt x="2020252" y="480061"/>
                </a:cubicBezTo>
                <a:cubicBezTo>
                  <a:pt x="2005964" y="480061"/>
                  <a:pt x="1994534" y="467678"/>
                  <a:pt x="1994534" y="451486"/>
                </a:cubicBezTo>
                <a:cubicBezTo>
                  <a:pt x="1994534" y="435293"/>
                  <a:pt x="2005964" y="422911"/>
                  <a:pt x="2020252" y="422911"/>
                </a:cubicBezTo>
                <a:close/>
                <a:moveTo>
                  <a:pt x="1853565" y="422911"/>
                </a:moveTo>
                <a:cubicBezTo>
                  <a:pt x="1867852" y="422911"/>
                  <a:pt x="1879282" y="435293"/>
                  <a:pt x="1879282" y="451486"/>
                </a:cubicBezTo>
                <a:cubicBezTo>
                  <a:pt x="1879282" y="466726"/>
                  <a:pt x="1867852" y="480061"/>
                  <a:pt x="1853565" y="480061"/>
                </a:cubicBezTo>
                <a:cubicBezTo>
                  <a:pt x="1839277" y="480061"/>
                  <a:pt x="1827847" y="467678"/>
                  <a:pt x="1827847" y="451486"/>
                </a:cubicBezTo>
                <a:cubicBezTo>
                  <a:pt x="1827847" y="435293"/>
                  <a:pt x="1839277" y="422911"/>
                  <a:pt x="1853565" y="422911"/>
                </a:cubicBezTo>
                <a:close/>
                <a:moveTo>
                  <a:pt x="1687829" y="422911"/>
                </a:moveTo>
                <a:cubicBezTo>
                  <a:pt x="1702117" y="422911"/>
                  <a:pt x="1713547" y="435293"/>
                  <a:pt x="1713547" y="451486"/>
                </a:cubicBezTo>
                <a:cubicBezTo>
                  <a:pt x="1713547" y="467678"/>
                  <a:pt x="1702117" y="480061"/>
                  <a:pt x="1687829" y="480061"/>
                </a:cubicBezTo>
                <a:cubicBezTo>
                  <a:pt x="1673542" y="480061"/>
                  <a:pt x="1662112" y="467678"/>
                  <a:pt x="1662112" y="451486"/>
                </a:cubicBezTo>
                <a:cubicBezTo>
                  <a:pt x="1662112" y="435293"/>
                  <a:pt x="1673542" y="422911"/>
                  <a:pt x="1687829" y="422911"/>
                </a:cubicBezTo>
                <a:close/>
                <a:moveTo>
                  <a:pt x="1521142" y="422911"/>
                </a:moveTo>
                <a:cubicBezTo>
                  <a:pt x="1535430" y="422911"/>
                  <a:pt x="1546860" y="435293"/>
                  <a:pt x="1546860" y="451486"/>
                </a:cubicBezTo>
                <a:cubicBezTo>
                  <a:pt x="1546860" y="466726"/>
                  <a:pt x="1535430" y="480061"/>
                  <a:pt x="1521142" y="480061"/>
                </a:cubicBezTo>
                <a:cubicBezTo>
                  <a:pt x="1506855" y="480061"/>
                  <a:pt x="1495425" y="467678"/>
                  <a:pt x="1495425" y="451486"/>
                </a:cubicBezTo>
                <a:cubicBezTo>
                  <a:pt x="1495425" y="435293"/>
                  <a:pt x="1506855" y="422911"/>
                  <a:pt x="1521142" y="422911"/>
                </a:cubicBezTo>
                <a:close/>
                <a:moveTo>
                  <a:pt x="1355407" y="422911"/>
                </a:moveTo>
                <a:cubicBezTo>
                  <a:pt x="1369695" y="422911"/>
                  <a:pt x="1381125" y="435293"/>
                  <a:pt x="1381125" y="451486"/>
                </a:cubicBezTo>
                <a:cubicBezTo>
                  <a:pt x="1381125" y="466726"/>
                  <a:pt x="1369695" y="480061"/>
                  <a:pt x="1355407" y="480061"/>
                </a:cubicBezTo>
                <a:cubicBezTo>
                  <a:pt x="1341120" y="480061"/>
                  <a:pt x="1329690" y="467678"/>
                  <a:pt x="1329690" y="451486"/>
                </a:cubicBezTo>
                <a:cubicBezTo>
                  <a:pt x="1329690" y="435293"/>
                  <a:pt x="1341120" y="422911"/>
                  <a:pt x="1355407" y="422911"/>
                </a:cubicBezTo>
                <a:close/>
                <a:moveTo>
                  <a:pt x="1188720" y="422911"/>
                </a:moveTo>
                <a:cubicBezTo>
                  <a:pt x="1203007" y="422911"/>
                  <a:pt x="1214437" y="435293"/>
                  <a:pt x="1214437" y="451486"/>
                </a:cubicBezTo>
                <a:cubicBezTo>
                  <a:pt x="1214437" y="466726"/>
                  <a:pt x="1203007" y="480061"/>
                  <a:pt x="1188720" y="480061"/>
                </a:cubicBezTo>
                <a:cubicBezTo>
                  <a:pt x="1174432" y="480061"/>
                  <a:pt x="1163002" y="467678"/>
                  <a:pt x="1163002" y="451486"/>
                </a:cubicBezTo>
                <a:cubicBezTo>
                  <a:pt x="1163002" y="435293"/>
                  <a:pt x="1174432" y="422911"/>
                  <a:pt x="1188720" y="422911"/>
                </a:cubicBezTo>
                <a:close/>
                <a:moveTo>
                  <a:pt x="1022985" y="422911"/>
                </a:moveTo>
                <a:cubicBezTo>
                  <a:pt x="1037272" y="422911"/>
                  <a:pt x="1048702" y="435293"/>
                  <a:pt x="1048702" y="451486"/>
                </a:cubicBezTo>
                <a:cubicBezTo>
                  <a:pt x="1048702" y="466726"/>
                  <a:pt x="1037272" y="480061"/>
                  <a:pt x="1022985" y="480061"/>
                </a:cubicBezTo>
                <a:cubicBezTo>
                  <a:pt x="1008697" y="480061"/>
                  <a:pt x="997267" y="467678"/>
                  <a:pt x="997267" y="451486"/>
                </a:cubicBezTo>
                <a:cubicBezTo>
                  <a:pt x="997267" y="435293"/>
                  <a:pt x="1008697" y="422911"/>
                  <a:pt x="1022985" y="422911"/>
                </a:cubicBezTo>
                <a:close/>
                <a:moveTo>
                  <a:pt x="857249" y="422911"/>
                </a:moveTo>
                <a:cubicBezTo>
                  <a:pt x="871537" y="422911"/>
                  <a:pt x="882967" y="435293"/>
                  <a:pt x="882967" y="451486"/>
                </a:cubicBezTo>
                <a:cubicBezTo>
                  <a:pt x="882967" y="466726"/>
                  <a:pt x="871537" y="480061"/>
                  <a:pt x="857249" y="480061"/>
                </a:cubicBezTo>
                <a:cubicBezTo>
                  <a:pt x="842962" y="480061"/>
                  <a:pt x="831532" y="467678"/>
                  <a:pt x="831532" y="451486"/>
                </a:cubicBezTo>
                <a:cubicBezTo>
                  <a:pt x="831532" y="435293"/>
                  <a:pt x="842962" y="422911"/>
                  <a:pt x="857249" y="422911"/>
                </a:cubicBezTo>
                <a:close/>
                <a:moveTo>
                  <a:pt x="690562" y="422911"/>
                </a:moveTo>
                <a:cubicBezTo>
                  <a:pt x="704850" y="422911"/>
                  <a:pt x="716280" y="435293"/>
                  <a:pt x="716280" y="451486"/>
                </a:cubicBezTo>
                <a:cubicBezTo>
                  <a:pt x="716280" y="466726"/>
                  <a:pt x="704850" y="480061"/>
                  <a:pt x="690562" y="480061"/>
                </a:cubicBezTo>
                <a:cubicBezTo>
                  <a:pt x="676275" y="480061"/>
                  <a:pt x="664845" y="467678"/>
                  <a:pt x="664845" y="451486"/>
                </a:cubicBezTo>
                <a:cubicBezTo>
                  <a:pt x="664845" y="435293"/>
                  <a:pt x="676275" y="422911"/>
                  <a:pt x="690562" y="422911"/>
                </a:cubicBezTo>
                <a:close/>
                <a:moveTo>
                  <a:pt x="524827" y="422911"/>
                </a:moveTo>
                <a:cubicBezTo>
                  <a:pt x="539115" y="422911"/>
                  <a:pt x="550545" y="435293"/>
                  <a:pt x="550545" y="451486"/>
                </a:cubicBezTo>
                <a:cubicBezTo>
                  <a:pt x="550545" y="467678"/>
                  <a:pt x="539115" y="480061"/>
                  <a:pt x="524827" y="480061"/>
                </a:cubicBezTo>
                <a:cubicBezTo>
                  <a:pt x="510540" y="480061"/>
                  <a:pt x="499110" y="467678"/>
                  <a:pt x="499110" y="451486"/>
                </a:cubicBezTo>
                <a:cubicBezTo>
                  <a:pt x="499110" y="435293"/>
                  <a:pt x="510540" y="422911"/>
                  <a:pt x="524827" y="422911"/>
                </a:cubicBezTo>
                <a:close/>
                <a:moveTo>
                  <a:pt x="358139" y="422911"/>
                </a:moveTo>
                <a:cubicBezTo>
                  <a:pt x="372427" y="422911"/>
                  <a:pt x="383857" y="435293"/>
                  <a:pt x="383857" y="451486"/>
                </a:cubicBezTo>
                <a:cubicBezTo>
                  <a:pt x="383857" y="466726"/>
                  <a:pt x="372427" y="480061"/>
                  <a:pt x="358139" y="480061"/>
                </a:cubicBezTo>
                <a:cubicBezTo>
                  <a:pt x="343852" y="480061"/>
                  <a:pt x="332422" y="467678"/>
                  <a:pt x="332422" y="451486"/>
                </a:cubicBezTo>
                <a:cubicBezTo>
                  <a:pt x="332422" y="435293"/>
                  <a:pt x="343852" y="422911"/>
                  <a:pt x="358139" y="422911"/>
                </a:cubicBezTo>
                <a:close/>
                <a:moveTo>
                  <a:pt x="192405" y="422911"/>
                </a:moveTo>
                <a:cubicBezTo>
                  <a:pt x="206692" y="422911"/>
                  <a:pt x="218122" y="435293"/>
                  <a:pt x="218122" y="451486"/>
                </a:cubicBezTo>
                <a:cubicBezTo>
                  <a:pt x="218122" y="466726"/>
                  <a:pt x="206692" y="480061"/>
                  <a:pt x="192405" y="480061"/>
                </a:cubicBezTo>
                <a:cubicBezTo>
                  <a:pt x="178117" y="480061"/>
                  <a:pt x="166687" y="467678"/>
                  <a:pt x="166687" y="451486"/>
                </a:cubicBezTo>
                <a:cubicBezTo>
                  <a:pt x="166687" y="435293"/>
                  <a:pt x="178117" y="422911"/>
                  <a:pt x="192405" y="422911"/>
                </a:cubicBezTo>
                <a:close/>
                <a:moveTo>
                  <a:pt x="25718" y="422911"/>
                </a:moveTo>
                <a:cubicBezTo>
                  <a:pt x="40005" y="422911"/>
                  <a:pt x="51435" y="435293"/>
                  <a:pt x="51435" y="451486"/>
                </a:cubicBezTo>
                <a:cubicBezTo>
                  <a:pt x="51435" y="466726"/>
                  <a:pt x="40005" y="480061"/>
                  <a:pt x="25718" y="480061"/>
                </a:cubicBezTo>
                <a:cubicBezTo>
                  <a:pt x="11430" y="480061"/>
                  <a:pt x="0" y="467678"/>
                  <a:pt x="0" y="451486"/>
                </a:cubicBezTo>
                <a:cubicBezTo>
                  <a:pt x="0" y="435293"/>
                  <a:pt x="11430" y="422911"/>
                  <a:pt x="25718" y="422911"/>
                </a:cubicBezTo>
                <a:close/>
                <a:moveTo>
                  <a:pt x="2850832" y="211456"/>
                </a:moveTo>
                <a:cubicBezTo>
                  <a:pt x="2865120" y="211456"/>
                  <a:pt x="2876550" y="223838"/>
                  <a:pt x="2876550" y="240031"/>
                </a:cubicBezTo>
                <a:cubicBezTo>
                  <a:pt x="2876550" y="255271"/>
                  <a:pt x="2865120" y="268606"/>
                  <a:pt x="2850832" y="268606"/>
                </a:cubicBezTo>
                <a:cubicBezTo>
                  <a:pt x="2836545" y="268606"/>
                  <a:pt x="2825115" y="256223"/>
                  <a:pt x="2825115" y="240031"/>
                </a:cubicBezTo>
                <a:cubicBezTo>
                  <a:pt x="2825115" y="224791"/>
                  <a:pt x="2836545" y="211456"/>
                  <a:pt x="2850832" y="211456"/>
                </a:cubicBezTo>
                <a:close/>
                <a:moveTo>
                  <a:pt x="2684144" y="211456"/>
                </a:moveTo>
                <a:cubicBezTo>
                  <a:pt x="2698432" y="211456"/>
                  <a:pt x="2709862" y="223838"/>
                  <a:pt x="2709862" y="240031"/>
                </a:cubicBezTo>
                <a:cubicBezTo>
                  <a:pt x="2709862" y="255271"/>
                  <a:pt x="2698432" y="268606"/>
                  <a:pt x="2684144" y="268606"/>
                </a:cubicBezTo>
                <a:cubicBezTo>
                  <a:pt x="2669857" y="268606"/>
                  <a:pt x="2658427" y="256223"/>
                  <a:pt x="2658427" y="240031"/>
                </a:cubicBezTo>
                <a:cubicBezTo>
                  <a:pt x="2658427" y="224791"/>
                  <a:pt x="2669857" y="211456"/>
                  <a:pt x="2684144" y="211456"/>
                </a:cubicBezTo>
                <a:close/>
                <a:moveTo>
                  <a:pt x="2518409" y="211456"/>
                </a:moveTo>
                <a:cubicBezTo>
                  <a:pt x="2532697" y="211456"/>
                  <a:pt x="2544127" y="223838"/>
                  <a:pt x="2544127" y="240031"/>
                </a:cubicBezTo>
                <a:cubicBezTo>
                  <a:pt x="2544127" y="256223"/>
                  <a:pt x="2532697" y="268606"/>
                  <a:pt x="2518409" y="268606"/>
                </a:cubicBezTo>
                <a:cubicBezTo>
                  <a:pt x="2504122" y="268606"/>
                  <a:pt x="2492692" y="256223"/>
                  <a:pt x="2492692" y="240031"/>
                </a:cubicBezTo>
                <a:cubicBezTo>
                  <a:pt x="2492692" y="223838"/>
                  <a:pt x="2504122" y="211456"/>
                  <a:pt x="2518409" y="211456"/>
                </a:cubicBezTo>
                <a:close/>
                <a:moveTo>
                  <a:pt x="2352674" y="211456"/>
                </a:moveTo>
                <a:cubicBezTo>
                  <a:pt x="2366962" y="211456"/>
                  <a:pt x="2378392" y="223838"/>
                  <a:pt x="2378392" y="240031"/>
                </a:cubicBezTo>
                <a:cubicBezTo>
                  <a:pt x="2378392" y="255271"/>
                  <a:pt x="2366962" y="268606"/>
                  <a:pt x="2352674" y="268606"/>
                </a:cubicBezTo>
                <a:cubicBezTo>
                  <a:pt x="2338387" y="268606"/>
                  <a:pt x="2326957" y="256223"/>
                  <a:pt x="2326957" y="240031"/>
                </a:cubicBezTo>
                <a:cubicBezTo>
                  <a:pt x="2326957" y="224791"/>
                  <a:pt x="2338387" y="211456"/>
                  <a:pt x="2352674" y="211456"/>
                </a:cubicBezTo>
                <a:close/>
                <a:moveTo>
                  <a:pt x="2185987" y="211456"/>
                </a:moveTo>
                <a:cubicBezTo>
                  <a:pt x="2200275" y="211456"/>
                  <a:pt x="2211705" y="223838"/>
                  <a:pt x="2211705" y="240031"/>
                </a:cubicBezTo>
                <a:cubicBezTo>
                  <a:pt x="2211705" y="256223"/>
                  <a:pt x="2200275" y="268606"/>
                  <a:pt x="2185987" y="268606"/>
                </a:cubicBezTo>
                <a:cubicBezTo>
                  <a:pt x="2171700" y="268606"/>
                  <a:pt x="2160270" y="256223"/>
                  <a:pt x="2160270" y="240031"/>
                </a:cubicBezTo>
                <a:cubicBezTo>
                  <a:pt x="2160270" y="223838"/>
                  <a:pt x="2171700" y="211456"/>
                  <a:pt x="2185987" y="211456"/>
                </a:cubicBezTo>
                <a:close/>
                <a:moveTo>
                  <a:pt x="2020252" y="211456"/>
                </a:moveTo>
                <a:cubicBezTo>
                  <a:pt x="2034539" y="211456"/>
                  <a:pt x="2045969" y="223838"/>
                  <a:pt x="2045969" y="240031"/>
                </a:cubicBezTo>
                <a:cubicBezTo>
                  <a:pt x="2045969" y="256223"/>
                  <a:pt x="2034539" y="268606"/>
                  <a:pt x="2020252" y="268606"/>
                </a:cubicBezTo>
                <a:cubicBezTo>
                  <a:pt x="2005964" y="268606"/>
                  <a:pt x="1994534" y="256223"/>
                  <a:pt x="1994534" y="240031"/>
                </a:cubicBezTo>
                <a:cubicBezTo>
                  <a:pt x="1994534" y="223838"/>
                  <a:pt x="2005964" y="211456"/>
                  <a:pt x="2020252" y="211456"/>
                </a:cubicBezTo>
                <a:close/>
                <a:moveTo>
                  <a:pt x="1853565" y="211456"/>
                </a:moveTo>
                <a:cubicBezTo>
                  <a:pt x="1867852" y="211456"/>
                  <a:pt x="1879282" y="223838"/>
                  <a:pt x="1879282" y="240031"/>
                </a:cubicBezTo>
                <a:cubicBezTo>
                  <a:pt x="1879282" y="255271"/>
                  <a:pt x="1867852" y="268606"/>
                  <a:pt x="1853565" y="268606"/>
                </a:cubicBezTo>
                <a:cubicBezTo>
                  <a:pt x="1839277" y="268606"/>
                  <a:pt x="1827847" y="256223"/>
                  <a:pt x="1827847" y="240031"/>
                </a:cubicBezTo>
                <a:cubicBezTo>
                  <a:pt x="1827847" y="224791"/>
                  <a:pt x="1839277" y="211456"/>
                  <a:pt x="1853565" y="211456"/>
                </a:cubicBezTo>
                <a:close/>
                <a:moveTo>
                  <a:pt x="1687829" y="211456"/>
                </a:moveTo>
                <a:cubicBezTo>
                  <a:pt x="1702117" y="211456"/>
                  <a:pt x="1713547" y="223838"/>
                  <a:pt x="1713547" y="240031"/>
                </a:cubicBezTo>
                <a:cubicBezTo>
                  <a:pt x="1713547" y="256223"/>
                  <a:pt x="1702117" y="268606"/>
                  <a:pt x="1687829" y="268606"/>
                </a:cubicBezTo>
                <a:cubicBezTo>
                  <a:pt x="1673542" y="268606"/>
                  <a:pt x="1662112" y="256223"/>
                  <a:pt x="1662112" y="240031"/>
                </a:cubicBezTo>
                <a:cubicBezTo>
                  <a:pt x="1662112" y="223838"/>
                  <a:pt x="1673542" y="211456"/>
                  <a:pt x="1687829" y="211456"/>
                </a:cubicBezTo>
                <a:close/>
                <a:moveTo>
                  <a:pt x="1521142" y="211456"/>
                </a:moveTo>
                <a:cubicBezTo>
                  <a:pt x="1535430" y="211456"/>
                  <a:pt x="1546860" y="223838"/>
                  <a:pt x="1546860" y="240031"/>
                </a:cubicBezTo>
                <a:cubicBezTo>
                  <a:pt x="1546860" y="255271"/>
                  <a:pt x="1535430" y="268606"/>
                  <a:pt x="1521142" y="268606"/>
                </a:cubicBezTo>
                <a:cubicBezTo>
                  <a:pt x="1506855" y="268606"/>
                  <a:pt x="1495425" y="256223"/>
                  <a:pt x="1495425" y="240031"/>
                </a:cubicBezTo>
                <a:cubicBezTo>
                  <a:pt x="1495425" y="224791"/>
                  <a:pt x="1506855" y="211456"/>
                  <a:pt x="1521142" y="211456"/>
                </a:cubicBezTo>
                <a:close/>
                <a:moveTo>
                  <a:pt x="1355407" y="211456"/>
                </a:moveTo>
                <a:cubicBezTo>
                  <a:pt x="1369695" y="211456"/>
                  <a:pt x="1381125" y="223838"/>
                  <a:pt x="1381125" y="240031"/>
                </a:cubicBezTo>
                <a:cubicBezTo>
                  <a:pt x="1381125" y="255271"/>
                  <a:pt x="1369695" y="268606"/>
                  <a:pt x="1355407" y="268606"/>
                </a:cubicBezTo>
                <a:cubicBezTo>
                  <a:pt x="1341120" y="268606"/>
                  <a:pt x="1329690" y="256223"/>
                  <a:pt x="1329690" y="240031"/>
                </a:cubicBezTo>
                <a:cubicBezTo>
                  <a:pt x="1329690" y="224791"/>
                  <a:pt x="1341120" y="211456"/>
                  <a:pt x="1355407" y="211456"/>
                </a:cubicBezTo>
                <a:close/>
                <a:moveTo>
                  <a:pt x="1188720" y="211456"/>
                </a:moveTo>
                <a:cubicBezTo>
                  <a:pt x="1203007" y="211456"/>
                  <a:pt x="1214437" y="223838"/>
                  <a:pt x="1214437" y="240031"/>
                </a:cubicBezTo>
                <a:cubicBezTo>
                  <a:pt x="1214437" y="255271"/>
                  <a:pt x="1203007" y="268606"/>
                  <a:pt x="1188720" y="268606"/>
                </a:cubicBezTo>
                <a:cubicBezTo>
                  <a:pt x="1174432" y="268606"/>
                  <a:pt x="1163002" y="256223"/>
                  <a:pt x="1163002" y="240031"/>
                </a:cubicBezTo>
                <a:cubicBezTo>
                  <a:pt x="1163002" y="224791"/>
                  <a:pt x="1174432" y="211456"/>
                  <a:pt x="1188720" y="211456"/>
                </a:cubicBezTo>
                <a:close/>
                <a:moveTo>
                  <a:pt x="1022985" y="211456"/>
                </a:moveTo>
                <a:cubicBezTo>
                  <a:pt x="1037272" y="211456"/>
                  <a:pt x="1048702" y="223838"/>
                  <a:pt x="1048702" y="240031"/>
                </a:cubicBezTo>
                <a:cubicBezTo>
                  <a:pt x="1048702" y="255271"/>
                  <a:pt x="1037272" y="268606"/>
                  <a:pt x="1022985" y="268606"/>
                </a:cubicBezTo>
                <a:cubicBezTo>
                  <a:pt x="1008697" y="268606"/>
                  <a:pt x="997267" y="256223"/>
                  <a:pt x="997267" y="240031"/>
                </a:cubicBezTo>
                <a:cubicBezTo>
                  <a:pt x="997267" y="224791"/>
                  <a:pt x="1008697" y="211456"/>
                  <a:pt x="1022985" y="211456"/>
                </a:cubicBezTo>
                <a:close/>
                <a:moveTo>
                  <a:pt x="857249" y="211456"/>
                </a:moveTo>
                <a:cubicBezTo>
                  <a:pt x="871537" y="211456"/>
                  <a:pt x="882967" y="223838"/>
                  <a:pt x="882967" y="240031"/>
                </a:cubicBezTo>
                <a:cubicBezTo>
                  <a:pt x="882967" y="255271"/>
                  <a:pt x="871537" y="268606"/>
                  <a:pt x="857249" y="268606"/>
                </a:cubicBezTo>
                <a:cubicBezTo>
                  <a:pt x="842962" y="268606"/>
                  <a:pt x="831532" y="256223"/>
                  <a:pt x="831532" y="240031"/>
                </a:cubicBezTo>
                <a:cubicBezTo>
                  <a:pt x="831532" y="224791"/>
                  <a:pt x="842962" y="211456"/>
                  <a:pt x="857249" y="211456"/>
                </a:cubicBezTo>
                <a:close/>
                <a:moveTo>
                  <a:pt x="690562" y="211456"/>
                </a:moveTo>
                <a:cubicBezTo>
                  <a:pt x="704850" y="211456"/>
                  <a:pt x="716280" y="223838"/>
                  <a:pt x="716280" y="240031"/>
                </a:cubicBezTo>
                <a:cubicBezTo>
                  <a:pt x="716280" y="255271"/>
                  <a:pt x="704850" y="268606"/>
                  <a:pt x="690562" y="268606"/>
                </a:cubicBezTo>
                <a:cubicBezTo>
                  <a:pt x="676275" y="268606"/>
                  <a:pt x="664845" y="256223"/>
                  <a:pt x="664845" y="240031"/>
                </a:cubicBezTo>
                <a:cubicBezTo>
                  <a:pt x="664845" y="224791"/>
                  <a:pt x="676275" y="211456"/>
                  <a:pt x="690562" y="211456"/>
                </a:cubicBezTo>
                <a:close/>
                <a:moveTo>
                  <a:pt x="524827" y="211456"/>
                </a:moveTo>
                <a:cubicBezTo>
                  <a:pt x="539115" y="211456"/>
                  <a:pt x="550545" y="223838"/>
                  <a:pt x="550545" y="240031"/>
                </a:cubicBezTo>
                <a:cubicBezTo>
                  <a:pt x="550545" y="255271"/>
                  <a:pt x="539115" y="268606"/>
                  <a:pt x="524827" y="268606"/>
                </a:cubicBezTo>
                <a:cubicBezTo>
                  <a:pt x="510540" y="268606"/>
                  <a:pt x="499110" y="256223"/>
                  <a:pt x="499110" y="240031"/>
                </a:cubicBezTo>
                <a:cubicBezTo>
                  <a:pt x="499110" y="224791"/>
                  <a:pt x="510540" y="211456"/>
                  <a:pt x="524827" y="211456"/>
                </a:cubicBezTo>
                <a:close/>
                <a:moveTo>
                  <a:pt x="358139" y="211456"/>
                </a:moveTo>
                <a:cubicBezTo>
                  <a:pt x="372427" y="211456"/>
                  <a:pt x="383857" y="223838"/>
                  <a:pt x="383857" y="240031"/>
                </a:cubicBezTo>
                <a:cubicBezTo>
                  <a:pt x="383857" y="255271"/>
                  <a:pt x="372427" y="268606"/>
                  <a:pt x="358139" y="268606"/>
                </a:cubicBezTo>
                <a:cubicBezTo>
                  <a:pt x="343852" y="268606"/>
                  <a:pt x="332422" y="256223"/>
                  <a:pt x="332422" y="240031"/>
                </a:cubicBezTo>
                <a:cubicBezTo>
                  <a:pt x="332422" y="224791"/>
                  <a:pt x="343852" y="211456"/>
                  <a:pt x="358139" y="211456"/>
                </a:cubicBezTo>
                <a:close/>
                <a:moveTo>
                  <a:pt x="192405" y="211456"/>
                </a:moveTo>
                <a:cubicBezTo>
                  <a:pt x="206692" y="211456"/>
                  <a:pt x="218122" y="223838"/>
                  <a:pt x="218122" y="240031"/>
                </a:cubicBezTo>
                <a:cubicBezTo>
                  <a:pt x="218122" y="255271"/>
                  <a:pt x="206692" y="268606"/>
                  <a:pt x="192405" y="268606"/>
                </a:cubicBezTo>
                <a:cubicBezTo>
                  <a:pt x="178117" y="268606"/>
                  <a:pt x="166687" y="256223"/>
                  <a:pt x="166687" y="240031"/>
                </a:cubicBezTo>
                <a:cubicBezTo>
                  <a:pt x="166687" y="224791"/>
                  <a:pt x="178117" y="211456"/>
                  <a:pt x="192405" y="211456"/>
                </a:cubicBezTo>
                <a:close/>
                <a:moveTo>
                  <a:pt x="25718" y="211456"/>
                </a:moveTo>
                <a:cubicBezTo>
                  <a:pt x="40005" y="211456"/>
                  <a:pt x="51435" y="223838"/>
                  <a:pt x="51435" y="240031"/>
                </a:cubicBezTo>
                <a:cubicBezTo>
                  <a:pt x="51435" y="255271"/>
                  <a:pt x="40005" y="268606"/>
                  <a:pt x="25718" y="268606"/>
                </a:cubicBezTo>
                <a:cubicBezTo>
                  <a:pt x="11430" y="268606"/>
                  <a:pt x="0" y="256223"/>
                  <a:pt x="0" y="240031"/>
                </a:cubicBezTo>
                <a:cubicBezTo>
                  <a:pt x="0" y="224791"/>
                  <a:pt x="11430" y="211456"/>
                  <a:pt x="25718" y="211456"/>
                </a:cubicBezTo>
                <a:close/>
                <a:moveTo>
                  <a:pt x="2850832" y="0"/>
                </a:moveTo>
                <a:cubicBezTo>
                  <a:pt x="2865120" y="0"/>
                  <a:pt x="2876550" y="12383"/>
                  <a:pt x="2876550" y="28575"/>
                </a:cubicBezTo>
                <a:cubicBezTo>
                  <a:pt x="2876550" y="44768"/>
                  <a:pt x="2865120" y="57150"/>
                  <a:pt x="2850832" y="57150"/>
                </a:cubicBezTo>
                <a:cubicBezTo>
                  <a:pt x="2836545" y="57150"/>
                  <a:pt x="2825115" y="44768"/>
                  <a:pt x="2825115" y="28575"/>
                </a:cubicBezTo>
                <a:cubicBezTo>
                  <a:pt x="2825115" y="12383"/>
                  <a:pt x="2836545" y="0"/>
                  <a:pt x="2850832" y="0"/>
                </a:cubicBezTo>
                <a:close/>
                <a:moveTo>
                  <a:pt x="2684144" y="0"/>
                </a:moveTo>
                <a:cubicBezTo>
                  <a:pt x="2698432" y="0"/>
                  <a:pt x="2709862" y="12383"/>
                  <a:pt x="2709862" y="28575"/>
                </a:cubicBezTo>
                <a:cubicBezTo>
                  <a:pt x="2709862" y="43815"/>
                  <a:pt x="2698432" y="57150"/>
                  <a:pt x="2684144" y="57150"/>
                </a:cubicBezTo>
                <a:cubicBezTo>
                  <a:pt x="2669857" y="57150"/>
                  <a:pt x="2658427" y="44768"/>
                  <a:pt x="2658427" y="28575"/>
                </a:cubicBezTo>
                <a:cubicBezTo>
                  <a:pt x="2658427" y="12383"/>
                  <a:pt x="2669857" y="0"/>
                  <a:pt x="2684144" y="0"/>
                </a:cubicBezTo>
                <a:close/>
                <a:moveTo>
                  <a:pt x="2518409" y="0"/>
                </a:moveTo>
                <a:cubicBezTo>
                  <a:pt x="2532697" y="0"/>
                  <a:pt x="2544127" y="12383"/>
                  <a:pt x="2544127" y="28575"/>
                </a:cubicBezTo>
                <a:cubicBezTo>
                  <a:pt x="2544127" y="43815"/>
                  <a:pt x="2532697" y="57150"/>
                  <a:pt x="2518409" y="57150"/>
                </a:cubicBezTo>
                <a:cubicBezTo>
                  <a:pt x="2504122" y="57150"/>
                  <a:pt x="2492692" y="44768"/>
                  <a:pt x="2492692" y="28575"/>
                </a:cubicBezTo>
                <a:cubicBezTo>
                  <a:pt x="2492692" y="12383"/>
                  <a:pt x="2504122" y="0"/>
                  <a:pt x="2518409" y="0"/>
                </a:cubicBezTo>
                <a:close/>
                <a:moveTo>
                  <a:pt x="2352674" y="0"/>
                </a:moveTo>
                <a:cubicBezTo>
                  <a:pt x="2366962" y="0"/>
                  <a:pt x="2378392" y="12383"/>
                  <a:pt x="2378392" y="28575"/>
                </a:cubicBezTo>
                <a:cubicBezTo>
                  <a:pt x="2378392" y="43815"/>
                  <a:pt x="2366962" y="57150"/>
                  <a:pt x="2352674" y="57150"/>
                </a:cubicBezTo>
                <a:cubicBezTo>
                  <a:pt x="2338387" y="57150"/>
                  <a:pt x="2326957" y="44768"/>
                  <a:pt x="2326957" y="28575"/>
                </a:cubicBezTo>
                <a:cubicBezTo>
                  <a:pt x="2326957" y="12383"/>
                  <a:pt x="2338387" y="0"/>
                  <a:pt x="2352674" y="0"/>
                </a:cubicBezTo>
                <a:close/>
                <a:moveTo>
                  <a:pt x="2185987" y="0"/>
                </a:moveTo>
                <a:cubicBezTo>
                  <a:pt x="2200275" y="0"/>
                  <a:pt x="2211705" y="12383"/>
                  <a:pt x="2211705" y="28575"/>
                </a:cubicBezTo>
                <a:cubicBezTo>
                  <a:pt x="2211705" y="43815"/>
                  <a:pt x="2200275" y="57150"/>
                  <a:pt x="2185987" y="57150"/>
                </a:cubicBezTo>
                <a:cubicBezTo>
                  <a:pt x="2171700" y="57150"/>
                  <a:pt x="2160270" y="44768"/>
                  <a:pt x="2160270" y="28575"/>
                </a:cubicBezTo>
                <a:cubicBezTo>
                  <a:pt x="2160270" y="12383"/>
                  <a:pt x="2171700" y="0"/>
                  <a:pt x="2185987" y="0"/>
                </a:cubicBezTo>
                <a:close/>
                <a:moveTo>
                  <a:pt x="2020252" y="0"/>
                </a:moveTo>
                <a:cubicBezTo>
                  <a:pt x="2034539" y="0"/>
                  <a:pt x="2045969" y="12383"/>
                  <a:pt x="2045969" y="28575"/>
                </a:cubicBezTo>
                <a:cubicBezTo>
                  <a:pt x="2045969" y="43815"/>
                  <a:pt x="2034539" y="57150"/>
                  <a:pt x="2020252" y="57150"/>
                </a:cubicBezTo>
                <a:cubicBezTo>
                  <a:pt x="2005964" y="57150"/>
                  <a:pt x="1994534" y="44768"/>
                  <a:pt x="1994534" y="28575"/>
                </a:cubicBezTo>
                <a:cubicBezTo>
                  <a:pt x="1994534" y="12383"/>
                  <a:pt x="2005964" y="0"/>
                  <a:pt x="2020252" y="0"/>
                </a:cubicBezTo>
                <a:close/>
                <a:moveTo>
                  <a:pt x="1853565" y="0"/>
                </a:moveTo>
                <a:cubicBezTo>
                  <a:pt x="1867852" y="0"/>
                  <a:pt x="1879282" y="12383"/>
                  <a:pt x="1879282" y="28575"/>
                </a:cubicBezTo>
                <a:cubicBezTo>
                  <a:pt x="1879282" y="43815"/>
                  <a:pt x="1867852" y="57150"/>
                  <a:pt x="1853565" y="57150"/>
                </a:cubicBezTo>
                <a:cubicBezTo>
                  <a:pt x="1839277" y="57150"/>
                  <a:pt x="1827847" y="44768"/>
                  <a:pt x="1827847" y="28575"/>
                </a:cubicBezTo>
                <a:cubicBezTo>
                  <a:pt x="1827847" y="12383"/>
                  <a:pt x="1839277" y="0"/>
                  <a:pt x="1853565" y="0"/>
                </a:cubicBezTo>
                <a:close/>
                <a:moveTo>
                  <a:pt x="1687829" y="0"/>
                </a:moveTo>
                <a:cubicBezTo>
                  <a:pt x="1702117" y="0"/>
                  <a:pt x="1713547" y="12383"/>
                  <a:pt x="1713547" y="28575"/>
                </a:cubicBezTo>
                <a:cubicBezTo>
                  <a:pt x="1713547" y="43815"/>
                  <a:pt x="1702117" y="57150"/>
                  <a:pt x="1687829" y="57150"/>
                </a:cubicBezTo>
                <a:cubicBezTo>
                  <a:pt x="1673542" y="57150"/>
                  <a:pt x="1662112" y="44768"/>
                  <a:pt x="1662112" y="28575"/>
                </a:cubicBezTo>
                <a:cubicBezTo>
                  <a:pt x="1662112" y="12383"/>
                  <a:pt x="1673542" y="0"/>
                  <a:pt x="1687829" y="0"/>
                </a:cubicBezTo>
                <a:close/>
                <a:moveTo>
                  <a:pt x="1521142" y="0"/>
                </a:moveTo>
                <a:cubicBezTo>
                  <a:pt x="1535430" y="0"/>
                  <a:pt x="1546860" y="12383"/>
                  <a:pt x="1546860" y="28575"/>
                </a:cubicBezTo>
                <a:cubicBezTo>
                  <a:pt x="1546860" y="43815"/>
                  <a:pt x="1535430" y="57150"/>
                  <a:pt x="1521142" y="57150"/>
                </a:cubicBezTo>
                <a:cubicBezTo>
                  <a:pt x="1506855" y="57150"/>
                  <a:pt x="1495425" y="44768"/>
                  <a:pt x="1495425" y="28575"/>
                </a:cubicBezTo>
                <a:cubicBezTo>
                  <a:pt x="1495425" y="12383"/>
                  <a:pt x="1506855" y="0"/>
                  <a:pt x="1521142" y="0"/>
                </a:cubicBezTo>
                <a:close/>
                <a:moveTo>
                  <a:pt x="1355407" y="0"/>
                </a:moveTo>
                <a:cubicBezTo>
                  <a:pt x="1369695" y="0"/>
                  <a:pt x="1381125" y="12383"/>
                  <a:pt x="1381125" y="28575"/>
                </a:cubicBezTo>
                <a:cubicBezTo>
                  <a:pt x="1381125" y="44768"/>
                  <a:pt x="1369695" y="57150"/>
                  <a:pt x="1355407" y="57150"/>
                </a:cubicBezTo>
                <a:cubicBezTo>
                  <a:pt x="1341120" y="57150"/>
                  <a:pt x="1329690" y="44768"/>
                  <a:pt x="1329690" y="28575"/>
                </a:cubicBezTo>
                <a:cubicBezTo>
                  <a:pt x="1329690" y="12383"/>
                  <a:pt x="1341120" y="0"/>
                  <a:pt x="1355407" y="0"/>
                </a:cubicBezTo>
                <a:close/>
                <a:moveTo>
                  <a:pt x="1188720" y="0"/>
                </a:moveTo>
                <a:cubicBezTo>
                  <a:pt x="1203007" y="0"/>
                  <a:pt x="1214437" y="12383"/>
                  <a:pt x="1214437" y="28575"/>
                </a:cubicBezTo>
                <a:cubicBezTo>
                  <a:pt x="1214437" y="43815"/>
                  <a:pt x="1203007" y="57150"/>
                  <a:pt x="1188720" y="57150"/>
                </a:cubicBezTo>
                <a:cubicBezTo>
                  <a:pt x="1174432" y="57150"/>
                  <a:pt x="1163002" y="44768"/>
                  <a:pt x="1163002" y="28575"/>
                </a:cubicBezTo>
                <a:cubicBezTo>
                  <a:pt x="1163002" y="12383"/>
                  <a:pt x="1174432" y="0"/>
                  <a:pt x="1188720" y="0"/>
                </a:cubicBezTo>
                <a:close/>
                <a:moveTo>
                  <a:pt x="1022985" y="0"/>
                </a:moveTo>
                <a:cubicBezTo>
                  <a:pt x="1037272" y="0"/>
                  <a:pt x="1048702" y="12383"/>
                  <a:pt x="1048702" y="28575"/>
                </a:cubicBezTo>
                <a:cubicBezTo>
                  <a:pt x="1048702" y="43815"/>
                  <a:pt x="1037272" y="57150"/>
                  <a:pt x="1022985" y="57150"/>
                </a:cubicBezTo>
                <a:cubicBezTo>
                  <a:pt x="1008697" y="57150"/>
                  <a:pt x="997267" y="44768"/>
                  <a:pt x="997267" y="28575"/>
                </a:cubicBezTo>
                <a:cubicBezTo>
                  <a:pt x="997267" y="12383"/>
                  <a:pt x="1008697" y="0"/>
                  <a:pt x="1022985" y="0"/>
                </a:cubicBezTo>
                <a:close/>
                <a:moveTo>
                  <a:pt x="857249" y="0"/>
                </a:moveTo>
                <a:cubicBezTo>
                  <a:pt x="871537" y="0"/>
                  <a:pt x="882967" y="12383"/>
                  <a:pt x="882967" y="28575"/>
                </a:cubicBezTo>
                <a:cubicBezTo>
                  <a:pt x="882967" y="43815"/>
                  <a:pt x="871537" y="57150"/>
                  <a:pt x="857249" y="57150"/>
                </a:cubicBezTo>
                <a:cubicBezTo>
                  <a:pt x="842962" y="57150"/>
                  <a:pt x="831532" y="44768"/>
                  <a:pt x="831532" y="28575"/>
                </a:cubicBezTo>
                <a:cubicBezTo>
                  <a:pt x="831532" y="12383"/>
                  <a:pt x="842962" y="0"/>
                  <a:pt x="857249" y="0"/>
                </a:cubicBezTo>
                <a:close/>
                <a:moveTo>
                  <a:pt x="690562" y="0"/>
                </a:moveTo>
                <a:cubicBezTo>
                  <a:pt x="704850" y="0"/>
                  <a:pt x="716280" y="12383"/>
                  <a:pt x="716280" y="28575"/>
                </a:cubicBezTo>
                <a:cubicBezTo>
                  <a:pt x="716280" y="43815"/>
                  <a:pt x="704850" y="57150"/>
                  <a:pt x="690562" y="57150"/>
                </a:cubicBezTo>
                <a:cubicBezTo>
                  <a:pt x="676275" y="57150"/>
                  <a:pt x="664845" y="44768"/>
                  <a:pt x="664845" y="28575"/>
                </a:cubicBezTo>
                <a:cubicBezTo>
                  <a:pt x="664845" y="12383"/>
                  <a:pt x="676275" y="0"/>
                  <a:pt x="690562" y="0"/>
                </a:cubicBezTo>
                <a:close/>
                <a:moveTo>
                  <a:pt x="524827" y="0"/>
                </a:moveTo>
                <a:cubicBezTo>
                  <a:pt x="539115" y="0"/>
                  <a:pt x="550545" y="12383"/>
                  <a:pt x="550545" y="28575"/>
                </a:cubicBezTo>
                <a:cubicBezTo>
                  <a:pt x="550545" y="43815"/>
                  <a:pt x="539115" y="57150"/>
                  <a:pt x="524827" y="57150"/>
                </a:cubicBezTo>
                <a:cubicBezTo>
                  <a:pt x="510540" y="57150"/>
                  <a:pt x="499110" y="44768"/>
                  <a:pt x="499110" y="28575"/>
                </a:cubicBezTo>
                <a:cubicBezTo>
                  <a:pt x="499110" y="12383"/>
                  <a:pt x="510540" y="0"/>
                  <a:pt x="524827" y="0"/>
                </a:cubicBezTo>
                <a:close/>
                <a:moveTo>
                  <a:pt x="358139" y="0"/>
                </a:moveTo>
                <a:cubicBezTo>
                  <a:pt x="372427" y="0"/>
                  <a:pt x="383857" y="12383"/>
                  <a:pt x="383857" y="28575"/>
                </a:cubicBezTo>
                <a:cubicBezTo>
                  <a:pt x="383857" y="43815"/>
                  <a:pt x="372427" y="57150"/>
                  <a:pt x="358139" y="57150"/>
                </a:cubicBezTo>
                <a:cubicBezTo>
                  <a:pt x="343852" y="57150"/>
                  <a:pt x="332422" y="44768"/>
                  <a:pt x="332422" y="28575"/>
                </a:cubicBezTo>
                <a:cubicBezTo>
                  <a:pt x="332422" y="12383"/>
                  <a:pt x="343852" y="0"/>
                  <a:pt x="358139" y="0"/>
                </a:cubicBezTo>
                <a:close/>
                <a:moveTo>
                  <a:pt x="192405" y="0"/>
                </a:moveTo>
                <a:cubicBezTo>
                  <a:pt x="206692" y="0"/>
                  <a:pt x="218122" y="12383"/>
                  <a:pt x="218122" y="28575"/>
                </a:cubicBezTo>
                <a:cubicBezTo>
                  <a:pt x="218122" y="43815"/>
                  <a:pt x="206692" y="57150"/>
                  <a:pt x="192405" y="57150"/>
                </a:cubicBezTo>
                <a:cubicBezTo>
                  <a:pt x="178117" y="57150"/>
                  <a:pt x="166687" y="44768"/>
                  <a:pt x="166687" y="28575"/>
                </a:cubicBezTo>
                <a:cubicBezTo>
                  <a:pt x="166687" y="12383"/>
                  <a:pt x="178117" y="0"/>
                  <a:pt x="192405" y="0"/>
                </a:cubicBezTo>
                <a:close/>
                <a:moveTo>
                  <a:pt x="25718" y="0"/>
                </a:moveTo>
                <a:cubicBezTo>
                  <a:pt x="40005" y="0"/>
                  <a:pt x="51435" y="12383"/>
                  <a:pt x="51435" y="28575"/>
                </a:cubicBezTo>
                <a:cubicBezTo>
                  <a:pt x="51435" y="43815"/>
                  <a:pt x="40005" y="57150"/>
                  <a:pt x="25718" y="57150"/>
                </a:cubicBezTo>
                <a:cubicBezTo>
                  <a:pt x="11430" y="57150"/>
                  <a:pt x="0" y="43815"/>
                  <a:pt x="0" y="28575"/>
                </a:cubicBezTo>
                <a:cubicBezTo>
                  <a:pt x="0" y="12383"/>
                  <a:pt x="11430" y="0"/>
                  <a:pt x="2571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D4ED5823-5654-47B5-9276-D8B44FC5F173}"/>
              </a:ext>
            </a:extLst>
          </p:cNvPr>
          <p:cNvSpPr txBox="1"/>
          <p:nvPr/>
        </p:nvSpPr>
        <p:spPr>
          <a:xfrm>
            <a:off x="3807365" y="5042980"/>
            <a:ext cx="79820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grpSp>
        <p:nvGrpSpPr>
          <p:cNvPr id="209" name="-">
            <a:extLst>
              <a:ext uri="{FF2B5EF4-FFF2-40B4-BE49-F238E27FC236}">
                <a16:creationId xmlns:a16="http://schemas.microsoft.com/office/drawing/2014/main" id="{A9AA2CE8-D761-4E39-8F16-C3FC1B12B045}"/>
              </a:ext>
            </a:extLst>
          </p:cNvPr>
          <p:cNvGrpSpPr/>
          <p:nvPr/>
        </p:nvGrpSpPr>
        <p:grpSpPr>
          <a:xfrm>
            <a:off x="481614" y="607122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0" name="-">
              <a:extLst>
                <a:ext uri="{FF2B5EF4-FFF2-40B4-BE49-F238E27FC236}">
                  <a16:creationId xmlns:a16="http://schemas.microsoft.com/office/drawing/2014/main" id="{21FB826D-9ED7-4AAA-9CD8-909CDDED839E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-">
              <a:extLst>
                <a:ext uri="{FF2B5EF4-FFF2-40B4-BE49-F238E27FC236}">
                  <a16:creationId xmlns:a16="http://schemas.microsoft.com/office/drawing/2014/main" id="{21ED508E-C699-4D3D-9796-75F65D78685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2" name="-">
            <a:extLst>
              <a:ext uri="{FF2B5EF4-FFF2-40B4-BE49-F238E27FC236}">
                <a16:creationId xmlns:a16="http://schemas.microsoft.com/office/drawing/2014/main" id="{8CFC9B9C-6F34-49A4-ACA6-A716AA431916}"/>
              </a:ext>
            </a:extLst>
          </p:cNvPr>
          <p:cNvGrpSpPr/>
          <p:nvPr/>
        </p:nvGrpSpPr>
        <p:grpSpPr>
          <a:xfrm>
            <a:off x="929603" y="607122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3" name="-">
              <a:extLst>
                <a:ext uri="{FF2B5EF4-FFF2-40B4-BE49-F238E27FC236}">
                  <a16:creationId xmlns:a16="http://schemas.microsoft.com/office/drawing/2014/main" id="{B2BECA45-D073-471D-B930-14B31A674E1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4" name="Graphic 1069">
              <a:extLst>
                <a:ext uri="{FF2B5EF4-FFF2-40B4-BE49-F238E27FC236}">
                  <a16:creationId xmlns:a16="http://schemas.microsoft.com/office/drawing/2014/main" id="{398F4C87-F7DD-4A55-8A0C-5885F4B69E76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15" name="-">
                <a:extLst>
                  <a:ext uri="{FF2B5EF4-FFF2-40B4-BE49-F238E27FC236}">
                    <a16:creationId xmlns:a16="http://schemas.microsoft.com/office/drawing/2014/main" id="{8BC31FC0-343B-465F-8367-AC485E1D8F7D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-">
                <a:extLst>
                  <a:ext uri="{FF2B5EF4-FFF2-40B4-BE49-F238E27FC236}">
                    <a16:creationId xmlns:a16="http://schemas.microsoft.com/office/drawing/2014/main" id="{38F2A958-A67F-468C-872B-2806D8475EF1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17" name="-">
            <a:extLst>
              <a:ext uri="{FF2B5EF4-FFF2-40B4-BE49-F238E27FC236}">
                <a16:creationId xmlns:a16="http://schemas.microsoft.com/office/drawing/2014/main" id="{25588592-574A-49A1-AA0D-CA52F5D522CD}"/>
              </a:ext>
            </a:extLst>
          </p:cNvPr>
          <p:cNvGrpSpPr/>
          <p:nvPr/>
        </p:nvGrpSpPr>
        <p:grpSpPr>
          <a:xfrm>
            <a:off x="1377593" y="607231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8" name="-">
              <a:extLst>
                <a:ext uri="{FF2B5EF4-FFF2-40B4-BE49-F238E27FC236}">
                  <a16:creationId xmlns:a16="http://schemas.microsoft.com/office/drawing/2014/main" id="{AE9E4F38-78B5-4A93-885D-032D0FABAF9C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-">
              <a:extLst>
                <a:ext uri="{FF2B5EF4-FFF2-40B4-BE49-F238E27FC236}">
                  <a16:creationId xmlns:a16="http://schemas.microsoft.com/office/drawing/2014/main" id="{325378D8-82D6-45F0-A58D-956D813E3F40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67" name="-">
            <a:extLst>
              <a:ext uri="{FF2B5EF4-FFF2-40B4-BE49-F238E27FC236}">
                <a16:creationId xmlns:a16="http://schemas.microsoft.com/office/drawing/2014/main" id="{AF72B5C1-620E-4DE0-AED0-44C711EAAE76}"/>
              </a:ext>
            </a:extLst>
          </p:cNvPr>
          <p:cNvSpPr/>
          <p:nvPr/>
        </p:nvSpPr>
        <p:spPr>
          <a:xfrm>
            <a:off x="9655371" y="5695095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51A5D6AB-5441-49C9-94FC-2B35C31B2BC4}"/>
              </a:ext>
            </a:extLst>
          </p:cNvPr>
          <p:cNvSpPr txBox="1"/>
          <p:nvPr/>
        </p:nvSpPr>
        <p:spPr>
          <a:xfrm>
            <a:off x="9787471" y="5755468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sp>
        <p:nvSpPr>
          <p:cNvPr id="222" name="-">
            <a:extLst>
              <a:ext uri="{FF2B5EF4-FFF2-40B4-BE49-F238E27FC236}">
                <a16:creationId xmlns:a16="http://schemas.microsoft.com/office/drawing/2014/main" id="{D533B711-C06B-4A15-9ED7-932DF440A725}"/>
              </a:ext>
            </a:extLst>
          </p:cNvPr>
          <p:cNvSpPr/>
          <p:nvPr/>
        </p:nvSpPr>
        <p:spPr>
          <a:xfrm>
            <a:off x="-1262052" y="-1249200"/>
            <a:ext cx="3007233" cy="3007232"/>
          </a:xfrm>
          <a:custGeom>
            <a:avLst/>
            <a:gdLst>
              <a:gd name="connsiteX0" fmla="*/ 865796 w 1731592"/>
              <a:gd name="connsiteY0" fmla="*/ 1731591 h 1731591"/>
              <a:gd name="connsiteX1" fmla="*/ 0 w 1731592"/>
              <a:gd name="connsiteY1" fmla="*/ 865796 h 1731591"/>
              <a:gd name="connsiteX2" fmla="*/ 865796 w 1731592"/>
              <a:gd name="connsiteY2" fmla="*/ 0 h 1731591"/>
              <a:gd name="connsiteX3" fmla="*/ 1731592 w 1731592"/>
              <a:gd name="connsiteY3" fmla="*/ 865796 h 1731591"/>
              <a:gd name="connsiteX4" fmla="*/ 865796 w 1731592"/>
              <a:gd name="connsiteY4" fmla="*/ 1731591 h 1731591"/>
              <a:gd name="connsiteX5" fmla="*/ 865796 w 1731592"/>
              <a:gd name="connsiteY5" fmla="*/ 312562 h 1731591"/>
              <a:gd name="connsiteX6" fmla="*/ 312562 w 1731592"/>
              <a:gd name="connsiteY6" fmla="*/ 865796 h 1731591"/>
              <a:gd name="connsiteX7" fmla="*/ 865796 w 1731592"/>
              <a:gd name="connsiteY7" fmla="*/ 1419030 h 1731591"/>
              <a:gd name="connsiteX8" fmla="*/ 1419031 w 1731592"/>
              <a:gd name="connsiteY8" fmla="*/ 865796 h 1731591"/>
              <a:gd name="connsiteX9" fmla="*/ 865796 w 1731592"/>
              <a:gd name="connsiteY9" fmla="*/ 312562 h 173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1592" h="1731591">
                <a:moveTo>
                  <a:pt x="865796" y="1731591"/>
                </a:moveTo>
                <a:cubicBezTo>
                  <a:pt x="388827" y="1731591"/>
                  <a:pt x="0" y="1343390"/>
                  <a:pt x="0" y="865796"/>
                </a:cubicBezTo>
                <a:cubicBezTo>
                  <a:pt x="0" y="388201"/>
                  <a:pt x="388201" y="0"/>
                  <a:pt x="865796" y="0"/>
                </a:cubicBezTo>
                <a:cubicBezTo>
                  <a:pt x="1343390" y="0"/>
                  <a:pt x="1731592" y="388201"/>
                  <a:pt x="1731592" y="865796"/>
                </a:cubicBezTo>
                <a:cubicBezTo>
                  <a:pt x="1730966" y="1343390"/>
                  <a:pt x="1342764" y="1731591"/>
                  <a:pt x="865796" y="1731591"/>
                </a:cubicBezTo>
                <a:close/>
                <a:moveTo>
                  <a:pt x="865796" y="312562"/>
                </a:moveTo>
                <a:cubicBezTo>
                  <a:pt x="560736" y="312562"/>
                  <a:pt x="312562" y="560736"/>
                  <a:pt x="312562" y="865796"/>
                </a:cubicBezTo>
                <a:cubicBezTo>
                  <a:pt x="312562" y="1170856"/>
                  <a:pt x="560736" y="1419030"/>
                  <a:pt x="865796" y="1419030"/>
                </a:cubicBezTo>
                <a:cubicBezTo>
                  <a:pt x="1170855" y="1419030"/>
                  <a:pt x="1419031" y="1170856"/>
                  <a:pt x="1419031" y="865796"/>
                </a:cubicBezTo>
                <a:cubicBezTo>
                  <a:pt x="1418405" y="560736"/>
                  <a:pt x="1170855" y="312562"/>
                  <a:pt x="865796" y="312562"/>
                </a:cubicBezTo>
                <a:close/>
              </a:path>
            </a:pathLst>
          </a:custGeom>
          <a:solidFill>
            <a:srgbClr val="FE7916"/>
          </a:solidFill>
          <a:ln w="6251" cap="flat">
            <a:noFill/>
            <a:prstDash val="solid"/>
            <a:miter/>
          </a:ln>
          <a:effectLst>
            <a:outerShdw blurRad="152400" algn="ctr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CB1CE4-3ECD-4377-AB18-AC557109A651}"/>
              </a:ext>
            </a:extLst>
          </p:cNvPr>
          <p:cNvSpPr txBox="1"/>
          <p:nvPr/>
        </p:nvSpPr>
        <p:spPr>
          <a:xfrm>
            <a:off x="5040263" y="315137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 LOGO</a:t>
            </a:r>
          </a:p>
        </p:txBody>
      </p:sp>
    </p:spTree>
    <p:extLst>
      <p:ext uri="{BB962C8B-B14F-4D97-AF65-F5344CB8AC3E}">
        <p14:creationId xmlns:p14="http://schemas.microsoft.com/office/powerpoint/2010/main" val="161214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2.96296E-6 L 0.0448 2.96296E-6 " pathEditMode="relative" rAng="0" ptsTypes="AA">
                                      <p:cBhvr>
                                        <p:cTn id="26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91667E-6 -2.96296E-6 L -0.0306 -2.96296E-6 " pathEditMode="relative" rAng="0" ptsTypes="AA">
                                      <p:cBhvr>
                                        <p:cTn id="32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accel="10000" decel="21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5400000">
                                      <p:cBhvr>
                                        <p:cTn id="40" dur="3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accel="10000" decel="21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Rot by="-2700000">
                                      <p:cBhvr>
                                        <p:cTn id="48" dur="3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56" dur="1625" fill="hold"/>
                                        <p:tgtEl>
                                          <p:spTgt spid="22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0833E-6 -7.40741E-7 L -0.03099 0.0007 " pathEditMode="relative" rAng="0" ptsTypes="AA">
                                      <p:cBhvr>
                                        <p:cTn id="62" dur="37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2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0" fill="hold"/>
                                        <p:tgtEl>
                                          <p:spTgt spid="20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20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10" fill="hold"/>
                                        <p:tgtEl>
                                          <p:spTgt spid="2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2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" fill="hold"/>
                                        <p:tgtEl>
                                          <p:spTgt spid="2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2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22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10" fill="hold"/>
                                        <p:tgtEl>
                                          <p:spTgt spid="116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2" dur="1000" fill="hold"/>
                                        <p:tgtEl>
                                          <p:spTgt spid="116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4" grpId="0" animBg="1"/>
      <p:bldP spid="4" grpId="1" animBg="1"/>
      <p:bldP spid="7" grpId="0" animBg="1"/>
      <p:bldP spid="7" grpId="1" animBg="1"/>
      <p:bldP spid="11" grpId="0"/>
      <p:bldP spid="12" grpId="0"/>
      <p:bldP spid="13" grpId="0"/>
      <p:bldP spid="207" grpId="0" animBg="1"/>
      <p:bldP spid="207" grpId="1" animBg="1"/>
      <p:bldP spid="208" grpId="0"/>
      <p:bldP spid="1167" grpId="0" animBg="1"/>
      <p:bldP spid="1167" grpId="1" animBg="1"/>
      <p:bldP spid="1167" grpId="2" animBg="1"/>
      <p:bldP spid="221" grpId="0"/>
      <p:bldP spid="222" grpId="0" animBg="1"/>
      <p:bldP spid="222" grpId="1" animBg="1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DA8DF967-9A14-41C8-A89B-CA9C211BF24F}"/>
              </a:ext>
            </a:extLst>
          </p:cNvPr>
          <p:cNvSpPr/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325B70EC-163C-4A3F-8B25-0A1B34EAA29C}"/>
              </a:ext>
            </a:extLst>
          </p:cNvPr>
          <p:cNvSpPr/>
          <p:nvPr/>
        </p:nvSpPr>
        <p:spPr>
          <a:xfrm>
            <a:off x="9936319" y="-999788"/>
            <a:ext cx="2876550" cy="1959293"/>
          </a:xfrm>
          <a:custGeom>
            <a:avLst/>
            <a:gdLst>
              <a:gd name="connsiteX0" fmla="*/ 2850832 w 2876550"/>
              <a:gd name="connsiteY0" fmla="*/ 1902143 h 1959293"/>
              <a:gd name="connsiteX1" fmla="*/ 2876550 w 2876550"/>
              <a:gd name="connsiteY1" fmla="*/ 1930718 h 1959293"/>
              <a:gd name="connsiteX2" fmla="*/ 2850832 w 2876550"/>
              <a:gd name="connsiteY2" fmla="*/ 1959293 h 1959293"/>
              <a:gd name="connsiteX3" fmla="*/ 2825115 w 2876550"/>
              <a:gd name="connsiteY3" fmla="*/ 1930718 h 1959293"/>
              <a:gd name="connsiteX4" fmla="*/ 2850832 w 2876550"/>
              <a:gd name="connsiteY4" fmla="*/ 1902143 h 1959293"/>
              <a:gd name="connsiteX5" fmla="*/ 2684144 w 2876550"/>
              <a:gd name="connsiteY5" fmla="*/ 1902143 h 1959293"/>
              <a:gd name="connsiteX6" fmla="*/ 2709862 w 2876550"/>
              <a:gd name="connsiteY6" fmla="*/ 1930718 h 1959293"/>
              <a:gd name="connsiteX7" fmla="*/ 2684144 w 2876550"/>
              <a:gd name="connsiteY7" fmla="*/ 1959293 h 1959293"/>
              <a:gd name="connsiteX8" fmla="*/ 2658427 w 2876550"/>
              <a:gd name="connsiteY8" fmla="*/ 1930718 h 1959293"/>
              <a:gd name="connsiteX9" fmla="*/ 2684144 w 2876550"/>
              <a:gd name="connsiteY9" fmla="*/ 1902143 h 1959293"/>
              <a:gd name="connsiteX10" fmla="*/ 2518409 w 2876550"/>
              <a:gd name="connsiteY10" fmla="*/ 1902143 h 1959293"/>
              <a:gd name="connsiteX11" fmla="*/ 2544127 w 2876550"/>
              <a:gd name="connsiteY11" fmla="*/ 1930718 h 1959293"/>
              <a:gd name="connsiteX12" fmla="*/ 2518409 w 2876550"/>
              <a:gd name="connsiteY12" fmla="*/ 1959293 h 1959293"/>
              <a:gd name="connsiteX13" fmla="*/ 2492692 w 2876550"/>
              <a:gd name="connsiteY13" fmla="*/ 1930718 h 1959293"/>
              <a:gd name="connsiteX14" fmla="*/ 2518409 w 2876550"/>
              <a:gd name="connsiteY14" fmla="*/ 1902143 h 1959293"/>
              <a:gd name="connsiteX15" fmla="*/ 2352674 w 2876550"/>
              <a:gd name="connsiteY15" fmla="*/ 1902143 h 1959293"/>
              <a:gd name="connsiteX16" fmla="*/ 2378392 w 2876550"/>
              <a:gd name="connsiteY16" fmla="*/ 1930718 h 1959293"/>
              <a:gd name="connsiteX17" fmla="*/ 2352674 w 2876550"/>
              <a:gd name="connsiteY17" fmla="*/ 1959293 h 1959293"/>
              <a:gd name="connsiteX18" fmla="*/ 2326957 w 2876550"/>
              <a:gd name="connsiteY18" fmla="*/ 1930718 h 1959293"/>
              <a:gd name="connsiteX19" fmla="*/ 2352674 w 2876550"/>
              <a:gd name="connsiteY19" fmla="*/ 1902143 h 1959293"/>
              <a:gd name="connsiteX20" fmla="*/ 2185987 w 2876550"/>
              <a:gd name="connsiteY20" fmla="*/ 1902143 h 1959293"/>
              <a:gd name="connsiteX21" fmla="*/ 2211705 w 2876550"/>
              <a:gd name="connsiteY21" fmla="*/ 1930718 h 1959293"/>
              <a:gd name="connsiteX22" fmla="*/ 2185987 w 2876550"/>
              <a:gd name="connsiteY22" fmla="*/ 1959293 h 1959293"/>
              <a:gd name="connsiteX23" fmla="*/ 2160270 w 2876550"/>
              <a:gd name="connsiteY23" fmla="*/ 1930718 h 1959293"/>
              <a:gd name="connsiteX24" fmla="*/ 2185987 w 2876550"/>
              <a:gd name="connsiteY24" fmla="*/ 1902143 h 1959293"/>
              <a:gd name="connsiteX25" fmla="*/ 2020252 w 2876550"/>
              <a:gd name="connsiteY25" fmla="*/ 1902143 h 1959293"/>
              <a:gd name="connsiteX26" fmla="*/ 2045969 w 2876550"/>
              <a:gd name="connsiteY26" fmla="*/ 1930718 h 1959293"/>
              <a:gd name="connsiteX27" fmla="*/ 2020252 w 2876550"/>
              <a:gd name="connsiteY27" fmla="*/ 1959293 h 1959293"/>
              <a:gd name="connsiteX28" fmla="*/ 1994534 w 2876550"/>
              <a:gd name="connsiteY28" fmla="*/ 1930718 h 1959293"/>
              <a:gd name="connsiteX29" fmla="*/ 2020252 w 2876550"/>
              <a:gd name="connsiteY29" fmla="*/ 1902143 h 1959293"/>
              <a:gd name="connsiteX30" fmla="*/ 1853565 w 2876550"/>
              <a:gd name="connsiteY30" fmla="*/ 1902143 h 1959293"/>
              <a:gd name="connsiteX31" fmla="*/ 1879282 w 2876550"/>
              <a:gd name="connsiteY31" fmla="*/ 1930718 h 1959293"/>
              <a:gd name="connsiteX32" fmla="*/ 1853565 w 2876550"/>
              <a:gd name="connsiteY32" fmla="*/ 1959293 h 1959293"/>
              <a:gd name="connsiteX33" fmla="*/ 1827847 w 2876550"/>
              <a:gd name="connsiteY33" fmla="*/ 1930718 h 1959293"/>
              <a:gd name="connsiteX34" fmla="*/ 1853565 w 2876550"/>
              <a:gd name="connsiteY34" fmla="*/ 1902143 h 1959293"/>
              <a:gd name="connsiteX35" fmla="*/ 1687829 w 2876550"/>
              <a:gd name="connsiteY35" fmla="*/ 1902143 h 1959293"/>
              <a:gd name="connsiteX36" fmla="*/ 1713547 w 2876550"/>
              <a:gd name="connsiteY36" fmla="*/ 1930718 h 1959293"/>
              <a:gd name="connsiteX37" fmla="*/ 1687829 w 2876550"/>
              <a:gd name="connsiteY37" fmla="*/ 1959293 h 1959293"/>
              <a:gd name="connsiteX38" fmla="*/ 1662112 w 2876550"/>
              <a:gd name="connsiteY38" fmla="*/ 1930718 h 1959293"/>
              <a:gd name="connsiteX39" fmla="*/ 1687829 w 2876550"/>
              <a:gd name="connsiteY39" fmla="*/ 1902143 h 1959293"/>
              <a:gd name="connsiteX40" fmla="*/ 1521142 w 2876550"/>
              <a:gd name="connsiteY40" fmla="*/ 1902143 h 1959293"/>
              <a:gd name="connsiteX41" fmla="*/ 1546860 w 2876550"/>
              <a:gd name="connsiteY41" fmla="*/ 1930718 h 1959293"/>
              <a:gd name="connsiteX42" fmla="*/ 1521142 w 2876550"/>
              <a:gd name="connsiteY42" fmla="*/ 1959293 h 1959293"/>
              <a:gd name="connsiteX43" fmla="*/ 1495425 w 2876550"/>
              <a:gd name="connsiteY43" fmla="*/ 1930718 h 1959293"/>
              <a:gd name="connsiteX44" fmla="*/ 1521142 w 2876550"/>
              <a:gd name="connsiteY44" fmla="*/ 1902143 h 1959293"/>
              <a:gd name="connsiteX45" fmla="*/ 1355407 w 2876550"/>
              <a:gd name="connsiteY45" fmla="*/ 1902143 h 1959293"/>
              <a:gd name="connsiteX46" fmla="*/ 1381125 w 2876550"/>
              <a:gd name="connsiteY46" fmla="*/ 1930718 h 1959293"/>
              <a:gd name="connsiteX47" fmla="*/ 1355407 w 2876550"/>
              <a:gd name="connsiteY47" fmla="*/ 1959293 h 1959293"/>
              <a:gd name="connsiteX48" fmla="*/ 1329690 w 2876550"/>
              <a:gd name="connsiteY48" fmla="*/ 1930718 h 1959293"/>
              <a:gd name="connsiteX49" fmla="*/ 1355407 w 2876550"/>
              <a:gd name="connsiteY49" fmla="*/ 1902143 h 1959293"/>
              <a:gd name="connsiteX50" fmla="*/ 1188720 w 2876550"/>
              <a:gd name="connsiteY50" fmla="*/ 1902143 h 1959293"/>
              <a:gd name="connsiteX51" fmla="*/ 1214437 w 2876550"/>
              <a:gd name="connsiteY51" fmla="*/ 1930718 h 1959293"/>
              <a:gd name="connsiteX52" fmla="*/ 1188720 w 2876550"/>
              <a:gd name="connsiteY52" fmla="*/ 1959293 h 1959293"/>
              <a:gd name="connsiteX53" fmla="*/ 1163002 w 2876550"/>
              <a:gd name="connsiteY53" fmla="*/ 1930718 h 1959293"/>
              <a:gd name="connsiteX54" fmla="*/ 1188720 w 2876550"/>
              <a:gd name="connsiteY54" fmla="*/ 1902143 h 1959293"/>
              <a:gd name="connsiteX55" fmla="*/ 1022985 w 2876550"/>
              <a:gd name="connsiteY55" fmla="*/ 1902143 h 1959293"/>
              <a:gd name="connsiteX56" fmla="*/ 1048702 w 2876550"/>
              <a:gd name="connsiteY56" fmla="*/ 1930718 h 1959293"/>
              <a:gd name="connsiteX57" fmla="*/ 1022985 w 2876550"/>
              <a:gd name="connsiteY57" fmla="*/ 1959293 h 1959293"/>
              <a:gd name="connsiteX58" fmla="*/ 997267 w 2876550"/>
              <a:gd name="connsiteY58" fmla="*/ 1930718 h 1959293"/>
              <a:gd name="connsiteX59" fmla="*/ 1022985 w 2876550"/>
              <a:gd name="connsiteY59" fmla="*/ 1902143 h 1959293"/>
              <a:gd name="connsiteX60" fmla="*/ 857249 w 2876550"/>
              <a:gd name="connsiteY60" fmla="*/ 1902143 h 1959293"/>
              <a:gd name="connsiteX61" fmla="*/ 882967 w 2876550"/>
              <a:gd name="connsiteY61" fmla="*/ 1930718 h 1959293"/>
              <a:gd name="connsiteX62" fmla="*/ 857249 w 2876550"/>
              <a:gd name="connsiteY62" fmla="*/ 1959293 h 1959293"/>
              <a:gd name="connsiteX63" fmla="*/ 831532 w 2876550"/>
              <a:gd name="connsiteY63" fmla="*/ 1930718 h 1959293"/>
              <a:gd name="connsiteX64" fmla="*/ 857249 w 2876550"/>
              <a:gd name="connsiteY64" fmla="*/ 1902143 h 1959293"/>
              <a:gd name="connsiteX65" fmla="*/ 690562 w 2876550"/>
              <a:gd name="connsiteY65" fmla="*/ 1902143 h 1959293"/>
              <a:gd name="connsiteX66" fmla="*/ 716280 w 2876550"/>
              <a:gd name="connsiteY66" fmla="*/ 1930718 h 1959293"/>
              <a:gd name="connsiteX67" fmla="*/ 690562 w 2876550"/>
              <a:gd name="connsiteY67" fmla="*/ 1959293 h 1959293"/>
              <a:gd name="connsiteX68" fmla="*/ 664845 w 2876550"/>
              <a:gd name="connsiteY68" fmla="*/ 1930718 h 1959293"/>
              <a:gd name="connsiteX69" fmla="*/ 690562 w 2876550"/>
              <a:gd name="connsiteY69" fmla="*/ 1902143 h 1959293"/>
              <a:gd name="connsiteX70" fmla="*/ 524827 w 2876550"/>
              <a:gd name="connsiteY70" fmla="*/ 1902143 h 1959293"/>
              <a:gd name="connsiteX71" fmla="*/ 550545 w 2876550"/>
              <a:gd name="connsiteY71" fmla="*/ 1930718 h 1959293"/>
              <a:gd name="connsiteX72" fmla="*/ 524827 w 2876550"/>
              <a:gd name="connsiteY72" fmla="*/ 1959293 h 1959293"/>
              <a:gd name="connsiteX73" fmla="*/ 499110 w 2876550"/>
              <a:gd name="connsiteY73" fmla="*/ 1930718 h 1959293"/>
              <a:gd name="connsiteX74" fmla="*/ 524827 w 2876550"/>
              <a:gd name="connsiteY74" fmla="*/ 1902143 h 1959293"/>
              <a:gd name="connsiteX75" fmla="*/ 358139 w 2876550"/>
              <a:gd name="connsiteY75" fmla="*/ 1902143 h 1959293"/>
              <a:gd name="connsiteX76" fmla="*/ 383857 w 2876550"/>
              <a:gd name="connsiteY76" fmla="*/ 1930718 h 1959293"/>
              <a:gd name="connsiteX77" fmla="*/ 358139 w 2876550"/>
              <a:gd name="connsiteY77" fmla="*/ 1959293 h 1959293"/>
              <a:gd name="connsiteX78" fmla="*/ 332422 w 2876550"/>
              <a:gd name="connsiteY78" fmla="*/ 1930718 h 1959293"/>
              <a:gd name="connsiteX79" fmla="*/ 358139 w 2876550"/>
              <a:gd name="connsiteY79" fmla="*/ 1902143 h 1959293"/>
              <a:gd name="connsiteX80" fmla="*/ 192405 w 2876550"/>
              <a:gd name="connsiteY80" fmla="*/ 1902143 h 1959293"/>
              <a:gd name="connsiteX81" fmla="*/ 218122 w 2876550"/>
              <a:gd name="connsiteY81" fmla="*/ 1930718 h 1959293"/>
              <a:gd name="connsiteX82" fmla="*/ 192405 w 2876550"/>
              <a:gd name="connsiteY82" fmla="*/ 1959293 h 1959293"/>
              <a:gd name="connsiteX83" fmla="*/ 166687 w 2876550"/>
              <a:gd name="connsiteY83" fmla="*/ 1930718 h 1959293"/>
              <a:gd name="connsiteX84" fmla="*/ 192405 w 2876550"/>
              <a:gd name="connsiteY84" fmla="*/ 1902143 h 1959293"/>
              <a:gd name="connsiteX85" fmla="*/ 25718 w 2876550"/>
              <a:gd name="connsiteY85" fmla="*/ 1902143 h 1959293"/>
              <a:gd name="connsiteX86" fmla="*/ 51435 w 2876550"/>
              <a:gd name="connsiteY86" fmla="*/ 1930718 h 1959293"/>
              <a:gd name="connsiteX87" fmla="*/ 25718 w 2876550"/>
              <a:gd name="connsiteY87" fmla="*/ 1959293 h 1959293"/>
              <a:gd name="connsiteX88" fmla="*/ 0 w 2876550"/>
              <a:gd name="connsiteY88" fmla="*/ 1930718 h 1959293"/>
              <a:gd name="connsiteX89" fmla="*/ 25718 w 2876550"/>
              <a:gd name="connsiteY89" fmla="*/ 1902143 h 1959293"/>
              <a:gd name="connsiteX90" fmla="*/ 2850832 w 2876550"/>
              <a:gd name="connsiteY90" fmla="*/ 1690688 h 1959293"/>
              <a:gd name="connsiteX91" fmla="*/ 2876550 w 2876550"/>
              <a:gd name="connsiteY91" fmla="*/ 1719263 h 1959293"/>
              <a:gd name="connsiteX92" fmla="*/ 2850832 w 2876550"/>
              <a:gd name="connsiteY92" fmla="*/ 1747838 h 1959293"/>
              <a:gd name="connsiteX93" fmla="*/ 2825115 w 2876550"/>
              <a:gd name="connsiteY93" fmla="*/ 1719263 h 1959293"/>
              <a:gd name="connsiteX94" fmla="*/ 2850832 w 2876550"/>
              <a:gd name="connsiteY94" fmla="*/ 1690688 h 1959293"/>
              <a:gd name="connsiteX95" fmla="*/ 2684144 w 2876550"/>
              <a:gd name="connsiteY95" fmla="*/ 1690688 h 1959293"/>
              <a:gd name="connsiteX96" fmla="*/ 2709862 w 2876550"/>
              <a:gd name="connsiteY96" fmla="*/ 1719263 h 1959293"/>
              <a:gd name="connsiteX97" fmla="*/ 2684144 w 2876550"/>
              <a:gd name="connsiteY97" fmla="*/ 1747838 h 1959293"/>
              <a:gd name="connsiteX98" fmla="*/ 2658427 w 2876550"/>
              <a:gd name="connsiteY98" fmla="*/ 1719263 h 1959293"/>
              <a:gd name="connsiteX99" fmla="*/ 2684144 w 2876550"/>
              <a:gd name="connsiteY99" fmla="*/ 1690688 h 1959293"/>
              <a:gd name="connsiteX100" fmla="*/ 2518409 w 2876550"/>
              <a:gd name="connsiteY100" fmla="*/ 1690688 h 1959293"/>
              <a:gd name="connsiteX101" fmla="*/ 2544127 w 2876550"/>
              <a:gd name="connsiteY101" fmla="*/ 1719263 h 1959293"/>
              <a:gd name="connsiteX102" fmla="*/ 2518409 w 2876550"/>
              <a:gd name="connsiteY102" fmla="*/ 1747838 h 1959293"/>
              <a:gd name="connsiteX103" fmla="*/ 2492692 w 2876550"/>
              <a:gd name="connsiteY103" fmla="*/ 1719263 h 1959293"/>
              <a:gd name="connsiteX104" fmla="*/ 2518409 w 2876550"/>
              <a:gd name="connsiteY104" fmla="*/ 1690688 h 1959293"/>
              <a:gd name="connsiteX105" fmla="*/ 2352674 w 2876550"/>
              <a:gd name="connsiteY105" fmla="*/ 1690688 h 1959293"/>
              <a:gd name="connsiteX106" fmla="*/ 2378392 w 2876550"/>
              <a:gd name="connsiteY106" fmla="*/ 1719263 h 1959293"/>
              <a:gd name="connsiteX107" fmla="*/ 2352674 w 2876550"/>
              <a:gd name="connsiteY107" fmla="*/ 1747838 h 1959293"/>
              <a:gd name="connsiteX108" fmla="*/ 2326957 w 2876550"/>
              <a:gd name="connsiteY108" fmla="*/ 1719263 h 1959293"/>
              <a:gd name="connsiteX109" fmla="*/ 2352674 w 2876550"/>
              <a:gd name="connsiteY109" fmla="*/ 1690688 h 1959293"/>
              <a:gd name="connsiteX110" fmla="*/ 2185987 w 2876550"/>
              <a:gd name="connsiteY110" fmla="*/ 1690688 h 1959293"/>
              <a:gd name="connsiteX111" fmla="*/ 2211705 w 2876550"/>
              <a:gd name="connsiteY111" fmla="*/ 1719263 h 1959293"/>
              <a:gd name="connsiteX112" fmla="*/ 2185987 w 2876550"/>
              <a:gd name="connsiteY112" fmla="*/ 1747838 h 1959293"/>
              <a:gd name="connsiteX113" fmla="*/ 2160270 w 2876550"/>
              <a:gd name="connsiteY113" fmla="*/ 1719263 h 1959293"/>
              <a:gd name="connsiteX114" fmla="*/ 2185987 w 2876550"/>
              <a:gd name="connsiteY114" fmla="*/ 1690688 h 1959293"/>
              <a:gd name="connsiteX115" fmla="*/ 2020252 w 2876550"/>
              <a:gd name="connsiteY115" fmla="*/ 1690688 h 1959293"/>
              <a:gd name="connsiteX116" fmla="*/ 2045969 w 2876550"/>
              <a:gd name="connsiteY116" fmla="*/ 1719263 h 1959293"/>
              <a:gd name="connsiteX117" fmla="*/ 2020252 w 2876550"/>
              <a:gd name="connsiteY117" fmla="*/ 1747838 h 1959293"/>
              <a:gd name="connsiteX118" fmla="*/ 1994534 w 2876550"/>
              <a:gd name="connsiteY118" fmla="*/ 1719263 h 1959293"/>
              <a:gd name="connsiteX119" fmla="*/ 2020252 w 2876550"/>
              <a:gd name="connsiteY119" fmla="*/ 1690688 h 1959293"/>
              <a:gd name="connsiteX120" fmla="*/ 1853565 w 2876550"/>
              <a:gd name="connsiteY120" fmla="*/ 1690688 h 1959293"/>
              <a:gd name="connsiteX121" fmla="*/ 1879282 w 2876550"/>
              <a:gd name="connsiteY121" fmla="*/ 1719263 h 1959293"/>
              <a:gd name="connsiteX122" fmla="*/ 1853565 w 2876550"/>
              <a:gd name="connsiteY122" fmla="*/ 1747838 h 1959293"/>
              <a:gd name="connsiteX123" fmla="*/ 1827847 w 2876550"/>
              <a:gd name="connsiteY123" fmla="*/ 1719263 h 1959293"/>
              <a:gd name="connsiteX124" fmla="*/ 1853565 w 2876550"/>
              <a:gd name="connsiteY124" fmla="*/ 1690688 h 1959293"/>
              <a:gd name="connsiteX125" fmla="*/ 1687829 w 2876550"/>
              <a:gd name="connsiteY125" fmla="*/ 1690688 h 1959293"/>
              <a:gd name="connsiteX126" fmla="*/ 1713547 w 2876550"/>
              <a:gd name="connsiteY126" fmla="*/ 1719263 h 1959293"/>
              <a:gd name="connsiteX127" fmla="*/ 1687829 w 2876550"/>
              <a:gd name="connsiteY127" fmla="*/ 1747838 h 1959293"/>
              <a:gd name="connsiteX128" fmla="*/ 1662112 w 2876550"/>
              <a:gd name="connsiteY128" fmla="*/ 1719263 h 1959293"/>
              <a:gd name="connsiteX129" fmla="*/ 1687829 w 2876550"/>
              <a:gd name="connsiteY129" fmla="*/ 1690688 h 1959293"/>
              <a:gd name="connsiteX130" fmla="*/ 1521142 w 2876550"/>
              <a:gd name="connsiteY130" fmla="*/ 1690688 h 1959293"/>
              <a:gd name="connsiteX131" fmla="*/ 1546860 w 2876550"/>
              <a:gd name="connsiteY131" fmla="*/ 1719263 h 1959293"/>
              <a:gd name="connsiteX132" fmla="*/ 1521142 w 2876550"/>
              <a:gd name="connsiteY132" fmla="*/ 1747838 h 1959293"/>
              <a:gd name="connsiteX133" fmla="*/ 1495425 w 2876550"/>
              <a:gd name="connsiteY133" fmla="*/ 1719263 h 1959293"/>
              <a:gd name="connsiteX134" fmla="*/ 1521142 w 2876550"/>
              <a:gd name="connsiteY134" fmla="*/ 1690688 h 1959293"/>
              <a:gd name="connsiteX135" fmla="*/ 1355407 w 2876550"/>
              <a:gd name="connsiteY135" fmla="*/ 1690688 h 1959293"/>
              <a:gd name="connsiteX136" fmla="*/ 1381125 w 2876550"/>
              <a:gd name="connsiteY136" fmla="*/ 1719263 h 1959293"/>
              <a:gd name="connsiteX137" fmla="*/ 1355407 w 2876550"/>
              <a:gd name="connsiteY137" fmla="*/ 1747838 h 1959293"/>
              <a:gd name="connsiteX138" fmla="*/ 1329690 w 2876550"/>
              <a:gd name="connsiteY138" fmla="*/ 1719263 h 1959293"/>
              <a:gd name="connsiteX139" fmla="*/ 1355407 w 2876550"/>
              <a:gd name="connsiteY139" fmla="*/ 1690688 h 1959293"/>
              <a:gd name="connsiteX140" fmla="*/ 1188720 w 2876550"/>
              <a:gd name="connsiteY140" fmla="*/ 1690688 h 1959293"/>
              <a:gd name="connsiteX141" fmla="*/ 1214437 w 2876550"/>
              <a:gd name="connsiteY141" fmla="*/ 1719263 h 1959293"/>
              <a:gd name="connsiteX142" fmla="*/ 1188720 w 2876550"/>
              <a:gd name="connsiteY142" fmla="*/ 1747838 h 1959293"/>
              <a:gd name="connsiteX143" fmla="*/ 1163002 w 2876550"/>
              <a:gd name="connsiteY143" fmla="*/ 1719263 h 1959293"/>
              <a:gd name="connsiteX144" fmla="*/ 1188720 w 2876550"/>
              <a:gd name="connsiteY144" fmla="*/ 1690688 h 1959293"/>
              <a:gd name="connsiteX145" fmla="*/ 1022985 w 2876550"/>
              <a:gd name="connsiteY145" fmla="*/ 1690688 h 1959293"/>
              <a:gd name="connsiteX146" fmla="*/ 1048702 w 2876550"/>
              <a:gd name="connsiteY146" fmla="*/ 1719263 h 1959293"/>
              <a:gd name="connsiteX147" fmla="*/ 1022985 w 2876550"/>
              <a:gd name="connsiteY147" fmla="*/ 1747838 h 1959293"/>
              <a:gd name="connsiteX148" fmla="*/ 997267 w 2876550"/>
              <a:gd name="connsiteY148" fmla="*/ 1719263 h 1959293"/>
              <a:gd name="connsiteX149" fmla="*/ 1022985 w 2876550"/>
              <a:gd name="connsiteY149" fmla="*/ 1690688 h 1959293"/>
              <a:gd name="connsiteX150" fmla="*/ 857249 w 2876550"/>
              <a:gd name="connsiteY150" fmla="*/ 1690688 h 1959293"/>
              <a:gd name="connsiteX151" fmla="*/ 882967 w 2876550"/>
              <a:gd name="connsiteY151" fmla="*/ 1719263 h 1959293"/>
              <a:gd name="connsiteX152" fmla="*/ 857249 w 2876550"/>
              <a:gd name="connsiteY152" fmla="*/ 1747838 h 1959293"/>
              <a:gd name="connsiteX153" fmla="*/ 831532 w 2876550"/>
              <a:gd name="connsiteY153" fmla="*/ 1719263 h 1959293"/>
              <a:gd name="connsiteX154" fmla="*/ 857249 w 2876550"/>
              <a:gd name="connsiteY154" fmla="*/ 1690688 h 1959293"/>
              <a:gd name="connsiteX155" fmla="*/ 690562 w 2876550"/>
              <a:gd name="connsiteY155" fmla="*/ 1690688 h 1959293"/>
              <a:gd name="connsiteX156" fmla="*/ 716280 w 2876550"/>
              <a:gd name="connsiteY156" fmla="*/ 1719263 h 1959293"/>
              <a:gd name="connsiteX157" fmla="*/ 690562 w 2876550"/>
              <a:gd name="connsiteY157" fmla="*/ 1747838 h 1959293"/>
              <a:gd name="connsiteX158" fmla="*/ 664845 w 2876550"/>
              <a:gd name="connsiteY158" fmla="*/ 1719263 h 1959293"/>
              <a:gd name="connsiteX159" fmla="*/ 690562 w 2876550"/>
              <a:gd name="connsiteY159" fmla="*/ 1690688 h 1959293"/>
              <a:gd name="connsiteX160" fmla="*/ 524827 w 2876550"/>
              <a:gd name="connsiteY160" fmla="*/ 1690688 h 1959293"/>
              <a:gd name="connsiteX161" fmla="*/ 550545 w 2876550"/>
              <a:gd name="connsiteY161" fmla="*/ 1719263 h 1959293"/>
              <a:gd name="connsiteX162" fmla="*/ 524827 w 2876550"/>
              <a:gd name="connsiteY162" fmla="*/ 1747838 h 1959293"/>
              <a:gd name="connsiteX163" fmla="*/ 499110 w 2876550"/>
              <a:gd name="connsiteY163" fmla="*/ 1719263 h 1959293"/>
              <a:gd name="connsiteX164" fmla="*/ 524827 w 2876550"/>
              <a:gd name="connsiteY164" fmla="*/ 1690688 h 1959293"/>
              <a:gd name="connsiteX165" fmla="*/ 358139 w 2876550"/>
              <a:gd name="connsiteY165" fmla="*/ 1690688 h 1959293"/>
              <a:gd name="connsiteX166" fmla="*/ 383857 w 2876550"/>
              <a:gd name="connsiteY166" fmla="*/ 1719263 h 1959293"/>
              <a:gd name="connsiteX167" fmla="*/ 358139 w 2876550"/>
              <a:gd name="connsiteY167" fmla="*/ 1747838 h 1959293"/>
              <a:gd name="connsiteX168" fmla="*/ 332422 w 2876550"/>
              <a:gd name="connsiteY168" fmla="*/ 1719263 h 1959293"/>
              <a:gd name="connsiteX169" fmla="*/ 358139 w 2876550"/>
              <a:gd name="connsiteY169" fmla="*/ 1690688 h 1959293"/>
              <a:gd name="connsiteX170" fmla="*/ 192405 w 2876550"/>
              <a:gd name="connsiteY170" fmla="*/ 1690688 h 1959293"/>
              <a:gd name="connsiteX171" fmla="*/ 218122 w 2876550"/>
              <a:gd name="connsiteY171" fmla="*/ 1719263 h 1959293"/>
              <a:gd name="connsiteX172" fmla="*/ 192405 w 2876550"/>
              <a:gd name="connsiteY172" fmla="*/ 1747838 h 1959293"/>
              <a:gd name="connsiteX173" fmla="*/ 166687 w 2876550"/>
              <a:gd name="connsiteY173" fmla="*/ 1719263 h 1959293"/>
              <a:gd name="connsiteX174" fmla="*/ 192405 w 2876550"/>
              <a:gd name="connsiteY174" fmla="*/ 1690688 h 1959293"/>
              <a:gd name="connsiteX175" fmla="*/ 25718 w 2876550"/>
              <a:gd name="connsiteY175" fmla="*/ 1690688 h 1959293"/>
              <a:gd name="connsiteX176" fmla="*/ 51435 w 2876550"/>
              <a:gd name="connsiteY176" fmla="*/ 1719263 h 1959293"/>
              <a:gd name="connsiteX177" fmla="*/ 25718 w 2876550"/>
              <a:gd name="connsiteY177" fmla="*/ 1747838 h 1959293"/>
              <a:gd name="connsiteX178" fmla="*/ 0 w 2876550"/>
              <a:gd name="connsiteY178" fmla="*/ 1719263 h 1959293"/>
              <a:gd name="connsiteX179" fmla="*/ 25718 w 2876550"/>
              <a:gd name="connsiteY179" fmla="*/ 1690688 h 1959293"/>
              <a:gd name="connsiteX180" fmla="*/ 2020252 w 2876550"/>
              <a:gd name="connsiteY180" fmla="*/ 1480185 h 1959293"/>
              <a:gd name="connsiteX181" fmla="*/ 2045969 w 2876550"/>
              <a:gd name="connsiteY181" fmla="*/ 1508760 h 1959293"/>
              <a:gd name="connsiteX182" fmla="*/ 2020252 w 2876550"/>
              <a:gd name="connsiteY182" fmla="*/ 1537335 h 1959293"/>
              <a:gd name="connsiteX183" fmla="*/ 1994534 w 2876550"/>
              <a:gd name="connsiteY183" fmla="*/ 1508760 h 1959293"/>
              <a:gd name="connsiteX184" fmla="*/ 2020252 w 2876550"/>
              <a:gd name="connsiteY184" fmla="*/ 1480185 h 1959293"/>
              <a:gd name="connsiteX185" fmla="*/ 1853565 w 2876550"/>
              <a:gd name="connsiteY185" fmla="*/ 1480185 h 1959293"/>
              <a:gd name="connsiteX186" fmla="*/ 1879282 w 2876550"/>
              <a:gd name="connsiteY186" fmla="*/ 1508760 h 1959293"/>
              <a:gd name="connsiteX187" fmla="*/ 1853565 w 2876550"/>
              <a:gd name="connsiteY187" fmla="*/ 1537335 h 1959293"/>
              <a:gd name="connsiteX188" fmla="*/ 1827847 w 2876550"/>
              <a:gd name="connsiteY188" fmla="*/ 1508760 h 1959293"/>
              <a:gd name="connsiteX189" fmla="*/ 1853565 w 2876550"/>
              <a:gd name="connsiteY189" fmla="*/ 1480185 h 1959293"/>
              <a:gd name="connsiteX190" fmla="*/ 1687829 w 2876550"/>
              <a:gd name="connsiteY190" fmla="*/ 1480185 h 1959293"/>
              <a:gd name="connsiteX191" fmla="*/ 1713547 w 2876550"/>
              <a:gd name="connsiteY191" fmla="*/ 1508760 h 1959293"/>
              <a:gd name="connsiteX192" fmla="*/ 1687829 w 2876550"/>
              <a:gd name="connsiteY192" fmla="*/ 1537335 h 1959293"/>
              <a:gd name="connsiteX193" fmla="*/ 1662112 w 2876550"/>
              <a:gd name="connsiteY193" fmla="*/ 1508760 h 1959293"/>
              <a:gd name="connsiteX194" fmla="*/ 1687829 w 2876550"/>
              <a:gd name="connsiteY194" fmla="*/ 1480185 h 1959293"/>
              <a:gd name="connsiteX195" fmla="*/ 1521142 w 2876550"/>
              <a:gd name="connsiteY195" fmla="*/ 1480185 h 1959293"/>
              <a:gd name="connsiteX196" fmla="*/ 1546860 w 2876550"/>
              <a:gd name="connsiteY196" fmla="*/ 1508760 h 1959293"/>
              <a:gd name="connsiteX197" fmla="*/ 1521142 w 2876550"/>
              <a:gd name="connsiteY197" fmla="*/ 1537335 h 1959293"/>
              <a:gd name="connsiteX198" fmla="*/ 1495425 w 2876550"/>
              <a:gd name="connsiteY198" fmla="*/ 1508760 h 1959293"/>
              <a:gd name="connsiteX199" fmla="*/ 1521142 w 2876550"/>
              <a:gd name="connsiteY199" fmla="*/ 1480185 h 1959293"/>
              <a:gd name="connsiteX200" fmla="*/ 1355407 w 2876550"/>
              <a:gd name="connsiteY200" fmla="*/ 1480185 h 1959293"/>
              <a:gd name="connsiteX201" fmla="*/ 1381125 w 2876550"/>
              <a:gd name="connsiteY201" fmla="*/ 1508760 h 1959293"/>
              <a:gd name="connsiteX202" fmla="*/ 1355407 w 2876550"/>
              <a:gd name="connsiteY202" fmla="*/ 1537335 h 1959293"/>
              <a:gd name="connsiteX203" fmla="*/ 1329690 w 2876550"/>
              <a:gd name="connsiteY203" fmla="*/ 1508760 h 1959293"/>
              <a:gd name="connsiteX204" fmla="*/ 1355407 w 2876550"/>
              <a:gd name="connsiteY204" fmla="*/ 1480185 h 1959293"/>
              <a:gd name="connsiteX205" fmla="*/ 1188720 w 2876550"/>
              <a:gd name="connsiteY205" fmla="*/ 1480185 h 1959293"/>
              <a:gd name="connsiteX206" fmla="*/ 1214437 w 2876550"/>
              <a:gd name="connsiteY206" fmla="*/ 1508760 h 1959293"/>
              <a:gd name="connsiteX207" fmla="*/ 1188720 w 2876550"/>
              <a:gd name="connsiteY207" fmla="*/ 1537335 h 1959293"/>
              <a:gd name="connsiteX208" fmla="*/ 1163002 w 2876550"/>
              <a:gd name="connsiteY208" fmla="*/ 1508760 h 1959293"/>
              <a:gd name="connsiteX209" fmla="*/ 1188720 w 2876550"/>
              <a:gd name="connsiteY209" fmla="*/ 1480185 h 1959293"/>
              <a:gd name="connsiteX210" fmla="*/ 1022985 w 2876550"/>
              <a:gd name="connsiteY210" fmla="*/ 1480185 h 1959293"/>
              <a:gd name="connsiteX211" fmla="*/ 1048702 w 2876550"/>
              <a:gd name="connsiteY211" fmla="*/ 1508760 h 1959293"/>
              <a:gd name="connsiteX212" fmla="*/ 1022985 w 2876550"/>
              <a:gd name="connsiteY212" fmla="*/ 1537335 h 1959293"/>
              <a:gd name="connsiteX213" fmla="*/ 997267 w 2876550"/>
              <a:gd name="connsiteY213" fmla="*/ 1508760 h 1959293"/>
              <a:gd name="connsiteX214" fmla="*/ 1022985 w 2876550"/>
              <a:gd name="connsiteY214" fmla="*/ 1480185 h 1959293"/>
              <a:gd name="connsiteX215" fmla="*/ 857249 w 2876550"/>
              <a:gd name="connsiteY215" fmla="*/ 1480185 h 1959293"/>
              <a:gd name="connsiteX216" fmla="*/ 882967 w 2876550"/>
              <a:gd name="connsiteY216" fmla="*/ 1508760 h 1959293"/>
              <a:gd name="connsiteX217" fmla="*/ 857249 w 2876550"/>
              <a:gd name="connsiteY217" fmla="*/ 1537335 h 1959293"/>
              <a:gd name="connsiteX218" fmla="*/ 831532 w 2876550"/>
              <a:gd name="connsiteY218" fmla="*/ 1508760 h 1959293"/>
              <a:gd name="connsiteX219" fmla="*/ 857249 w 2876550"/>
              <a:gd name="connsiteY219" fmla="*/ 1480185 h 1959293"/>
              <a:gd name="connsiteX220" fmla="*/ 690562 w 2876550"/>
              <a:gd name="connsiteY220" fmla="*/ 1480185 h 1959293"/>
              <a:gd name="connsiteX221" fmla="*/ 716280 w 2876550"/>
              <a:gd name="connsiteY221" fmla="*/ 1508760 h 1959293"/>
              <a:gd name="connsiteX222" fmla="*/ 690562 w 2876550"/>
              <a:gd name="connsiteY222" fmla="*/ 1537335 h 1959293"/>
              <a:gd name="connsiteX223" fmla="*/ 664845 w 2876550"/>
              <a:gd name="connsiteY223" fmla="*/ 1508760 h 1959293"/>
              <a:gd name="connsiteX224" fmla="*/ 690562 w 2876550"/>
              <a:gd name="connsiteY224" fmla="*/ 1480185 h 1959293"/>
              <a:gd name="connsiteX225" fmla="*/ 524827 w 2876550"/>
              <a:gd name="connsiteY225" fmla="*/ 1480185 h 1959293"/>
              <a:gd name="connsiteX226" fmla="*/ 550545 w 2876550"/>
              <a:gd name="connsiteY226" fmla="*/ 1508760 h 1959293"/>
              <a:gd name="connsiteX227" fmla="*/ 524827 w 2876550"/>
              <a:gd name="connsiteY227" fmla="*/ 1537335 h 1959293"/>
              <a:gd name="connsiteX228" fmla="*/ 499110 w 2876550"/>
              <a:gd name="connsiteY228" fmla="*/ 1508760 h 1959293"/>
              <a:gd name="connsiteX229" fmla="*/ 524827 w 2876550"/>
              <a:gd name="connsiteY229" fmla="*/ 1480185 h 1959293"/>
              <a:gd name="connsiteX230" fmla="*/ 358139 w 2876550"/>
              <a:gd name="connsiteY230" fmla="*/ 1480185 h 1959293"/>
              <a:gd name="connsiteX231" fmla="*/ 383857 w 2876550"/>
              <a:gd name="connsiteY231" fmla="*/ 1508760 h 1959293"/>
              <a:gd name="connsiteX232" fmla="*/ 358139 w 2876550"/>
              <a:gd name="connsiteY232" fmla="*/ 1537335 h 1959293"/>
              <a:gd name="connsiteX233" fmla="*/ 332422 w 2876550"/>
              <a:gd name="connsiteY233" fmla="*/ 1508760 h 1959293"/>
              <a:gd name="connsiteX234" fmla="*/ 358139 w 2876550"/>
              <a:gd name="connsiteY234" fmla="*/ 1480185 h 1959293"/>
              <a:gd name="connsiteX235" fmla="*/ 192405 w 2876550"/>
              <a:gd name="connsiteY235" fmla="*/ 1480185 h 1959293"/>
              <a:gd name="connsiteX236" fmla="*/ 218122 w 2876550"/>
              <a:gd name="connsiteY236" fmla="*/ 1508760 h 1959293"/>
              <a:gd name="connsiteX237" fmla="*/ 192405 w 2876550"/>
              <a:gd name="connsiteY237" fmla="*/ 1537335 h 1959293"/>
              <a:gd name="connsiteX238" fmla="*/ 166687 w 2876550"/>
              <a:gd name="connsiteY238" fmla="*/ 1508760 h 1959293"/>
              <a:gd name="connsiteX239" fmla="*/ 192405 w 2876550"/>
              <a:gd name="connsiteY239" fmla="*/ 1480185 h 1959293"/>
              <a:gd name="connsiteX240" fmla="*/ 25718 w 2876550"/>
              <a:gd name="connsiteY240" fmla="*/ 1480185 h 1959293"/>
              <a:gd name="connsiteX241" fmla="*/ 51435 w 2876550"/>
              <a:gd name="connsiteY241" fmla="*/ 1508760 h 1959293"/>
              <a:gd name="connsiteX242" fmla="*/ 25718 w 2876550"/>
              <a:gd name="connsiteY242" fmla="*/ 1537335 h 1959293"/>
              <a:gd name="connsiteX243" fmla="*/ 0 w 2876550"/>
              <a:gd name="connsiteY243" fmla="*/ 1508760 h 1959293"/>
              <a:gd name="connsiteX244" fmla="*/ 25718 w 2876550"/>
              <a:gd name="connsiteY244" fmla="*/ 1480185 h 1959293"/>
              <a:gd name="connsiteX245" fmla="*/ 2850832 w 2876550"/>
              <a:gd name="connsiteY245" fmla="*/ 1479233 h 1959293"/>
              <a:gd name="connsiteX246" fmla="*/ 2876550 w 2876550"/>
              <a:gd name="connsiteY246" fmla="*/ 1507808 h 1959293"/>
              <a:gd name="connsiteX247" fmla="*/ 2850832 w 2876550"/>
              <a:gd name="connsiteY247" fmla="*/ 1536383 h 1959293"/>
              <a:gd name="connsiteX248" fmla="*/ 2825115 w 2876550"/>
              <a:gd name="connsiteY248" fmla="*/ 1507808 h 1959293"/>
              <a:gd name="connsiteX249" fmla="*/ 2850832 w 2876550"/>
              <a:gd name="connsiteY249" fmla="*/ 1479233 h 1959293"/>
              <a:gd name="connsiteX250" fmla="*/ 2684144 w 2876550"/>
              <a:gd name="connsiteY250" fmla="*/ 1479233 h 1959293"/>
              <a:gd name="connsiteX251" fmla="*/ 2709862 w 2876550"/>
              <a:gd name="connsiteY251" fmla="*/ 1507808 h 1959293"/>
              <a:gd name="connsiteX252" fmla="*/ 2684144 w 2876550"/>
              <a:gd name="connsiteY252" fmla="*/ 1536383 h 1959293"/>
              <a:gd name="connsiteX253" fmla="*/ 2658427 w 2876550"/>
              <a:gd name="connsiteY253" fmla="*/ 1507808 h 1959293"/>
              <a:gd name="connsiteX254" fmla="*/ 2684144 w 2876550"/>
              <a:gd name="connsiteY254" fmla="*/ 1479233 h 1959293"/>
              <a:gd name="connsiteX255" fmla="*/ 2518409 w 2876550"/>
              <a:gd name="connsiteY255" fmla="*/ 1479233 h 1959293"/>
              <a:gd name="connsiteX256" fmla="*/ 2544127 w 2876550"/>
              <a:gd name="connsiteY256" fmla="*/ 1507808 h 1959293"/>
              <a:gd name="connsiteX257" fmla="*/ 2518409 w 2876550"/>
              <a:gd name="connsiteY257" fmla="*/ 1536383 h 1959293"/>
              <a:gd name="connsiteX258" fmla="*/ 2492692 w 2876550"/>
              <a:gd name="connsiteY258" fmla="*/ 1507808 h 1959293"/>
              <a:gd name="connsiteX259" fmla="*/ 2518409 w 2876550"/>
              <a:gd name="connsiteY259" fmla="*/ 1479233 h 1959293"/>
              <a:gd name="connsiteX260" fmla="*/ 2352674 w 2876550"/>
              <a:gd name="connsiteY260" fmla="*/ 1479233 h 1959293"/>
              <a:gd name="connsiteX261" fmla="*/ 2378392 w 2876550"/>
              <a:gd name="connsiteY261" fmla="*/ 1507808 h 1959293"/>
              <a:gd name="connsiteX262" fmla="*/ 2352674 w 2876550"/>
              <a:gd name="connsiteY262" fmla="*/ 1536383 h 1959293"/>
              <a:gd name="connsiteX263" fmla="*/ 2326957 w 2876550"/>
              <a:gd name="connsiteY263" fmla="*/ 1507808 h 1959293"/>
              <a:gd name="connsiteX264" fmla="*/ 2352674 w 2876550"/>
              <a:gd name="connsiteY264" fmla="*/ 1479233 h 1959293"/>
              <a:gd name="connsiteX265" fmla="*/ 2185987 w 2876550"/>
              <a:gd name="connsiteY265" fmla="*/ 1479233 h 1959293"/>
              <a:gd name="connsiteX266" fmla="*/ 2211705 w 2876550"/>
              <a:gd name="connsiteY266" fmla="*/ 1507808 h 1959293"/>
              <a:gd name="connsiteX267" fmla="*/ 2185987 w 2876550"/>
              <a:gd name="connsiteY267" fmla="*/ 1536383 h 1959293"/>
              <a:gd name="connsiteX268" fmla="*/ 2160270 w 2876550"/>
              <a:gd name="connsiteY268" fmla="*/ 1507808 h 1959293"/>
              <a:gd name="connsiteX269" fmla="*/ 2185987 w 2876550"/>
              <a:gd name="connsiteY269" fmla="*/ 1479233 h 1959293"/>
              <a:gd name="connsiteX270" fmla="*/ 2850832 w 2876550"/>
              <a:gd name="connsiteY270" fmla="*/ 1267778 h 1959293"/>
              <a:gd name="connsiteX271" fmla="*/ 2876550 w 2876550"/>
              <a:gd name="connsiteY271" fmla="*/ 1296353 h 1959293"/>
              <a:gd name="connsiteX272" fmla="*/ 2850832 w 2876550"/>
              <a:gd name="connsiteY272" fmla="*/ 1324928 h 1959293"/>
              <a:gd name="connsiteX273" fmla="*/ 2825115 w 2876550"/>
              <a:gd name="connsiteY273" fmla="*/ 1296353 h 1959293"/>
              <a:gd name="connsiteX274" fmla="*/ 2850832 w 2876550"/>
              <a:gd name="connsiteY274" fmla="*/ 1267778 h 1959293"/>
              <a:gd name="connsiteX275" fmla="*/ 2684144 w 2876550"/>
              <a:gd name="connsiteY275" fmla="*/ 1267778 h 1959293"/>
              <a:gd name="connsiteX276" fmla="*/ 2709862 w 2876550"/>
              <a:gd name="connsiteY276" fmla="*/ 1296353 h 1959293"/>
              <a:gd name="connsiteX277" fmla="*/ 2684144 w 2876550"/>
              <a:gd name="connsiteY277" fmla="*/ 1324928 h 1959293"/>
              <a:gd name="connsiteX278" fmla="*/ 2658427 w 2876550"/>
              <a:gd name="connsiteY278" fmla="*/ 1296353 h 1959293"/>
              <a:gd name="connsiteX279" fmla="*/ 2684144 w 2876550"/>
              <a:gd name="connsiteY279" fmla="*/ 1267778 h 1959293"/>
              <a:gd name="connsiteX280" fmla="*/ 2518409 w 2876550"/>
              <a:gd name="connsiteY280" fmla="*/ 1267778 h 1959293"/>
              <a:gd name="connsiteX281" fmla="*/ 2544127 w 2876550"/>
              <a:gd name="connsiteY281" fmla="*/ 1296353 h 1959293"/>
              <a:gd name="connsiteX282" fmla="*/ 2518409 w 2876550"/>
              <a:gd name="connsiteY282" fmla="*/ 1324928 h 1959293"/>
              <a:gd name="connsiteX283" fmla="*/ 2492692 w 2876550"/>
              <a:gd name="connsiteY283" fmla="*/ 1296353 h 1959293"/>
              <a:gd name="connsiteX284" fmla="*/ 2518409 w 2876550"/>
              <a:gd name="connsiteY284" fmla="*/ 1267778 h 1959293"/>
              <a:gd name="connsiteX285" fmla="*/ 2352674 w 2876550"/>
              <a:gd name="connsiteY285" fmla="*/ 1267778 h 1959293"/>
              <a:gd name="connsiteX286" fmla="*/ 2378392 w 2876550"/>
              <a:gd name="connsiteY286" fmla="*/ 1296353 h 1959293"/>
              <a:gd name="connsiteX287" fmla="*/ 2352674 w 2876550"/>
              <a:gd name="connsiteY287" fmla="*/ 1324928 h 1959293"/>
              <a:gd name="connsiteX288" fmla="*/ 2326957 w 2876550"/>
              <a:gd name="connsiteY288" fmla="*/ 1296353 h 1959293"/>
              <a:gd name="connsiteX289" fmla="*/ 2352674 w 2876550"/>
              <a:gd name="connsiteY289" fmla="*/ 1267778 h 1959293"/>
              <a:gd name="connsiteX290" fmla="*/ 2185987 w 2876550"/>
              <a:gd name="connsiteY290" fmla="*/ 1267778 h 1959293"/>
              <a:gd name="connsiteX291" fmla="*/ 2211705 w 2876550"/>
              <a:gd name="connsiteY291" fmla="*/ 1296353 h 1959293"/>
              <a:gd name="connsiteX292" fmla="*/ 2185987 w 2876550"/>
              <a:gd name="connsiteY292" fmla="*/ 1324928 h 1959293"/>
              <a:gd name="connsiteX293" fmla="*/ 2160270 w 2876550"/>
              <a:gd name="connsiteY293" fmla="*/ 1296353 h 1959293"/>
              <a:gd name="connsiteX294" fmla="*/ 2185987 w 2876550"/>
              <a:gd name="connsiteY294" fmla="*/ 1267778 h 1959293"/>
              <a:gd name="connsiteX295" fmla="*/ 2020252 w 2876550"/>
              <a:gd name="connsiteY295" fmla="*/ 1267778 h 1959293"/>
              <a:gd name="connsiteX296" fmla="*/ 2045969 w 2876550"/>
              <a:gd name="connsiteY296" fmla="*/ 1296353 h 1959293"/>
              <a:gd name="connsiteX297" fmla="*/ 2020252 w 2876550"/>
              <a:gd name="connsiteY297" fmla="*/ 1324928 h 1959293"/>
              <a:gd name="connsiteX298" fmla="*/ 1994534 w 2876550"/>
              <a:gd name="connsiteY298" fmla="*/ 1296353 h 1959293"/>
              <a:gd name="connsiteX299" fmla="*/ 2020252 w 2876550"/>
              <a:gd name="connsiteY299" fmla="*/ 1267778 h 1959293"/>
              <a:gd name="connsiteX300" fmla="*/ 1853565 w 2876550"/>
              <a:gd name="connsiteY300" fmla="*/ 1267778 h 1959293"/>
              <a:gd name="connsiteX301" fmla="*/ 1879282 w 2876550"/>
              <a:gd name="connsiteY301" fmla="*/ 1296353 h 1959293"/>
              <a:gd name="connsiteX302" fmla="*/ 1853565 w 2876550"/>
              <a:gd name="connsiteY302" fmla="*/ 1324928 h 1959293"/>
              <a:gd name="connsiteX303" fmla="*/ 1827847 w 2876550"/>
              <a:gd name="connsiteY303" fmla="*/ 1296353 h 1959293"/>
              <a:gd name="connsiteX304" fmla="*/ 1853565 w 2876550"/>
              <a:gd name="connsiteY304" fmla="*/ 1267778 h 1959293"/>
              <a:gd name="connsiteX305" fmla="*/ 1687829 w 2876550"/>
              <a:gd name="connsiteY305" fmla="*/ 1267778 h 1959293"/>
              <a:gd name="connsiteX306" fmla="*/ 1713547 w 2876550"/>
              <a:gd name="connsiteY306" fmla="*/ 1296353 h 1959293"/>
              <a:gd name="connsiteX307" fmla="*/ 1687829 w 2876550"/>
              <a:gd name="connsiteY307" fmla="*/ 1324928 h 1959293"/>
              <a:gd name="connsiteX308" fmla="*/ 1662112 w 2876550"/>
              <a:gd name="connsiteY308" fmla="*/ 1296353 h 1959293"/>
              <a:gd name="connsiteX309" fmla="*/ 1687829 w 2876550"/>
              <a:gd name="connsiteY309" fmla="*/ 1267778 h 1959293"/>
              <a:gd name="connsiteX310" fmla="*/ 1521142 w 2876550"/>
              <a:gd name="connsiteY310" fmla="*/ 1267778 h 1959293"/>
              <a:gd name="connsiteX311" fmla="*/ 1546860 w 2876550"/>
              <a:gd name="connsiteY311" fmla="*/ 1296353 h 1959293"/>
              <a:gd name="connsiteX312" fmla="*/ 1521142 w 2876550"/>
              <a:gd name="connsiteY312" fmla="*/ 1324928 h 1959293"/>
              <a:gd name="connsiteX313" fmla="*/ 1495425 w 2876550"/>
              <a:gd name="connsiteY313" fmla="*/ 1296353 h 1959293"/>
              <a:gd name="connsiteX314" fmla="*/ 1521142 w 2876550"/>
              <a:gd name="connsiteY314" fmla="*/ 1267778 h 1959293"/>
              <a:gd name="connsiteX315" fmla="*/ 1355407 w 2876550"/>
              <a:gd name="connsiteY315" fmla="*/ 1267778 h 1959293"/>
              <a:gd name="connsiteX316" fmla="*/ 1381125 w 2876550"/>
              <a:gd name="connsiteY316" fmla="*/ 1296353 h 1959293"/>
              <a:gd name="connsiteX317" fmla="*/ 1355407 w 2876550"/>
              <a:gd name="connsiteY317" fmla="*/ 1324928 h 1959293"/>
              <a:gd name="connsiteX318" fmla="*/ 1329690 w 2876550"/>
              <a:gd name="connsiteY318" fmla="*/ 1296353 h 1959293"/>
              <a:gd name="connsiteX319" fmla="*/ 1355407 w 2876550"/>
              <a:gd name="connsiteY319" fmla="*/ 1267778 h 1959293"/>
              <a:gd name="connsiteX320" fmla="*/ 1188720 w 2876550"/>
              <a:gd name="connsiteY320" fmla="*/ 1267778 h 1959293"/>
              <a:gd name="connsiteX321" fmla="*/ 1214437 w 2876550"/>
              <a:gd name="connsiteY321" fmla="*/ 1296353 h 1959293"/>
              <a:gd name="connsiteX322" fmla="*/ 1188720 w 2876550"/>
              <a:gd name="connsiteY322" fmla="*/ 1324928 h 1959293"/>
              <a:gd name="connsiteX323" fmla="*/ 1163002 w 2876550"/>
              <a:gd name="connsiteY323" fmla="*/ 1296353 h 1959293"/>
              <a:gd name="connsiteX324" fmla="*/ 1188720 w 2876550"/>
              <a:gd name="connsiteY324" fmla="*/ 1267778 h 1959293"/>
              <a:gd name="connsiteX325" fmla="*/ 1022985 w 2876550"/>
              <a:gd name="connsiteY325" fmla="*/ 1267778 h 1959293"/>
              <a:gd name="connsiteX326" fmla="*/ 1048702 w 2876550"/>
              <a:gd name="connsiteY326" fmla="*/ 1296353 h 1959293"/>
              <a:gd name="connsiteX327" fmla="*/ 1022985 w 2876550"/>
              <a:gd name="connsiteY327" fmla="*/ 1324928 h 1959293"/>
              <a:gd name="connsiteX328" fmla="*/ 997267 w 2876550"/>
              <a:gd name="connsiteY328" fmla="*/ 1296353 h 1959293"/>
              <a:gd name="connsiteX329" fmla="*/ 1022985 w 2876550"/>
              <a:gd name="connsiteY329" fmla="*/ 1267778 h 1959293"/>
              <a:gd name="connsiteX330" fmla="*/ 857249 w 2876550"/>
              <a:gd name="connsiteY330" fmla="*/ 1267778 h 1959293"/>
              <a:gd name="connsiteX331" fmla="*/ 882967 w 2876550"/>
              <a:gd name="connsiteY331" fmla="*/ 1296353 h 1959293"/>
              <a:gd name="connsiteX332" fmla="*/ 857249 w 2876550"/>
              <a:gd name="connsiteY332" fmla="*/ 1324928 h 1959293"/>
              <a:gd name="connsiteX333" fmla="*/ 831532 w 2876550"/>
              <a:gd name="connsiteY333" fmla="*/ 1296353 h 1959293"/>
              <a:gd name="connsiteX334" fmla="*/ 857249 w 2876550"/>
              <a:gd name="connsiteY334" fmla="*/ 1267778 h 1959293"/>
              <a:gd name="connsiteX335" fmla="*/ 690562 w 2876550"/>
              <a:gd name="connsiteY335" fmla="*/ 1267778 h 1959293"/>
              <a:gd name="connsiteX336" fmla="*/ 716280 w 2876550"/>
              <a:gd name="connsiteY336" fmla="*/ 1296353 h 1959293"/>
              <a:gd name="connsiteX337" fmla="*/ 690562 w 2876550"/>
              <a:gd name="connsiteY337" fmla="*/ 1324928 h 1959293"/>
              <a:gd name="connsiteX338" fmla="*/ 664845 w 2876550"/>
              <a:gd name="connsiteY338" fmla="*/ 1296353 h 1959293"/>
              <a:gd name="connsiteX339" fmla="*/ 690562 w 2876550"/>
              <a:gd name="connsiteY339" fmla="*/ 1267778 h 1959293"/>
              <a:gd name="connsiteX340" fmla="*/ 524827 w 2876550"/>
              <a:gd name="connsiteY340" fmla="*/ 1267778 h 1959293"/>
              <a:gd name="connsiteX341" fmla="*/ 550545 w 2876550"/>
              <a:gd name="connsiteY341" fmla="*/ 1296353 h 1959293"/>
              <a:gd name="connsiteX342" fmla="*/ 524827 w 2876550"/>
              <a:gd name="connsiteY342" fmla="*/ 1324928 h 1959293"/>
              <a:gd name="connsiteX343" fmla="*/ 499110 w 2876550"/>
              <a:gd name="connsiteY343" fmla="*/ 1296353 h 1959293"/>
              <a:gd name="connsiteX344" fmla="*/ 524827 w 2876550"/>
              <a:gd name="connsiteY344" fmla="*/ 1267778 h 1959293"/>
              <a:gd name="connsiteX345" fmla="*/ 358139 w 2876550"/>
              <a:gd name="connsiteY345" fmla="*/ 1267778 h 1959293"/>
              <a:gd name="connsiteX346" fmla="*/ 383857 w 2876550"/>
              <a:gd name="connsiteY346" fmla="*/ 1296353 h 1959293"/>
              <a:gd name="connsiteX347" fmla="*/ 358139 w 2876550"/>
              <a:gd name="connsiteY347" fmla="*/ 1324928 h 1959293"/>
              <a:gd name="connsiteX348" fmla="*/ 332422 w 2876550"/>
              <a:gd name="connsiteY348" fmla="*/ 1296353 h 1959293"/>
              <a:gd name="connsiteX349" fmla="*/ 358139 w 2876550"/>
              <a:gd name="connsiteY349" fmla="*/ 1267778 h 1959293"/>
              <a:gd name="connsiteX350" fmla="*/ 192405 w 2876550"/>
              <a:gd name="connsiteY350" fmla="*/ 1267778 h 1959293"/>
              <a:gd name="connsiteX351" fmla="*/ 218122 w 2876550"/>
              <a:gd name="connsiteY351" fmla="*/ 1296353 h 1959293"/>
              <a:gd name="connsiteX352" fmla="*/ 192405 w 2876550"/>
              <a:gd name="connsiteY352" fmla="*/ 1324928 h 1959293"/>
              <a:gd name="connsiteX353" fmla="*/ 166687 w 2876550"/>
              <a:gd name="connsiteY353" fmla="*/ 1296353 h 1959293"/>
              <a:gd name="connsiteX354" fmla="*/ 192405 w 2876550"/>
              <a:gd name="connsiteY354" fmla="*/ 1267778 h 1959293"/>
              <a:gd name="connsiteX355" fmla="*/ 25718 w 2876550"/>
              <a:gd name="connsiteY355" fmla="*/ 1267778 h 1959293"/>
              <a:gd name="connsiteX356" fmla="*/ 51435 w 2876550"/>
              <a:gd name="connsiteY356" fmla="*/ 1296353 h 1959293"/>
              <a:gd name="connsiteX357" fmla="*/ 25718 w 2876550"/>
              <a:gd name="connsiteY357" fmla="*/ 1324928 h 1959293"/>
              <a:gd name="connsiteX358" fmla="*/ 0 w 2876550"/>
              <a:gd name="connsiteY358" fmla="*/ 1296353 h 1959293"/>
              <a:gd name="connsiteX359" fmla="*/ 25718 w 2876550"/>
              <a:gd name="connsiteY359" fmla="*/ 1267778 h 1959293"/>
              <a:gd name="connsiteX360" fmla="*/ 2850832 w 2876550"/>
              <a:gd name="connsiteY360" fmla="*/ 1057275 h 1959293"/>
              <a:gd name="connsiteX361" fmla="*/ 2876550 w 2876550"/>
              <a:gd name="connsiteY361" fmla="*/ 1085850 h 1959293"/>
              <a:gd name="connsiteX362" fmla="*/ 2850832 w 2876550"/>
              <a:gd name="connsiteY362" fmla="*/ 1114425 h 1959293"/>
              <a:gd name="connsiteX363" fmla="*/ 2825115 w 2876550"/>
              <a:gd name="connsiteY363" fmla="*/ 1085850 h 1959293"/>
              <a:gd name="connsiteX364" fmla="*/ 2850832 w 2876550"/>
              <a:gd name="connsiteY364" fmla="*/ 1057275 h 1959293"/>
              <a:gd name="connsiteX365" fmla="*/ 2684144 w 2876550"/>
              <a:gd name="connsiteY365" fmla="*/ 1057275 h 1959293"/>
              <a:gd name="connsiteX366" fmla="*/ 2709862 w 2876550"/>
              <a:gd name="connsiteY366" fmla="*/ 1085850 h 1959293"/>
              <a:gd name="connsiteX367" fmla="*/ 2684144 w 2876550"/>
              <a:gd name="connsiteY367" fmla="*/ 1114425 h 1959293"/>
              <a:gd name="connsiteX368" fmla="*/ 2658427 w 2876550"/>
              <a:gd name="connsiteY368" fmla="*/ 1085850 h 1959293"/>
              <a:gd name="connsiteX369" fmla="*/ 2684144 w 2876550"/>
              <a:gd name="connsiteY369" fmla="*/ 1057275 h 1959293"/>
              <a:gd name="connsiteX370" fmla="*/ 2518409 w 2876550"/>
              <a:gd name="connsiteY370" fmla="*/ 1057275 h 1959293"/>
              <a:gd name="connsiteX371" fmla="*/ 2544127 w 2876550"/>
              <a:gd name="connsiteY371" fmla="*/ 1085850 h 1959293"/>
              <a:gd name="connsiteX372" fmla="*/ 2518409 w 2876550"/>
              <a:gd name="connsiteY372" fmla="*/ 1114425 h 1959293"/>
              <a:gd name="connsiteX373" fmla="*/ 2492692 w 2876550"/>
              <a:gd name="connsiteY373" fmla="*/ 1085850 h 1959293"/>
              <a:gd name="connsiteX374" fmla="*/ 2518409 w 2876550"/>
              <a:gd name="connsiteY374" fmla="*/ 1057275 h 1959293"/>
              <a:gd name="connsiteX375" fmla="*/ 2352674 w 2876550"/>
              <a:gd name="connsiteY375" fmla="*/ 1057275 h 1959293"/>
              <a:gd name="connsiteX376" fmla="*/ 2378392 w 2876550"/>
              <a:gd name="connsiteY376" fmla="*/ 1085850 h 1959293"/>
              <a:gd name="connsiteX377" fmla="*/ 2352674 w 2876550"/>
              <a:gd name="connsiteY377" fmla="*/ 1114425 h 1959293"/>
              <a:gd name="connsiteX378" fmla="*/ 2326957 w 2876550"/>
              <a:gd name="connsiteY378" fmla="*/ 1085850 h 1959293"/>
              <a:gd name="connsiteX379" fmla="*/ 2352674 w 2876550"/>
              <a:gd name="connsiteY379" fmla="*/ 1057275 h 1959293"/>
              <a:gd name="connsiteX380" fmla="*/ 2185987 w 2876550"/>
              <a:gd name="connsiteY380" fmla="*/ 1057275 h 1959293"/>
              <a:gd name="connsiteX381" fmla="*/ 2211705 w 2876550"/>
              <a:gd name="connsiteY381" fmla="*/ 1085850 h 1959293"/>
              <a:gd name="connsiteX382" fmla="*/ 2185987 w 2876550"/>
              <a:gd name="connsiteY382" fmla="*/ 1114425 h 1959293"/>
              <a:gd name="connsiteX383" fmla="*/ 2160270 w 2876550"/>
              <a:gd name="connsiteY383" fmla="*/ 1085850 h 1959293"/>
              <a:gd name="connsiteX384" fmla="*/ 2185987 w 2876550"/>
              <a:gd name="connsiteY384" fmla="*/ 1057275 h 1959293"/>
              <a:gd name="connsiteX385" fmla="*/ 2020252 w 2876550"/>
              <a:gd name="connsiteY385" fmla="*/ 1057275 h 1959293"/>
              <a:gd name="connsiteX386" fmla="*/ 2045969 w 2876550"/>
              <a:gd name="connsiteY386" fmla="*/ 1085850 h 1959293"/>
              <a:gd name="connsiteX387" fmla="*/ 2020252 w 2876550"/>
              <a:gd name="connsiteY387" fmla="*/ 1114425 h 1959293"/>
              <a:gd name="connsiteX388" fmla="*/ 1994534 w 2876550"/>
              <a:gd name="connsiteY388" fmla="*/ 1085850 h 1959293"/>
              <a:gd name="connsiteX389" fmla="*/ 2020252 w 2876550"/>
              <a:gd name="connsiteY389" fmla="*/ 1057275 h 1959293"/>
              <a:gd name="connsiteX390" fmla="*/ 1853565 w 2876550"/>
              <a:gd name="connsiteY390" fmla="*/ 1057275 h 1959293"/>
              <a:gd name="connsiteX391" fmla="*/ 1879282 w 2876550"/>
              <a:gd name="connsiteY391" fmla="*/ 1085850 h 1959293"/>
              <a:gd name="connsiteX392" fmla="*/ 1853565 w 2876550"/>
              <a:gd name="connsiteY392" fmla="*/ 1114425 h 1959293"/>
              <a:gd name="connsiteX393" fmla="*/ 1827847 w 2876550"/>
              <a:gd name="connsiteY393" fmla="*/ 1085850 h 1959293"/>
              <a:gd name="connsiteX394" fmla="*/ 1853565 w 2876550"/>
              <a:gd name="connsiteY394" fmla="*/ 1057275 h 1959293"/>
              <a:gd name="connsiteX395" fmla="*/ 1687829 w 2876550"/>
              <a:gd name="connsiteY395" fmla="*/ 1057275 h 1959293"/>
              <a:gd name="connsiteX396" fmla="*/ 1713547 w 2876550"/>
              <a:gd name="connsiteY396" fmla="*/ 1085850 h 1959293"/>
              <a:gd name="connsiteX397" fmla="*/ 1687829 w 2876550"/>
              <a:gd name="connsiteY397" fmla="*/ 1114425 h 1959293"/>
              <a:gd name="connsiteX398" fmla="*/ 1662112 w 2876550"/>
              <a:gd name="connsiteY398" fmla="*/ 1085850 h 1959293"/>
              <a:gd name="connsiteX399" fmla="*/ 1687829 w 2876550"/>
              <a:gd name="connsiteY399" fmla="*/ 1057275 h 1959293"/>
              <a:gd name="connsiteX400" fmla="*/ 1521142 w 2876550"/>
              <a:gd name="connsiteY400" fmla="*/ 1057275 h 1959293"/>
              <a:gd name="connsiteX401" fmla="*/ 1546860 w 2876550"/>
              <a:gd name="connsiteY401" fmla="*/ 1085850 h 1959293"/>
              <a:gd name="connsiteX402" fmla="*/ 1521142 w 2876550"/>
              <a:gd name="connsiteY402" fmla="*/ 1114425 h 1959293"/>
              <a:gd name="connsiteX403" fmla="*/ 1495425 w 2876550"/>
              <a:gd name="connsiteY403" fmla="*/ 1085850 h 1959293"/>
              <a:gd name="connsiteX404" fmla="*/ 1521142 w 2876550"/>
              <a:gd name="connsiteY404" fmla="*/ 1057275 h 1959293"/>
              <a:gd name="connsiteX405" fmla="*/ 1355407 w 2876550"/>
              <a:gd name="connsiteY405" fmla="*/ 1057275 h 1959293"/>
              <a:gd name="connsiteX406" fmla="*/ 1381125 w 2876550"/>
              <a:gd name="connsiteY406" fmla="*/ 1085850 h 1959293"/>
              <a:gd name="connsiteX407" fmla="*/ 1355407 w 2876550"/>
              <a:gd name="connsiteY407" fmla="*/ 1114425 h 1959293"/>
              <a:gd name="connsiteX408" fmla="*/ 1329690 w 2876550"/>
              <a:gd name="connsiteY408" fmla="*/ 1085850 h 1959293"/>
              <a:gd name="connsiteX409" fmla="*/ 1355407 w 2876550"/>
              <a:gd name="connsiteY409" fmla="*/ 1057275 h 1959293"/>
              <a:gd name="connsiteX410" fmla="*/ 1188720 w 2876550"/>
              <a:gd name="connsiteY410" fmla="*/ 1057275 h 1959293"/>
              <a:gd name="connsiteX411" fmla="*/ 1214437 w 2876550"/>
              <a:gd name="connsiteY411" fmla="*/ 1085850 h 1959293"/>
              <a:gd name="connsiteX412" fmla="*/ 1188720 w 2876550"/>
              <a:gd name="connsiteY412" fmla="*/ 1114425 h 1959293"/>
              <a:gd name="connsiteX413" fmla="*/ 1163002 w 2876550"/>
              <a:gd name="connsiteY413" fmla="*/ 1085850 h 1959293"/>
              <a:gd name="connsiteX414" fmla="*/ 1188720 w 2876550"/>
              <a:gd name="connsiteY414" fmla="*/ 1057275 h 1959293"/>
              <a:gd name="connsiteX415" fmla="*/ 1022985 w 2876550"/>
              <a:gd name="connsiteY415" fmla="*/ 1057275 h 1959293"/>
              <a:gd name="connsiteX416" fmla="*/ 1048702 w 2876550"/>
              <a:gd name="connsiteY416" fmla="*/ 1085850 h 1959293"/>
              <a:gd name="connsiteX417" fmla="*/ 1022985 w 2876550"/>
              <a:gd name="connsiteY417" fmla="*/ 1114425 h 1959293"/>
              <a:gd name="connsiteX418" fmla="*/ 997267 w 2876550"/>
              <a:gd name="connsiteY418" fmla="*/ 1085850 h 1959293"/>
              <a:gd name="connsiteX419" fmla="*/ 1022985 w 2876550"/>
              <a:gd name="connsiteY419" fmla="*/ 1057275 h 1959293"/>
              <a:gd name="connsiteX420" fmla="*/ 857249 w 2876550"/>
              <a:gd name="connsiteY420" fmla="*/ 1057275 h 1959293"/>
              <a:gd name="connsiteX421" fmla="*/ 882967 w 2876550"/>
              <a:gd name="connsiteY421" fmla="*/ 1085850 h 1959293"/>
              <a:gd name="connsiteX422" fmla="*/ 857249 w 2876550"/>
              <a:gd name="connsiteY422" fmla="*/ 1114425 h 1959293"/>
              <a:gd name="connsiteX423" fmla="*/ 831532 w 2876550"/>
              <a:gd name="connsiteY423" fmla="*/ 1085850 h 1959293"/>
              <a:gd name="connsiteX424" fmla="*/ 857249 w 2876550"/>
              <a:gd name="connsiteY424" fmla="*/ 1057275 h 1959293"/>
              <a:gd name="connsiteX425" fmla="*/ 690562 w 2876550"/>
              <a:gd name="connsiteY425" fmla="*/ 1057275 h 1959293"/>
              <a:gd name="connsiteX426" fmla="*/ 716280 w 2876550"/>
              <a:gd name="connsiteY426" fmla="*/ 1085850 h 1959293"/>
              <a:gd name="connsiteX427" fmla="*/ 690562 w 2876550"/>
              <a:gd name="connsiteY427" fmla="*/ 1114425 h 1959293"/>
              <a:gd name="connsiteX428" fmla="*/ 664845 w 2876550"/>
              <a:gd name="connsiteY428" fmla="*/ 1085850 h 1959293"/>
              <a:gd name="connsiteX429" fmla="*/ 690562 w 2876550"/>
              <a:gd name="connsiteY429" fmla="*/ 1057275 h 1959293"/>
              <a:gd name="connsiteX430" fmla="*/ 524827 w 2876550"/>
              <a:gd name="connsiteY430" fmla="*/ 1057275 h 1959293"/>
              <a:gd name="connsiteX431" fmla="*/ 550545 w 2876550"/>
              <a:gd name="connsiteY431" fmla="*/ 1085850 h 1959293"/>
              <a:gd name="connsiteX432" fmla="*/ 524827 w 2876550"/>
              <a:gd name="connsiteY432" fmla="*/ 1114425 h 1959293"/>
              <a:gd name="connsiteX433" fmla="*/ 499110 w 2876550"/>
              <a:gd name="connsiteY433" fmla="*/ 1085850 h 1959293"/>
              <a:gd name="connsiteX434" fmla="*/ 524827 w 2876550"/>
              <a:gd name="connsiteY434" fmla="*/ 1057275 h 1959293"/>
              <a:gd name="connsiteX435" fmla="*/ 358139 w 2876550"/>
              <a:gd name="connsiteY435" fmla="*/ 1057275 h 1959293"/>
              <a:gd name="connsiteX436" fmla="*/ 383857 w 2876550"/>
              <a:gd name="connsiteY436" fmla="*/ 1085850 h 1959293"/>
              <a:gd name="connsiteX437" fmla="*/ 358139 w 2876550"/>
              <a:gd name="connsiteY437" fmla="*/ 1114425 h 1959293"/>
              <a:gd name="connsiteX438" fmla="*/ 332422 w 2876550"/>
              <a:gd name="connsiteY438" fmla="*/ 1085850 h 1959293"/>
              <a:gd name="connsiteX439" fmla="*/ 358139 w 2876550"/>
              <a:gd name="connsiteY439" fmla="*/ 1057275 h 1959293"/>
              <a:gd name="connsiteX440" fmla="*/ 192405 w 2876550"/>
              <a:gd name="connsiteY440" fmla="*/ 1057275 h 1959293"/>
              <a:gd name="connsiteX441" fmla="*/ 218122 w 2876550"/>
              <a:gd name="connsiteY441" fmla="*/ 1085850 h 1959293"/>
              <a:gd name="connsiteX442" fmla="*/ 192405 w 2876550"/>
              <a:gd name="connsiteY442" fmla="*/ 1114425 h 1959293"/>
              <a:gd name="connsiteX443" fmla="*/ 166687 w 2876550"/>
              <a:gd name="connsiteY443" fmla="*/ 1085850 h 1959293"/>
              <a:gd name="connsiteX444" fmla="*/ 192405 w 2876550"/>
              <a:gd name="connsiteY444" fmla="*/ 1057275 h 1959293"/>
              <a:gd name="connsiteX445" fmla="*/ 25718 w 2876550"/>
              <a:gd name="connsiteY445" fmla="*/ 1057275 h 1959293"/>
              <a:gd name="connsiteX446" fmla="*/ 51435 w 2876550"/>
              <a:gd name="connsiteY446" fmla="*/ 1085850 h 1959293"/>
              <a:gd name="connsiteX447" fmla="*/ 25718 w 2876550"/>
              <a:gd name="connsiteY447" fmla="*/ 1114425 h 1959293"/>
              <a:gd name="connsiteX448" fmla="*/ 0 w 2876550"/>
              <a:gd name="connsiteY448" fmla="*/ 1085850 h 1959293"/>
              <a:gd name="connsiteX449" fmla="*/ 25718 w 2876550"/>
              <a:gd name="connsiteY449" fmla="*/ 1057275 h 1959293"/>
              <a:gd name="connsiteX450" fmla="*/ 2850832 w 2876550"/>
              <a:gd name="connsiteY450" fmla="*/ 845821 h 1959293"/>
              <a:gd name="connsiteX451" fmla="*/ 2876550 w 2876550"/>
              <a:gd name="connsiteY451" fmla="*/ 874396 h 1959293"/>
              <a:gd name="connsiteX452" fmla="*/ 2850832 w 2876550"/>
              <a:gd name="connsiteY452" fmla="*/ 902971 h 1959293"/>
              <a:gd name="connsiteX453" fmla="*/ 2825115 w 2876550"/>
              <a:gd name="connsiteY453" fmla="*/ 874396 h 1959293"/>
              <a:gd name="connsiteX454" fmla="*/ 2850832 w 2876550"/>
              <a:gd name="connsiteY454" fmla="*/ 845821 h 1959293"/>
              <a:gd name="connsiteX455" fmla="*/ 2684144 w 2876550"/>
              <a:gd name="connsiteY455" fmla="*/ 845821 h 1959293"/>
              <a:gd name="connsiteX456" fmla="*/ 2709862 w 2876550"/>
              <a:gd name="connsiteY456" fmla="*/ 874396 h 1959293"/>
              <a:gd name="connsiteX457" fmla="*/ 2684144 w 2876550"/>
              <a:gd name="connsiteY457" fmla="*/ 902971 h 1959293"/>
              <a:gd name="connsiteX458" fmla="*/ 2658427 w 2876550"/>
              <a:gd name="connsiteY458" fmla="*/ 874396 h 1959293"/>
              <a:gd name="connsiteX459" fmla="*/ 2684144 w 2876550"/>
              <a:gd name="connsiteY459" fmla="*/ 845821 h 1959293"/>
              <a:gd name="connsiteX460" fmla="*/ 2518409 w 2876550"/>
              <a:gd name="connsiteY460" fmla="*/ 845821 h 1959293"/>
              <a:gd name="connsiteX461" fmla="*/ 2544127 w 2876550"/>
              <a:gd name="connsiteY461" fmla="*/ 874396 h 1959293"/>
              <a:gd name="connsiteX462" fmla="*/ 2518409 w 2876550"/>
              <a:gd name="connsiteY462" fmla="*/ 902971 h 1959293"/>
              <a:gd name="connsiteX463" fmla="*/ 2492692 w 2876550"/>
              <a:gd name="connsiteY463" fmla="*/ 874396 h 1959293"/>
              <a:gd name="connsiteX464" fmla="*/ 2518409 w 2876550"/>
              <a:gd name="connsiteY464" fmla="*/ 845821 h 1959293"/>
              <a:gd name="connsiteX465" fmla="*/ 2352674 w 2876550"/>
              <a:gd name="connsiteY465" fmla="*/ 845821 h 1959293"/>
              <a:gd name="connsiteX466" fmla="*/ 2378392 w 2876550"/>
              <a:gd name="connsiteY466" fmla="*/ 874396 h 1959293"/>
              <a:gd name="connsiteX467" fmla="*/ 2352674 w 2876550"/>
              <a:gd name="connsiteY467" fmla="*/ 902971 h 1959293"/>
              <a:gd name="connsiteX468" fmla="*/ 2326957 w 2876550"/>
              <a:gd name="connsiteY468" fmla="*/ 874396 h 1959293"/>
              <a:gd name="connsiteX469" fmla="*/ 2352674 w 2876550"/>
              <a:gd name="connsiteY469" fmla="*/ 845821 h 1959293"/>
              <a:gd name="connsiteX470" fmla="*/ 2185987 w 2876550"/>
              <a:gd name="connsiteY470" fmla="*/ 845821 h 1959293"/>
              <a:gd name="connsiteX471" fmla="*/ 2211705 w 2876550"/>
              <a:gd name="connsiteY471" fmla="*/ 874396 h 1959293"/>
              <a:gd name="connsiteX472" fmla="*/ 2185987 w 2876550"/>
              <a:gd name="connsiteY472" fmla="*/ 902971 h 1959293"/>
              <a:gd name="connsiteX473" fmla="*/ 2160270 w 2876550"/>
              <a:gd name="connsiteY473" fmla="*/ 874396 h 1959293"/>
              <a:gd name="connsiteX474" fmla="*/ 2185987 w 2876550"/>
              <a:gd name="connsiteY474" fmla="*/ 845821 h 1959293"/>
              <a:gd name="connsiteX475" fmla="*/ 2020252 w 2876550"/>
              <a:gd name="connsiteY475" fmla="*/ 845821 h 1959293"/>
              <a:gd name="connsiteX476" fmla="*/ 2045969 w 2876550"/>
              <a:gd name="connsiteY476" fmla="*/ 874396 h 1959293"/>
              <a:gd name="connsiteX477" fmla="*/ 2020252 w 2876550"/>
              <a:gd name="connsiteY477" fmla="*/ 902971 h 1959293"/>
              <a:gd name="connsiteX478" fmla="*/ 1994534 w 2876550"/>
              <a:gd name="connsiteY478" fmla="*/ 874396 h 1959293"/>
              <a:gd name="connsiteX479" fmla="*/ 2020252 w 2876550"/>
              <a:gd name="connsiteY479" fmla="*/ 845821 h 1959293"/>
              <a:gd name="connsiteX480" fmla="*/ 1853565 w 2876550"/>
              <a:gd name="connsiteY480" fmla="*/ 845821 h 1959293"/>
              <a:gd name="connsiteX481" fmla="*/ 1879282 w 2876550"/>
              <a:gd name="connsiteY481" fmla="*/ 874396 h 1959293"/>
              <a:gd name="connsiteX482" fmla="*/ 1853565 w 2876550"/>
              <a:gd name="connsiteY482" fmla="*/ 902971 h 1959293"/>
              <a:gd name="connsiteX483" fmla="*/ 1827847 w 2876550"/>
              <a:gd name="connsiteY483" fmla="*/ 874396 h 1959293"/>
              <a:gd name="connsiteX484" fmla="*/ 1853565 w 2876550"/>
              <a:gd name="connsiteY484" fmla="*/ 845821 h 1959293"/>
              <a:gd name="connsiteX485" fmla="*/ 1687829 w 2876550"/>
              <a:gd name="connsiteY485" fmla="*/ 845821 h 1959293"/>
              <a:gd name="connsiteX486" fmla="*/ 1713547 w 2876550"/>
              <a:gd name="connsiteY486" fmla="*/ 874396 h 1959293"/>
              <a:gd name="connsiteX487" fmla="*/ 1687829 w 2876550"/>
              <a:gd name="connsiteY487" fmla="*/ 902971 h 1959293"/>
              <a:gd name="connsiteX488" fmla="*/ 1662112 w 2876550"/>
              <a:gd name="connsiteY488" fmla="*/ 874396 h 1959293"/>
              <a:gd name="connsiteX489" fmla="*/ 1687829 w 2876550"/>
              <a:gd name="connsiteY489" fmla="*/ 845821 h 1959293"/>
              <a:gd name="connsiteX490" fmla="*/ 1521142 w 2876550"/>
              <a:gd name="connsiteY490" fmla="*/ 845821 h 1959293"/>
              <a:gd name="connsiteX491" fmla="*/ 1546860 w 2876550"/>
              <a:gd name="connsiteY491" fmla="*/ 874396 h 1959293"/>
              <a:gd name="connsiteX492" fmla="*/ 1521142 w 2876550"/>
              <a:gd name="connsiteY492" fmla="*/ 902971 h 1959293"/>
              <a:gd name="connsiteX493" fmla="*/ 1495425 w 2876550"/>
              <a:gd name="connsiteY493" fmla="*/ 874396 h 1959293"/>
              <a:gd name="connsiteX494" fmla="*/ 1521142 w 2876550"/>
              <a:gd name="connsiteY494" fmla="*/ 845821 h 1959293"/>
              <a:gd name="connsiteX495" fmla="*/ 1355407 w 2876550"/>
              <a:gd name="connsiteY495" fmla="*/ 845821 h 1959293"/>
              <a:gd name="connsiteX496" fmla="*/ 1381125 w 2876550"/>
              <a:gd name="connsiteY496" fmla="*/ 874396 h 1959293"/>
              <a:gd name="connsiteX497" fmla="*/ 1355407 w 2876550"/>
              <a:gd name="connsiteY497" fmla="*/ 902971 h 1959293"/>
              <a:gd name="connsiteX498" fmla="*/ 1329690 w 2876550"/>
              <a:gd name="connsiteY498" fmla="*/ 874396 h 1959293"/>
              <a:gd name="connsiteX499" fmla="*/ 1355407 w 2876550"/>
              <a:gd name="connsiteY499" fmla="*/ 845821 h 1959293"/>
              <a:gd name="connsiteX500" fmla="*/ 1188720 w 2876550"/>
              <a:gd name="connsiteY500" fmla="*/ 845821 h 1959293"/>
              <a:gd name="connsiteX501" fmla="*/ 1214437 w 2876550"/>
              <a:gd name="connsiteY501" fmla="*/ 874396 h 1959293"/>
              <a:gd name="connsiteX502" fmla="*/ 1188720 w 2876550"/>
              <a:gd name="connsiteY502" fmla="*/ 902971 h 1959293"/>
              <a:gd name="connsiteX503" fmla="*/ 1163002 w 2876550"/>
              <a:gd name="connsiteY503" fmla="*/ 874396 h 1959293"/>
              <a:gd name="connsiteX504" fmla="*/ 1188720 w 2876550"/>
              <a:gd name="connsiteY504" fmla="*/ 845821 h 1959293"/>
              <a:gd name="connsiteX505" fmla="*/ 1022985 w 2876550"/>
              <a:gd name="connsiteY505" fmla="*/ 845821 h 1959293"/>
              <a:gd name="connsiteX506" fmla="*/ 1048702 w 2876550"/>
              <a:gd name="connsiteY506" fmla="*/ 874396 h 1959293"/>
              <a:gd name="connsiteX507" fmla="*/ 1022985 w 2876550"/>
              <a:gd name="connsiteY507" fmla="*/ 902971 h 1959293"/>
              <a:gd name="connsiteX508" fmla="*/ 997267 w 2876550"/>
              <a:gd name="connsiteY508" fmla="*/ 874396 h 1959293"/>
              <a:gd name="connsiteX509" fmla="*/ 1022985 w 2876550"/>
              <a:gd name="connsiteY509" fmla="*/ 845821 h 1959293"/>
              <a:gd name="connsiteX510" fmla="*/ 857249 w 2876550"/>
              <a:gd name="connsiteY510" fmla="*/ 845821 h 1959293"/>
              <a:gd name="connsiteX511" fmla="*/ 882967 w 2876550"/>
              <a:gd name="connsiteY511" fmla="*/ 874396 h 1959293"/>
              <a:gd name="connsiteX512" fmla="*/ 857249 w 2876550"/>
              <a:gd name="connsiteY512" fmla="*/ 902971 h 1959293"/>
              <a:gd name="connsiteX513" fmla="*/ 831532 w 2876550"/>
              <a:gd name="connsiteY513" fmla="*/ 874396 h 1959293"/>
              <a:gd name="connsiteX514" fmla="*/ 857249 w 2876550"/>
              <a:gd name="connsiteY514" fmla="*/ 845821 h 1959293"/>
              <a:gd name="connsiteX515" fmla="*/ 690562 w 2876550"/>
              <a:gd name="connsiteY515" fmla="*/ 845821 h 1959293"/>
              <a:gd name="connsiteX516" fmla="*/ 716280 w 2876550"/>
              <a:gd name="connsiteY516" fmla="*/ 874396 h 1959293"/>
              <a:gd name="connsiteX517" fmla="*/ 690562 w 2876550"/>
              <a:gd name="connsiteY517" fmla="*/ 902971 h 1959293"/>
              <a:gd name="connsiteX518" fmla="*/ 664845 w 2876550"/>
              <a:gd name="connsiteY518" fmla="*/ 874396 h 1959293"/>
              <a:gd name="connsiteX519" fmla="*/ 690562 w 2876550"/>
              <a:gd name="connsiteY519" fmla="*/ 845821 h 1959293"/>
              <a:gd name="connsiteX520" fmla="*/ 524827 w 2876550"/>
              <a:gd name="connsiteY520" fmla="*/ 845821 h 1959293"/>
              <a:gd name="connsiteX521" fmla="*/ 550545 w 2876550"/>
              <a:gd name="connsiteY521" fmla="*/ 874396 h 1959293"/>
              <a:gd name="connsiteX522" fmla="*/ 524827 w 2876550"/>
              <a:gd name="connsiteY522" fmla="*/ 902971 h 1959293"/>
              <a:gd name="connsiteX523" fmla="*/ 499110 w 2876550"/>
              <a:gd name="connsiteY523" fmla="*/ 874396 h 1959293"/>
              <a:gd name="connsiteX524" fmla="*/ 524827 w 2876550"/>
              <a:gd name="connsiteY524" fmla="*/ 845821 h 1959293"/>
              <a:gd name="connsiteX525" fmla="*/ 358139 w 2876550"/>
              <a:gd name="connsiteY525" fmla="*/ 845821 h 1959293"/>
              <a:gd name="connsiteX526" fmla="*/ 383857 w 2876550"/>
              <a:gd name="connsiteY526" fmla="*/ 874396 h 1959293"/>
              <a:gd name="connsiteX527" fmla="*/ 358139 w 2876550"/>
              <a:gd name="connsiteY527" fmla="*/ 902971 h 1959293"/>
              <a:gd name="connsiteX528" fmla="*/ 332422 w 2876550"/>
              <a:gd name="connsiteY528" fmla="*/ 874396 h 1959293"/>
              <a:gd name="connsiteX529" fmla="*/ 358139 w 2876550"/>
              <a:gd name="connsiteY529" fmla="*/ 845821 h 1959293"/>
              <a:gd name="connsiteX530" fmla="*/ 192405 w 2876550"/>
              <a:gd name="connsiteY530" fmla="*/ 845821 h 1959293"/>
              <a:gd name="connsiteX531" fmla="*/ 218122 w 2876550"/>
              <a:gd name="connsiteY531" fmla="*/ 874396 h 1959293"/>
              <a:gd name="connsiteX532" fmla="*/ 192405 w 2876550"/>
              <a:gd name="connsiteY532" fmla="*/ 902971 h 1959293"/>
              <a:gd name="connsiteX533" fmla="*/ 166687 w 2876550"/>
              <a:gd name="connsiteY533" fmla="*/ 874396 h 1959293"/>
              <a:gd name="connsiteX534" fmla="*/ 192405 w 2876550"/>
              <a:gd name="connsiteY534" fmla="*/ 845821 h 1959293"/>
              <a:gd name="connsiteX535" fmla="*/ 25718 w 2876550"/>
              <a:gd name="connsiteY535" fmla="*/ 845821 h 1959293"/>
              <a:gd name="connsiteX536" fmla="*/ 51435 w 2876550"/>
              <a:gd name="connsiteY536" fmla="*/ 874396 h 1959293"/>
              <a:gd name="connsiteX537" fmla="*/ 25718 w 2876550"/>
              <a:gd name="connsiteY537" fmla="*/ 902971 h 1959293"/>
              <a:gd name="connsiteX538" fmla="*/ 0 w 2876550"/>
              <a:gd name="connsiteY538" fmla="*/ 874396 h 1959293"/>
              <a:gd name="connsiteX539" fmla="*/ 25718 w 2876550"/>
              <a:gd name="connsiteY539" fmla="*/ 845821 h 1959293"/>
              <a:gd name="connsiteX540" fmla="*/ 2850832 w 2876550"/>
              <a:gd name="connsiteY540" fmla="*/ 634365 h 1959293"/>
              <a:gd name="connsiteX541" fmla="*/ 2876550 w 2876550"/>
              <a:gd name="connsiteY541" fmla="*/ 662940 h 1959293"/>
              <a:gd name="connsiteX542" fmla="*/ 2850832 w 2876550"/>
              <a:gd name="connsiteY542" fmla="*/ 691515 h 1959293"/>
              <a:gd name="connsiteX543" fmla="*/ 2825115 w 2876550"/>
              <a:gd name="connsiteY543" fmla="*/ 662940 h 1959293"/>
              <a:gd name="connsiteX544" fmla="*/ 2850832 w 2876550"/>
              <a:gd name="connsiteY544" fmla="*/ 634365 h 1959293"/>
              <a:gd name="connsiteX545" fmla="*/ 2684144 w 2876550"/>
              <a:gd name="connsiteY545" fmla="*/ 634365 h 1959293"/>
              <a:gd name="connsiteX546" fmla="*/ 2709862 w 2876550"/>
              <a:gd name="connsiteY546" fmla="*/ 662940 h 1959293"/>
              <a:gd name="connsiteX547" fmla="*/ 2684144 w 2876550"/>
              <a:gd name="connsiteY547" fmla="*/ 691515 h 1959293"/>
              <a:gd name="connsiteX548" fmla="*/ 2658427 w 2876550"/>
              <a:gd name="connsiteY548" fmla="*/ 662940 h 1959293"/>
              <a:gd name="connsiteX549" fmla="*/ 2684144 w 2876550"/>
              <a:gd name="connsiteY549" fmla="*/ 634365 h 1959293"/>
              <a:gd name="connsiteX550" fmla="*/ 2518409 w 2876550"/>
              <a:gd name="connsiteY550" fmla="*/ 634365 h 1959293"/>
              <a:gd name="connsiteX551" fmla="*/ 2544127 w 2876550"/>
              <a:gd name="connsiteY551" fmla="*/ 662940 h 1959293"/>
              <a:gd name="connsiteX552" fmla="*/ 2518409 w 2876550"/>
              <a:gd name="connsiteY552" fmla="*/ 691515 h 1959293"/>
              <a:gd name="connsiteX553" fmla="*/ 2492692 w 2876550"/>
              <a:gd name="connsiteY553" fmla="*/ 662940 h 1959293"/>
              <a:gd name="connsiteX554" fmla="*/ 2518409 w 2876550"/>
              <a:gd name="connsiteY554" fmla="*/ 634365 h 1959293"/>
              <a:gd name="connsiteX555" fmla="*/ 2352674 w 2876550"/>
              <a:gd name="connsiteY555" fmla="*/ 634365 h 1959293"/>
              <a:gd name="connsiteX556" fmla="*/ 2378392 w 2876550"/>
              <a:gd name="connsiteY556" fmla="*/ 662940 h 1959293"/>
              <a:gd name="connsiteX557" fmla="*/ 2352674 w 2876550"/>
              <a:gd name="connsiteY557" fmla="*/ 691515 h 1959293"/>
              <a:gd name="connsiteX558" fmla="*/ 2326957 w 2876550"/>
              <a:gd name="connsiteY558" fmla="*/ 662940 h 1959293"/>
              <a:gd name="connsiteX559" fmla="*/ 2352674 w 2876550"/>
              <a:gd name="connsiteY559" fmla="*/ 634365 h 1959293"/>
              <a:gd name="connsiteX560" fmla="*/ 2185987 w 2876550"/>
              <a:gd name="connsiteY560" fmla="*/ 634365 h 1959293"/>
              <a:gd name="connsiteX561" fmla="*/ 2211705 w 2876550"/>
              <a:gd name="connsiteY561" fmla="*/ 662940 h 1959293"/>
              <a:gd name="connsiteX562" fmla="*/ 2185987 w 2876550"/>
              <a:gd name="connsiteY562" fmla="*/ 691515 h 1959293"/>
              <a:gd name="connsiteX563" fmla="*/ 2160270 w 2876550"/>
              <a:gd name="connsiteY563" fmla="*/ 662940 h 1959293"/>
              <a:gd name="connsiteX564" fmla="*/ 2185987 w 2876550"/>
              <a:gd name="connsiteY564" fmla="*/ 634365 h 1959293"/>
              <a:gd name="connsiteX565" fmla="*/ 2020252 w 2876550"/>
              <a:gd name="connsiteY565" fmla="*/ 634365 h 1959293"/>
              <a:gd name="connsiteX566" fmla="*/ 2045969 w 2876550"/>
              <a:gd name="connsiteY566" fmla="*/ 662940 h 1959293"/>
              <a:gd name="connsiteX567" fmla="*/ 2020252 w 2876550"/>
              <a:gd name="connsiteY567" fmla="*/ 691515 h 1959293"/>
              <a:gd name="connsiteX568" fmla="*/ 1994534 w 2876550"/>
              <a:gd name="connsiteY568" fmla="*/ 662940 h 1959293"/>
              <a:gd name="connsiteX569" fmla="*/ 2020252 w 2876550"/>
              <a:gd name="connsiteY569" fmla="*/ 634365 h 1959293"/>
              <a:gd name="connsiteX570" fmla="*/ 1853565 w 2876550"/>
              <a:gd name="connsiteY570" fmla="*/ 634365 h 1959293"/>
              <a:gd name="connsiteX571" fmla="*/ 1879282 w 2876550"/>
              <a:gd name="connsiteY571" fmla="*/ 662940 h 1959293"/>
              <a:gd name="connsiteX572" fmla="*/ 1853565 w 2876550"/>
              <a:gd name="connsiteY572" fmla="*/ 691515 h 1959293"/>
              <a:gd name="connsiteX573" fmla="*/ 1827847 w 2876550"/>
              <a:gd name="connsiteY573" fmla="*/ 662940 h 1959293"/>
              <a:gd name="connsiteX574" fmla="*/ 1853565 w 2876550"/>
              <a:gd name="connsiteY574" fmla="*/ 634365 h 1959293"/>
              <a:gd name="connsiteX575" fmla="*/ 1687829 w 2876550"/>
              <a:gd name="connsiteY575" fmla="*/ 634365 h 1959293"/>
              <a:gd name="connsiteX576" fmla="*/ 1713547 w 2876550"/>
              <a:gd name="connsiteY576" fmla="*/ 662940 h 1959293"/>
              <a:gd name="connsiteX577" fmla="*/ 1687829 w 2876550"/>
              <a:gd name="connsiteY577" fmla="*/ 691515 h 1959293"/>
              <a:gd name="connsiteX578" fmla="*/ 1662112 w 2876550"/>
              <a:gd name="connsiteY578" fmla="*/ 662940 h 1959293"/>
              <a:gd name="connsiteX579" fmla="*/ 1687829 w 2876550"/>
              <a:gd name="connsiteY579" fmla="*/ 634365 h 1959293"/>
              <a:gd name="connsiteX580" fmla="*/ 1521142 w 2876550"/>
              <a:gd name="connsiteY580" fmla="*/ 634365 h 1959293"/>
              <a:gd name="connsiteX581" fmla="*/ 1546860 w 2876550"/>
              <a:gd name="connsiteY581" fmla="*/ 662940 h 1959293"/>
              <a:gd name="connsiteX582" fmla="*/ 1521142 w 2876550"/>
              <a:gd name="connsiteY582" fmla="*/ 691515 h 1959293"/>
              <a:gd name="connsiteX583" fmla="*/ 1495425 w 2876550"/>
              <a:gd name="connsiteY583" fmla="*/ 662940 h 1959293"/>
              <a:gd name="connsiteX584" fmla="*/ 1521142 w 2876550"/>
              <a:gd name="connsiteY584" fmla="*/ 634365 h 1959293"/>
              <a:gd name="connsiteX585" fmla="*/ 1355407 w 2876550"/>
              <a:gd name="connsiteY585" fmla="*/ 634365 h 1959293"/>
              <a:gd name="connsiteX586" fmla="*/ 1381125 w 2876550"/>
              <a:gd name="connsiteY586" fmla="*/ 662940 h 1959293"/>
              <a:gd name="connsiteX587" fmla="*/ 1355407 w 2876550"/>
              <a:gd name="connsiteY587" fmla="*/ 691515 h 1959293"/>
              <a:gd name="connsiteX588" fmla="*/ 1329690 w 2876550"/>
              <a:gd name="connsiteY588" fmla="*/ 662940 h 1959293"/>
              <a:gd name="connsiteX589" fmla="*/ 1355407 w 2876550"/>
              <a:gd name="connsiteY589" fmla="*/ 634365 h 1959293"/>
              <a:gd name="connsiteX590" fmla="*/ 1188720 w 2876550"/>
              <a:gd name="connsiteY590" fmla="*/ 634365 h 1959293"/>
              <a:gd name="connsiteX591" fmla="*/ 1214437 w 2876550"/>
              <a:gd name="connsiteY591" fmla="*/ 662940 h 1959293"/>
              <a:gd name="connsiteX592" fmla="*/ 1188720 w 2876550"/>
              <a:gd name="connsiteY592" fmla="*/ 691515 h 1959293"/>
              <a:gd name="connsiteX593" fmla="*/ 1163002 w 2876550"/>
              <a:gd name="connsiteY593" fmla="*/ 662940 h 1959293"/>
              <a:gd name="connsiteX594" fmla="*/ 1188720 w 2876550"/>
              <a:gd name="connsiteY594" fmla="*/ 634365 h 1959293"/>
              <a:gd name="connsiteX595" fmla="*/ 1022985 w 2876550"/>
              <a:gd name="connsiteY595" fmla="*/ 634365 h 1959293"/>
              <a:gd name="connsiteX596" fmla="*/ 1048702 w 2876550"/>
              <a:gd name="connsiteY596" fmla="*/ 662940 h 1959293"/>
              <a:gd name="connsiteX597" fmla="*/ 1022985 w 2876550"/>
              <a:gd name="connsiteY597" fmla="*/ 691515 h 1959293"/>
              <a:gd name="connsiteX598" fmla="*/ 997267 w 2876550"/>
              <a:gd name="connsiteY598" fmla="*/ 662940 h 1959293"/>
              <a:gd name="connsiteX599" fmla="*/ 1022985 w 2876550"/>
              <a:gd name="connsiteY599" fmla="*/ 634365 h 1959293"/>
              <a:gd name="connsiteX600" fmla="*/ 857249 w 2876550"/>
              <a:gd name="connsiteY600" fmla="*/ 634365 h 1959293"/>
              <a:gd name="connsiteX601" fmla="*/ 882967 w 2876550"/>
              <a:gd name="connsiteY601" fmla="*/ 662940 h 1959293"/>
              <a:gd name="connsiteX602" fmla="*/ 857249 w 2876550"/>
              <a:gd name="connsiteY602" fmla="*/ 691515 h 1959293"/>
              <a:gd name="connsiteX603" fmla="*/ 831532 w 2876550"/>
              <a:gd name="connsiteY603" fmla="*/ 662940 h 1959293"/>
              <a:gd name="connsiteX604" fmla="*/ 857249 w 2876550"/>
              <a:gd name="connsiteY604" fmla="*/ 634365 h 1959293"/>
              <a:gd name="connsiteX605" fmla="*/ 690562 w 2876550"/>
              <a:gd name="connsiteY605" fmla="*/ 634365 h 1959293"/>
              <a:gd name="connsiteX606" fmla="*/ 716280 w 2876550"/>
              <a:gd name="connsiteY606" fmla="*/ 662940 h 1959293"/>
              <a:gd name="connsiteX607" fmla="*/ 690562 w 2876550"/>
              <a:gd name="connsiteY607" fmla="*/ 691515 h 1959293"/>
              <a:gd name="connsiteX608" fmla="*/ 664845 w 2876550"/>
              <a:gd name="connsiteY608" fmla="*/ 662940 h 1959293"/>
              <a:gd name="connsiteX609" fmla="*/ 690562 w 2876550"/>
              <a:gd name="connsiteY609" fmla="*/ 634365 h 1959293"/>
              <a:gd name="connsiteX610" fmla="*/ 524827 w 2876550"/>
              <a:gd name="connsiteY610" fmla="*/ 634365 h 1959293"/>
              <a:gd name="connsiteX611" fmla="*/ 550545 w 2876550"/>
              <a:gd name="connsiteY611" fmla="*/ 662940 h 1959293"/>
              <a:gd name="connsiteX612" fmla="*/ 524827 w 2876550"/>
              <a:gd name="connsiteY612" fmla="*/ 691515 h 1959293"/>
              <a:gd name="connsiteX613" fmla="*/ 499110 w 2876550"/>
              <a:gd name="connsiteY613" fmla="*/ 662940 h 1959293"/>
              <a:gd name="connsiteX614" fmla="*/ 524827 w 2876550"/>
              <a:gd name="connsiteY614" fmla="*/ 634365 h 1959293"/>
              <a:gd name="connsiteX615" fmla="*/ 358139 w 2876550"/>
              <a:gd name="connsiteY615" fmla="*/ 634365 h 1959293"/>
              <a:gd name="connsiteX616" fmla="*/ 383857 w 2876550"/>
              <a:gd name="connsiteY616" fmla="*/ 662940 h 1959293"/>
              <a:gd name="connsiteX617" fmla="*/ 358139 w 2876550"/>
              <a:gd name="connsiteY617" fmla="*/ 691515 h 1959293"/>
              <a:gd name="connsiteX618" fmla="*/ 332422 w 2876550"/>
              <a:gd name="connsiteY618" fmla="*/ 662940 h 1959293"/>
              <a:gd name="connsiteX619" fmla="*/ 358139 w 2876550"/>
              <a:gd name="connsiteY619" fmla="*/ 634365 h 1959293"/>
              <a:gd name="connsiteX620" fmla="*/ 192405 w 2876550"/>
              <a:gd name="connsiteY620" fmla="*/ 634365 h 1959293"/>
              <a:gd name="connsiteX621" fmla="*/ 218122 w 2876550"/>
              <a:gd name="connsiteY621" fmla="*/ 662940 h 1959293"/>
              <a:gd name="connsiteX622" fmla="*/ 192405 w 2876550"/>
              <a:gd name="connsiteY622" fmla="*/ 691515 h 1959293"/>
              <a:gd name="connsiteX623" fmla="*/ 166687 w 2876550"/>
              <a:gd name="connsiteY623" fmla="*/ 662940 h 1959293"/>
              <a:gd name="connsiteX624" fmla="*/ 192405 w 2876550"/>
              <a:gd name="connsiteY624" fmla="*/ 634365 h 1959293"/>
              <a:gd name="connsiteX625" fmla="*/ 25718 w 2876550"/>
              <a:gd name="connsiteY625" fmla="*/ 634365 h 1959293"/>
              <a:gd name="connsiteX626" fmla="*/ 51435 w 2876550"/>
              <a:gd name="connsiteY626" fmla="*/ 662940 h 1959293"/>
              <a:gd name="connsiteX627" fmla="*/ 25718 w 2876550"/>
              <a:gd name="connsiteY627" fmla="*/ 691515 h 1959293"/>
              <a:gd name="connsiteX628" fmla="*/ 0 w 2876550"/>
              <a:gd name="connsiteY628" fmla="*/ 662940 h 1959293"/>
              <a:gd name="connsiteX629" fmla="*/ 25718 w 2876550"/>
              <a:gd name="connsiteY629" fmla="*/ 634365 h 1959293"/>
              <a:gd name="connsiteX630" fmla="*/ 2850832 w 2876550"/>
              <a:gd name="connsiteY630" fmla="*/ 422911 h 1959293"/>
              <a:gd name="connsiteX631" fmla="*/ 2876550 w 2876550"/>
              <a:gd name="connsiteY631" fmla="*/ 451486 h 1959293"/>
              <a:gd name="connsiteX632" fmla="*/ 2850832 w 2876550"/>
              <a:gd name="connsiteY632" fmla="*/ 480061 h 1959293"/>
              <a:gd name="connsiteX633" fmla="*/ 2825115 w 2876550"/>
              <a:gd name="connsiteY633" fmla="*/ 451486 h 1959293"/>
              <a:gd name="connsiteX634" fmla="*/ 2850832 w 2876550"/>
              <a:gd name="connsiteY634" fmla="*/ 422911 h 1959293"/>
              <a:gd name="connsiteX635" fmla="*/ 2684144 w 2876550"/>
              <a:gd name="connsiteY635" fmla="*/ 422911 h 1959293"/>
              <a:gd name="connsiteX636" fmla="*/ 2709862 w 2876550"/>
              <a:gd name="connsiteY636" fmla="*/ 451486 h 1959293"/>
              <a:gd name="connsiteX637" fmla="*/ 2684144 w 2876550"/>
              <a:gd name="connsiteY637" fmla="*/ 480061 h 1959293"/>
              <a:gd name="connsiteX638" fmla="*/ 2658427 w 2876550"/>
              <a:gd name="connsiteY638" fmla="*/ 451486 h 1959293"/>
              <a:gd name="connsiteX639" fmla="*/ 2684144 w 2876550"/>
              <a:gd name="connsiteY639" fmla="*/ 422911 h 1959293"/>
              <a:gd name="connsiteX640" fmla="*/ 2518409 w 2876550"/>
              <a:gd name="connsiteY640" fmla="*/ 422911 h 1959293"/>
              <a:gd name="connsiteX641" fmla="*/ 2544127 w 2876550"/>
              <a:gd name="connsiteY641" fmla="*/ 451486 h 1959293"/>
              <a:gd name="connsiteX642" fmla="*/ 2518409 w 2876550"/>
              <a:gd name="connsiteY642" fmla="*/ 480061 h 1959293"/>
              <a:gd name="connsiteX643" fmla="*/ 2492692 w 2876550"/>
              <a:gd name="connsiteY643" fmla="*/ 451486 h 1959293"/>
              <a:gd name="connsiteX644" fmla="*/ 2518409 w 2876550"/>
              <a:gd name="connsiteY644" fmla="*/ 422911 h 1959293"/>
              <a:gd name="connsiteX645" fmla="*/ 2352674 w 2876550"/>
              <a:gd name="connsiteY645" fmla="*/ 422911 h 1959293"/>
              <a:gd name="connsiteX646" fmla="*/ 2378392 w 2876550"/>
              <a:gd name="connsiteY646" fmla="*/ 451486 h 1959293"/>
              <a:gd name="connsiteX647" fmla="*/ 2352674 w 2876550"/>
              <a:gd name="connsiteY647" fmla="*/ 480061 h 1959293"/>
              <a:gd name="connsiteX648" fmla="*/ 2326957 w 2876550"/>
              <a:gd name="connsiteY648" fmla="*/ 451486 h 1959293"/>
              <a:gd name="connsiteX649" fmla="*/ 2352674 w 2876550"/>
              <a:gd name="connsiteY649" fmla="*/ 422911 h 1959293"/>
              <a:gd name="connsiteX650" fmla="*/ 2185987 w 2876550"/>
              <a:gd name="connsiteY650" fmla="*/ 422911 h 1959293"/>
              <a:gd name="connsiteX651" fmla="*/ 2211705 w 2876550"/>
              <a:gd name="connsiteY651" fmla="*/ 451486 h 1959293"/>
              <a:gd name="connsiteX652" fmla="*/ 2185987 w 2876550"/>
              <a:gd name="connsiteY652" fmla="*/ 480061 h 1959293"/>
              <a:gd name="connsiteX653" fmla="*/ 2160270 w 2876550"/>
              <a:gd name="connsiteY653" fmla="*/ 451486 h 1959293"/>
              <a:gd name="connsiteX654" fmla="*/ 2185987 w 2876550"/>
              <a:gd name="connsiteY654" fmla="*/ 422911 h 1959293"/>
              <a:gd name="connsiteX655" fmla="*/ 2020252 w 2876550"/>
              <a:gd name="connsiteY655" fmla="*/ 422911 h 1959293"/>
              <a:gd name="connsiteX656" fmla="*/ 2045969 w 2876550"/>
              <a:gd name="connsiteY656" fmla="*/ 451486 h 1959293"/>
              <a:gd name="connsiteX657" fmla="*/ 2020252 w 2876550"/>
              <a:gd name="connsiteY657" fmla="*/ 480061 h 1959293"/>
              <a:gd name="connsiteX658" fmla="*/ 1994534 w 2876550"/>
              <a:gd name="connsiteY658" fmla="*/ 451486 h 1959293"/>
              <a:gd name="connsiteX659" fmla="*/ 2020252 w 2876550"/>
              <a:gd name="connsiteY659" fmla="*/ 422911 h 1959293"/>
              <a:gd name="connsiteX660" fmla="*/ 1853565 w 2876550"/>
              <a:gd name="connsiteY660" fmla="*/ 422911 h 1959293"/>
              <a:gd name="connsiteX661" fmla="*/ 1879282 w 2876550"/>
              <a:gd name="connsiteY661" fmla="*/ 451486 h 1959293"/>
              <a:gd name="connsiteX662" fmla="*/ 1853565 w 2876550"/>
              <a:gd name="connsiteY662" fmla="*/ 480061 h 1959293"/>
              <a:gd name="connsiteX663" fmla="*/ 1827847 w 2876550"/>
              <a:gd name="connsiteY663" fmla="*/ 451486 h 1959293"/>
              <a:gd name="connsiteX664" fmla="*/ 1853565 w 2876550"/>
              <a:gd name="connsiteY664" fmla="*/ 422911 h 1959293"/>
              <a:gd name="connsiteX665" fmla="*/ 1687829 w 2876550"/>
              <a:gd name="connsiteY665" fmla="*/ 422911 h 1959293"/>
              <a:gd name="connsiteX666" fmla="*/ 1713547 w 2876550"/>
              <a:gd name="connsiteY666" fmla="*/ 451486 h 1959293"/>
              <a:gd name="connsiteX667" fmla="*/ 1687829 w 2876550"/>
              <a:gd name="connsiteY667" fmla="*/ 480061 h 1959293"/>
              <a:gd name="connsiteX668" fmla="*/ 1662112 w 2876550"/>
              <a:gd name="connsiteY668" fmla="*/ 451486 h 1959293"/>
              <a:gd name="connsiteX669" fmla="*/ 1687829 w 2876550"/>
              <a:gd name="connsiteY669" fmla="*/ 422911 h 1959293"/>
              <a:gd name="connsiteX670" fmla="*/ 1521142 w 2876550"/>
              <a:gd name="connsiteY670" fmla="*/ 422911 h 1959293"/>
              <a:gd name="connsiteX671" fmla="*/ 1546860 w 2876550"/>
              <a:gd name="connsiteY671" fmla="*/ 451486 h 1959293"/>
              <a:gd name="connsiteX672" fmla="*/ 1521142 w 2876550"/>
              <a:gd name="connsiteY672" fmla="*/ 480061 h 1959293"/>
              <a:gd name="connsiteX673" fmla="*/ 1495425 w 2876550"/>
              <a:gd name="connsiteY673" fmla="*/ 451486 h 1959293"/>
              <a:gd name="connsiteX674" fmla="*/ 1521142 w 2876550"/>
              <a:gd name="connsiteY674" fmla="*/ 422911 h 1959293"/>
              <a:gd name="connsiteX675" fmla="*/ 1355407 w 2876550"/>
              <a:gd name="connsiteY675" fmla="*/ 422911 h 1959293"/>
              <a:gd name="connsiteX676" fmla="*/ 1381125 w 2876550"/>
              <a:gd name="connsiteY676" fmla="*/ 451486 h 1959293"/>
              <a:gd name="connsiteX677" fmla="*/ 1355407 w 2876550"/>
              <a:gd name="connsiteY677" fmla="*/ 480061 h 1959293"/>
              <a:gd name="connsiteX678" fmla="*/ 1329690 w 2876550"/>
              <a:gd name="connsiteY678" fmla="*/ 451486 h 1959293"/>
              <a:gd name="connsiteX679" fmla="*/ 1355407 w 2876550"/>
              <a:gd name="connsiteY679" fmla="*/ 422911 h 1959293"/>
              <a:gd name="connsiteX680" fmla="*/ 1188720 w 2876550"/>
              <a:gd name="connsiteY680" fmla="*/ 422911 h 1959293"/>
              <a:gd name="connsiteX681" fmla="*/ 1214437 w 2876550"/>
              <a:gd name="connsiteY681" fmla="*/ 451486 h 1959293"/>
              <a:gd name="connsiteX682" fmla="*/ 1188720 w 2876550"/>
              <a:gd name="connsiteY682" fmla="*/ 480061 h 1959293"/>
              <a:gd name="connsiteX683" fmla="*/ 1163002 w 2876550"/>
              <a:gd name="connsiteY683" fmla="*/ 451486 h 1959293"/>
              <a:gd name="connsiteX684" fmla="*/ 1188720 w 2876550"/>
              <a:gd name="connsiteY684" fmla="*/ 422911 h 1959293"/>
              <a:gd name="connsiteX685" fmla="*/ 1022985 w 2876550"/>
              <a:gd name="connsiteY685" fmla="*/ 422911 h 1959293"/>
              <a:gd name="connsiteX686" fmla="*/ 1048702 w 2876550"/>
              <a:gd name="connsiteY686" fmla="*/ 451486 h 1959293"/>
              <a:gd name="connsiteX687" fmla="*/ 1022985 w 2876550"/>
              <a:gd name="connsiteY687" fmla="*/ 480061 h 1959293"/>
              <a:gd name="connsiteX688" fmla="*/ 997267 w 2876550"/>
              <a:gd name="connsiteY688" fmla="*/ 451486 h 1959293"/>
              <a:gd name="connsiteX689" fmla="*/ 1022985 w 2876550"/>
              <a:gd name="connsiteY689" fmla="*/ 422911 h 1959293"/>
              <a:gd name="connsiteX690" fmla="*/ 857249 w 2876550"/>
              <a:gd name="connsiteY690" fmla="*/ 422911 h 1959293"/>
              <a:gd name="connsiteX691" fmla="*/ 882967 w 2876550"/>
              <a:gd name="connsiteY691" fmla="*/ 451486 h 1959293"/>
              <a:gd name="connsiteX692" fmla="*/ 857249 w 2876550"/>
              <a:gd name="connsiteY692" fmla="*/ 480061 h 1959293"/>
              <a:gd name="connsiteX693" fmla="*/ 831532 w 2876550"/>
              <a:gd name="connsiteY693" fmla="*/ 451486 h 1959293"/>
              <a:gd name="connsiteX694" fmla="*/ 857249 w 2876550"/>
              <a:gd name="connsiteY694" fmla="*/ 422911 h 1959293"/>
              <a:gd name="connsiteX695" fmla="*/ 690562 w 2876550"/>
              <a:gd name="connsiteY695" fmla="*/ 422911 h 1959293"/>
              <a:gd name="connsiteX696" fmla="*/ 716280 w 2876550"/>
              <a:gd name="connsiteY696" fmla="*/ 451486 h 1959293"/>
              <a:gd name="connsiteX697" fmla="*/ 690562 w 2876550"/>
              <a:gd name="connsiteY697" fmla="*/ 480061 h 1959293"/>
              <a:gd name="connsiteX698" fmla="*/ 664845 w 2876550"/>
              <a:gd name="connsiteY698" fmla="*/ 451486 h 1959293"/>
              <a:gd name="connsiteX699" fmla="*/ 690562 w 2876550"/>
              <a:gd name="connsiteY699" fmla="*/ 422911 h 1959293"/>
              <a:gd name="connsiteX700" fmla="*/ 524827 w 2876550"/>
              <a:gd name="connsiteY700" fmla="*/ 422911 h 1959293"/>
              <a:gd name="connsiteX701" fmla="*/ 550545 w 2876550"/>
              <a:gd name="connsiteY701" fmla="*/ 451486 h 1959293"/>
              <a:gd name="connsiteX702" fmla="*/ 524827 w 2876550"/>
              <a:gd name="connsiteY702" fmla="*/ 480061 h 1959293"/>
              <a:gd name="connsiteX703" fmla="*/ 499110 w 2876550"/>
              <a:gd name="connsiteY703" fmla="*/ 451486 h 1959293"/>
              <a:gd name="connsiteX704" fmla="*/ 524827 w 2876550"/>
              <a:gd name="connsiteY704" fmla="*/ 422911 h 1959293"/>
              <a:gd name="connsiteX705" fmla="*/ 358139 w 2876550"/>
              <a:gd name="connsiteY705" fmla="*/ 422911 h 1959293"/>
              <a:gd name="connsiteX706" fmla="*/ 383857 w 2876550"/>
              <a:gd name="connsiteY706" fmla="*/ 451486 h 1959293"/>
              <a:gd name="connsiteX707" fmla="*/ 358139 w 2876550"/>
              <a:gd name="connsiteY707" fmla="*/ 480061 h 1959293"/>
              <a:gd name="connsiteX708" fmla="*/ 332422 w 2876550"/>
              <a:gd name="connsiteY708" fmla="*/ 451486 h 1959293"/>
              <a:gd name="connsiteX709" fmla="*/ 358139 w 2876550"/>
              <a:gd name="connsiteY709" fmla="*/ 422911 h 1959293"/>
              <a:gd name="connsiteX710" fmla="*/ 192405 w 2876550"/>
              <a:gd name="connsiteY710" fmla="*/ 422911 h 1959293"/>
              <a:gd name="connsiteX711" fmla="*/ 218122 w 2876550"/>
              <a:gd name="connsiteY711" fmla="*/ 451486 h 1959293"/>
              <a:gd name="connsiteX712" fmla="*/ 192405 w 2876550"/>
              <a:gd name="connsiteY712" fmla="*/ 480061 h 1959293"/>
              <a:gd name="connsiteX713" fmla="*/ 166687 w 2876550"/>
              <a:gd name="connsiteY713" fmla="*/ 451486 h 1959293"/>
              <a:gd name="connsiteX714" fmla="*/ 192405 w 2876550"/>
              <a:gd name="connsiteY714" fmla="*/ 422911 h 1959293"/>
              <a:gd name="connsiteX715" fmla="*/ 25718 w 2876550"/>
              <a:gd name="connsiteY715" fmla="*/ 422911 h 1959293"/>
              <a:gd name="connsiteX716" fmla="*/ 51435 w 2876550"/>
              <a:gd name="connsiteY716" fmla="*/ 451486 h 1959293"/>
              <a:gd name="connsiteX717" fmla="*/ 25718 w 2876550"/>
              <a:gd name="connsiteY717" fmla="*/ 480061 h 1959293"/>
              <a:gd name="connsiteX718" fmla="*/ 0 w 2876550"/>
              <a:gd name="connsiteY718" fmla="*/ 451486 h 1959293"/>
              <a:gd name="connsiteX719" fmla="*/ 25718 w 2876550"/>
              <a:gd name="connsiteY719" fmla="*/ 422911 h 1959293"/>
              <a:gd name="connsiteX720" fmla="*/ 2850832 w 2876550"/>
              <a:gd name="connsiteY720" fmla="*/ 211456 h 1959293"/>
              <a:gd name="connsiteX721" fmla="*/ 2876550 w 2876550"/>
              <a:gd name="connsiteY721" fmla="*/ 240031 h 1959293"/>
              <a:gd name="connsiteX722" fmla="*/ 2850832 w 2876550"/>
              <a:gd name="connsiteY722" fmla="*/ 268606 h 1959293"/>
              <a:gd name="connsiteX723" fmla="*/ 2825115 w 2876550"/>
              <a:gd name="connsiteY723" fmla="*/ 240031 h 1959293"/>
              <a:gd name="connsiteX724" fmla="*/ 2850832 w 2876550"/>
              <a:gd name="connsiteY724" fmla="*/ 211456 h 1959293"/>
              <a:gd name="connsiteX725" fmla="*/ 2684144 w 2876550"/>
              <a:gd name="connsiteY725" fmla="*/ 211456 h 1959293"/>
              <a:gd name="connsiteX726" fmla="*/ 2709862 w 2876550"/>
              <a:gd name="connsiteY726" fmla="*/ 240031 h 1959293"/>
              <a:gd name="connsiteX727" fmla="*/ 2684144 w 2876550"/>
              <a:gd name="connsiteY727" fmla="*/ 268606 h 1959293"/>
              <a:gd name="connsiteX728" fmla="*/ 2658427 w 2876550"/>
              <a:gd name="connsiteY728" fmla="*/ 240031 h 1959293"/>
              <a:gd name="connsiteX729" fmla="*/ 2684144 w 2876550"/>
              <a:gd name="connsiteY729" fmla="*/ 211456 h 1959293"/>
              <a:gd name="connsiteX730" fmla="*/ 2518409 w 2876550"/>
              <a:gd name="connsiteY730" fmla="*/ 211456 h 1959293"/>
              <a:gd name="connsiteX731" fmla="*/ 2544127 w 2876550"/>
              <a:gd name="connsiteY731" fmla="*/ 240031 h 1959293"/>
              <a:gd name="connsiteX732" fmla="*/ 2518409 w 2876550"/>
              <a:gd name="connsiteY732" fmla="*/ 268606 h 1959293"/>
              <a:gd name="connsiteX733" fmla="*/ 2492692 w 2876550"/>
              <a:gd name="connsiteY733" fmla="*/ 240031 h 1959293"/>
              <a:gd name="connsiteX734" fmla="*/ 2518409 w 2876550"/>
              <a:gd name="connsiteY734" fmla="*/ 211456 h 1959293"/>
              <a:gd name="connsiteX735" fmla="*/ 2352674 w 2876550"/>
              <a:gd name="connsiteY735" fmla="*/ 211456 h 1959293"/>
              <a:gd name="connsiteX736" fmla="*/ 2378392 w 2876550"/>
              <a:gd name="connsiteY736" fmla="*/ 240031 h 1959293"/>
              <a:gd name="connsiteX737" fmla="*/ 2352674 w 2876550"/>
              <a:gd name="connsiteY737" fmla="*/ 268606 h 1959293"/>
              <a:gd name="connsiteX738" fmla="*/ 2326957 w 2876550"/>
              <a:gd name="connsiteY738" fmla="*/ 240031 h 1959293"/>
              <a:gd name="connsiteX739" fmla="*/ 2352674 w 2876550"/>
              <a:gd name="connsiteY739" fmla="*/ 211456 h 1959293"/>
              <a:gd name="connsiteX740" fmla="*/ 2185987 w 2876550"/>
              <a:gd name="connsiteY740" fmla="*/ 211456 h 1959293"/>
              <a:gd name="connsiteX741" fmla="*/ 2211705 w 2876550"/>
              <a:gd name="connsiteY741" fmla="*/ 240031 h 1959293"/>
              <a:gd name="connsiteX742" fmla="*/ 2185987 w 2876550"/>
              <a:gd name="connsiteY742" fmla="*/ 268606 h 1959293"/>
              <a:gd name="connsiteX743" fmla="*/ 2160270 w 2876550"/>
              <a:gd name="connsiteY743" fmla="*/ 240031 h 1959293"/>
              <a:gd name="connsiteX744" fmla="*/ 2185987 w 2876550"/>
              <a:gd name="connsiteY744" fmla="*/ 211456 h 1959293"/>
              <a:gd name="connsiteX745" fmla="*/ 2020252 w 2876550"/>
              <a:gd name="connsiteY745" fmla="*/ 211456 h 1959293"/>
              <a:gd name="connsiteX746" fmla="*/ 2045969 w 2876550"/>
              <a:gd name="connsiteY746" fmla="*/ 240031 h 1959293"/>
              <a:gd name="connsiteX747" fmla="*/ 2020252 w 2876550"/>
              <a:gd name="connsiteY747" fmla="*/ 268606 h 1959293"/>
              <a:gd name="connsiteX748" fmla="*/ 1994534 w 2876550"/>
              <a:gd name="connsiteY748" fmla="*/ 240031 h 1959293"/>
              <a:gd name="connsiteX749" fmla="*/ 2020252 w 2876550"/>
              <a:gd name="connsiteY749" fmla="*/ 211456 h 1959293"/>
              <a:gd name="connsiteX750" fmla="*/ 1853565 w 2876550"/>
              <a:gd name="connsiteY750" fmla="*/ 211456 h 1959293"/>
              <a:gd name="connsiteX751" fmla="*/ 1879282 w 2876550"/>
              <a:gd name="connsiteY751" fmla="*/ 240031 h 1959293"/>
              <a:gd name="connsiteX752" fmla="*/ 1853565 w 2876550"/>
              <a:gd name="connsiteY752" fmla="*/ 268606 h 1959293"/>
              <a:gd name="connsiteX753" fmla="*/ 1827847 w 2876550"/>
              <a:gd name="connsiteY753" fmla="*/ 240031 h 1959293"/>
              <a:gd name="connsiteX754" fmla="*/ 1853565 w 2876550"/>
              <a:gd name="connsiteY754" fmla="*/ 211456 h 1959293"/>
              <a:gd name="connsiteX755" fmla="*/ 1687829 w 2876550"/>
              <a:gd name="connsiteY755" fmla="*/ 211456 h 1959293"/>
              <a:gd name="connsiteX756" fmla="*/ 1713547 w 2876550"/>
              <a:gd name="connsiteY756" fmla="*/ 240031 h 1959293"/>
              <a:gd name="connsiteX757" fmla="*/ 1687829 w 2876550"/>
              <a:gd name="connsiteY757" fmla="*/ 268606 h 1959293"/>
              <a:gd name="connsiteX758" fmla="*/ 1662112 w 2876550"/>
              <a:gd name="connsiteY758" fmla="*/ 240031 h 1959293"/>
              <a:gd name="connsiteX759" fmla="*/ 1687829 w 2876550"/>
              <a:gd name="connsiteY759" fmla="*/ 211456 h 1959293"/>
              <a:gd name="connsiteX760" fmla="*/ 1521142 w 2876550"/>
              <a:gd name="connsiteY760" fmla="*/ 211456 h 1959293"/>
              <a:gd name="connsiteX761" fmla="*/ 1546860 w 2876550"/>
              <a:gd name="connsiteY761" fmla="*/ 240031 h 1959293"/>
              <a:gd name="connsiteX762" fmla="*/ 1521142 w 2876550"/>
              <a:gd name="connsiteY762" fmla="*/ 268606 h 1959293"/>
              <a:gd name="connsiteX763" fmla="*/ 1495425 w 2876550"/>
              <a:gd name="connsiteY763" fmla="*/ 240031 h 1959293"/>
              <a:gd name="connsiteX764" fmla="*/ 1521142 w 2876550"/>
              <a:gd name="connsiteY764" fmla="*/ 211456 h 1959293"/>
              <a:gd name="connsiteX765" fmla="*/ 1355407 w 2876550"/>
              <a:gd name="connsiteY765" fmla="*/ 211456 h 1959293"/>
              <a:gd name="connsiteX766" fmla="*/ 1381125 w 2876550"/>
              <a:gd name="connsiteY766" fmla="*/ 240031 h 1959293"/>
              <a:gd name="connsiteX767" fmla="*/ 1355407 w 2876550"/>
              <a:gd name="connsiteY767" fmla="*/ 268606 h 1959293"/>
              <a:gd name="connsiteX768" fmla="*/ 1329690 w 2876550"/>
              <a:gd name="connsiteY768" fmla="*/ 240031 h 1959293"/>
              <a:gd name="connsiteX769" fmla="*/ 1355407 w 2876550"/>
              <a:gd name="connsiteY769" fmla="*/ 211456 h 1959293"/>
              <a:gd name="connsiteX770" fmla="*/ 1188720 w 2876550"/>
              <a:gd name="connsiteY770" fmla="*/ 211456 h 1959293"/>
              <a:gd name="connsiteX771" fmla="*/ 1214437 w 2876550"/>
              <a:gd name="connsiteY771" fmla="*/ 240031 h 1959293"/>
              <a:gd name="connsiteX772" fmla="*/ 1188720 w 2876550"/>
              <a:gd name="connsiteY772" fmla="*/ 268606 h 1959293"/>
              <a:gd name="connsiteX773" fmla="*/ 1163002 w 2876550"/>
              <a:gd name="connsiteY773" fmla="*/ 240031 h 1959293"/>
              <a:gd name="connsiteX774" fmla="*/ 1188720 w 2876550"/>
              <a:gd name="connsiteY774" fmla="*/ 211456 h 1959293"/>
              <a:gd name="connsiteX775" fmla="*/ 1022985 w 2876550"/>
              <a:gd name="connsiteY775" fmla="*/ 211456 h 1959293"/>
              <a:gd name="connsiteX776" fmla="*/ 1048702 w 2876550"/>
              <a:gd name="connsiteY776" fmla="*/ 240031 h 1959293"/>
              <a:gd name="connsiteX777" fmla="*/ 1022985 w 2876550"/>
              <a:gd name="connsiteY777" fmla="*/ 268606 h 1959293"/>
              <a:gd name="connsiteX778" fmla="*/ 997267 w 2876550"/>
              <a:gd name="connsiteY778" fmla="*/ 240031 h 1959293"/>
              <a:gd name="connsiteX779" fmla="*/ 1022985 w 2876550"/>
              <a:gd name="connsiteY779" fmla="*/ 211456 h 1959293"/>
              <a:gd name="connsiteX780" fmla="*/ 857249 w 2876550"/>
              <a:gd name="connsiteY780" fmla="*/ 211456 h 1959293"/>
              <a:gd name="connsiteX781" fmla="*/ 882967 w 2876550"/>
              <a:gd name="connsiteY781" fmla="*/ 240031 h 1959293"/>
              <a:gd name="connsiteX782" fmla="*/ 857249 w 2876550"/>
              <a:gd name="connsiteY782" fmla="*/ 268606 h 1959293"/>
              <a:gd name="connsiteX783" fmla="*/ 831532 w 2876550"/>
              <a:gd name="connsiteY783" fmla="*/ 240031 h 1959293"/>
              <a:gd name="connsiteX784" fmla="*/ 857249 w 2876550"/>
              <a:gd name="connsiteY784" fmla="*/ 211456 h 1959293"/>
              <a:gd name="connsiteX785" fmla="*/ 690562 w 2876550"/>
              <a:gd name="connsiteY785" fmla="*/ 211456 h 1959293"/>
              <a:gd name="connsiteX786" fmla="*/ 716280 w 2876550"/>
              <a:gd name="connsiteY786" fmla="*/ 240031 h 1959293"/>
              <a:gd name="connsiteX787" fmla="*/ 690562 w 2876550"/>
              <a:gd name="connsiteY787" fmla="*/ 268606 h 1959293"/>
              <a:gd name="connsiteX788" fmla="*/ 664845 w 2876550"/>
              <a:gd name="connsiteY788" fmla="*/ 240031 h 1959293"/>
              <a:gd name="connsiteX789" fmla="*/ 690562 w 2876550"/>
              <a:gd name="connsiteY789" fmla="*/ 211456 h 1959293"/>
              <a:gd name="connsiteX790" fmla="*/ 524827 w 2876550"/>
              <a:gd name="connsiteY790" fmla="*/ 211456 h 1959293"/>
              <a:gd name="connsiteX791" fmla="*/ 550545 w 2876550"/>
              <a:gd name="connsiteY791" fmla="*/ 240031 h 1959293"/>
              <a:gd name="connsiteX792" fmla="*/ 524827 w 2876550"/>
              <a:gd name="connsiteY792" fmla="*/ 268606 h 1959293"/>
              <a:gd name="connsiteX793" fmla="*/ 499110 w 2876550"/>
              <a:gd name="connsiteY793" fmla="*/ 240031 h 1959293"/>
              <a:gd name="connsiteX794" fmla="*/ 524827 w 2876550"/>
              <a:gd name="connsiteY794" fmla="*/ 211456 h 1959293"/>
              <a:gd name="connsiteX795" fmla="*/ 358139 w 2876550"/>
              <a:gd name="connsiteY795" fmla="*/ 211456 h 1959293"/>
              <a:gd name="connsiteX796" fmla="*/ 383857 w 2876550"/>
              <a:gd name="connsiteY796" fmla="*/ 240031 h 1959293"/>
              <a:gd name="connsiteX797" fmla="*/ 358139 w 2876550"/>
              <a:gd name="connsiteY797" fmla="*/ 268606 h 1959293"/>
              <a:gd name="connsiteX798" fmla="*/ 332422 w 2876550"/>
              <a:gd name="connsiteY798" fmla="*/ 240031 h 1959293"/>
              <a:gd name="connsiteX799" fmla="*/ 358139 w 2876550"/>
              <a:gd name="connsiteY799" fmla="*/ 211456 h 1959293"/>
              <a:gd name="connsiteX800" fmla="*/ 192405 w 2876550"/>
              <a:gd name="connsiteY800" fmla="*/ 211456 h 1959293"/>
              <a:gd name="connsiteX801" fmla="*/ 218122 w 2876550"/>
              <a:gd name="connsiteY801" fmla="*/ 240031 h 1959293"/>
              <a:gd name="connsiteX802" fmla="*/ 192405 w 2876550"/>
              <a:gd name="connsiteY802" fmla="*/ 268606 h 1959293"/>
              <a:gd name="connsiteX803" fmla="*/ 166687 w 2876550"/>
              <a:gd name="connsiteY803" fmla="*/ 240031 h 1959293"/>
              <a:gd name="connsiteX804" fmla="*/ 192405 w 2876550"/>
              <a:gd name="connsiteY804" fmla="*/ 211456 h 1959293"/>
              <a:gd name="connsiteX805" fmla="*/ 25718 w 2876550"/>
              <a:gd name="connsiteY805" fmla="*/ 211456 h 1959293"/>
              <a:gd name="connsiteX806" fmla="*/ 51435 w 2876550"/>
              <a:gd name="connsiteY806" fmla="*/ 240031 h 1959293"/>
              <a:gd name="connsiteX807" fmla="*/ 25718 w 2876550"/>
              <a:gd name="connsiteY807" fmla="*/ 268606 h 1959293"/>
              <a:gd name="connsiteX808" fmla="*/ 0 w 2876550"/>
              <a:gd name="connsiteY808" fmla="*/ 240031 h 1959293"/>
              <a:gd name="connsiteX809" fmla="*/ 25718 w 2876550"/>
              <a:gd name="connsiteY809" fmla="*/ 211456 h 1959293"/>
              <a:gd name="connsiteX810" fmla="*/ 2850832 w 2876550"/>
              <a:gd name="connsiteY810" fmla="*/ 0 h 1959293"/>
              <a:gd name="connsiteX811" fmla="*/ 2876550 w 2876550"/>
              <a:gd name="connsiteY811" fmla="*/ 28575 h 1959293"/>
              <a:gd name="connsiteX812" fmla="*/ 2850832 w 2876550"/>
              <a:gd name="connsiteY812" fmla="*/ 57150 h 1959293"/>
              <a:gd name="connsiteX813" fmla="*/ 2825115 w 2876550"/>
              <a:gd name="connsiteY813" fmla="*/ 28575 h 1959293"/>
              <a:gd name="connsiteX814" fmla="*/ 2850832 w 2876550"/>
              <a:gd name="connsiteY814" fmla="*/ 0 h 1959293"/>
              <a:gd name="connsiteX815" fmla="*/ 2684144 w 2876550"/>
              <a:gd name="connsiteY815" fmla="*/ 0 h 1959293"/>
              <a:gd name="connsiteX816" fmla="*/ 2709862 w 2876550"/>
              <a:gd name="connsiteY816" fmla="*/ 28575 h 1959293"/>
              <a:gd name="connsiteX817" fmla="*/ 2684144 w 2876550"/>
              <a:gd name="connsiteY817" fmla="*/ 57150 h 1959293"/>
              <a:gd name="connsiteX818" fmla="*/ 2658427 w 2876550"/>
              <a:gd name="connsiteY818" fmla="*/ 28575 h 1959293"/>
              <a:gd name="connsiteX819" fmla="*/ 2684144 w 2876550"/>
              <a:gd name="connsiteY819" fmla="*/ 0 h 1959293"/>
              <a:gd name="connsiteX820" fmla="*/ 2518409 w 2876550"/>
              <a:gd name="connsiteY820" fmla="*/ 0 h 1959293"/>
              <a:gd name="connsiteX821" fmla="*/ 2544127 w 2876550"/>
              <a:gd name="connsiteY821" fmla="*/ 28575 h 1959293"/>
              <a:gd name="connsiteX822" fmla="*/ 2518409 w 2876550"/>
              <a:gd name="connsiteY822" fmla="*/ 57150 h 1959293"/>
              <a:gd name="connsiteX823" fmla="*/ 2492692 w 2876550"/>
              <a:gd name="connsiteY823" fmla="*/ 28575 h 1959293"/>
              <a:gd name="connsiteX824" fmla="*/ 2518409 w 2876550"/>
              <a:gd name="connsiteY824" fmla="*/ 0 h 1959293"/>
              <a:gd name="connsiteX825" fmla="*/ 2352674 w 2876550"/>
              <a:gd name="connsiteY825" fmla="*/ 0 h 1959293"/>
              <a:gd name="connsiteX826" fmla="*/ 2378392 w 2876550"/>
              <a:gd name="connsiteY826" fmla="*/ 28575 h 1959293"/>
              <a:gd name="connsiteX827" fmla="*/ 2352674 w 2876550"/>
              <a:gd name="connsiteY827" fmla="*/ 57150 h 1959293"/>
              <a:gd name="connsiteX828" fmla="*/ 2326957 w 2876550"/>
              <a:gd name="connsiteY828" fmla="*/ 28575 h 1959293"/>
              <a:gd name="connsiteX829" fmla="*/ 2352674 w 2876550"/>
              <a:gd name="connsiteY829" fmla="*/ 0 h 1959293"/>
              <a:gd name="connsiteX830" fmla="*/ 2185987 w 2876550"/>
              <a:gd name="connsiteY830" fmla="*/ 0 h 1959293"/>
              <a:gd name="connsiteX831" fmla="*/ 2211705 w 2876550"/>
              <a:gd name="connsiteY831" fmla="*/ 28575 h 1959293"/>
              <a:gd name="connsiteX832" fmla="*/ 2185987 w 2876550"/>
              <a:gd name="connsiteY832" fmla="*/ 57150 h 1959293"/>
              <a:gd name="connsiteX833" fmla="*/ 2160270 w 2876550"/>
              <a:gd name="connsiteY833" fmla="*/ 28575 h 1959293"/>
              <a:gd name="connsiteX834" fmla="*/ 2185987 w 2876550"/>
              <a:gd name="connsiteY834" fmla="*/ 0 h 1959293"/>
              <a:gd name="connsiteX835" fmla="*/ 2020252 w 2876550"/>
              <a:gd name="connsiteY835" fmla="*/ 0 h 1959293"/>
              <a:gd name="connsiteX836" fmla="*/ 2045969 w 2876550"/>
              <a:gd name="connsiteY836" fmla="*/ 28575 h 1959293"/>
              <a:gd name="connsiteX837" fmla="*/ 2020252 w 2876550"/>
              <a:gd name="connsiteY837" fmla="*/ 57150 h 1959293"/>
              <a:gd name="connsiteX838" fmla="*/ 1994534 w 2876550"/>
              <a:gd name="connsiteY838" fmla="*/ 28575 h 1959293"/>
              <a:gd name="connsiteX839" fmla="*/ 2020252 w 2876550"/>
              <a:gd name="connsiteY839" fmla="*/ 0 h 1959293"/>
              <a:gd name="connsiteX840" fmla="*/ 1853565 w 2876550"/>
              <a:gd name="connsiteY840" fmla="*/ 0 h 1959293"/>
              <a:gd name="connsiteX841" fmla="*/ 1879282 w 2876550"/>
              <a:gd name="connsiteY841" fmla="*/ 28575 h 1959293"/>
              <a:gd name="connsiteX842" fmla="*/ 1853565 w 2876550"/>
              <a:gd name="connsiteY842" fmla="*/ 57150 h 1959293"/>
              <a:gd name="connsiteX843" fmla="*/ 1827847 w 2876550"/>
              <a:gd name="connsiteY843" fmla="*/ 28575 h 1959293"/>
              <a:gd name="connsiteX844" fmla="*/ 1853565 w 2876550"/>
              <a:gd name="connsiteY844" fmla="*/ 0 h 1959293"/>
              <a:gd name="connsiteX845" fmla="*/ 1687829 w 2876550"/>
              <a:gd name="connsiteY845" fmla="*/ 0 h 1959293"/>
              <a:gd name="connsiteX846" fmla="*/ 1713547 w 2876550"/>
              <a:gd name="connsiteY846" fmla="*/ 28575 h 1959293"/>
              <a:gd name="connsiteX847" fmla="*/ 1687829 w 2876550"/>
              <a:gd name="connsiteY847" fmla="*/ 57150 h 1959293"/>
              <a:gd name="connsiteX848" fmla="*/ 1662112 w 2876550"/>
              <a:gd name="connsiteY848" fmla="*/ 28575 h 1959293"/>
              <a:gd name="connsiteX849" fmla="*/ 1687829 w 2876550"/>
              <a:gd name="connsiteY849" fmla="*/ 0 h 1959293"/>
              <a:gd name="connsiteX850" fmla="*/ 1521142 w 2876550"/>
              <a:gd name="connsiteY850" fmla="*/ 0 h 1959293"/>
              <a:gd name="connsiteX851" fmla="*/ 1546860 w 2876550"/>
              <a:gd name="connsiteY851" fmla="*/ 28575 h 1959293"/>
              <a:gd name="connsiteX852" fmla="*/ 1521142 w 2876550"/>
              <a:gd name="connsiteY852" fmla="*/ 57150 h 1959293"/>
              <a:gd name="connsiteX853" fmla="*/ 1495425 w 2876550"/>
              <a:gd name="connsiteY853" fmla="*/ 28575 h 1959293"/>
              <a:gd name="connsiteX854" fmla="*/ 1521142 w 2876550"/>
              <a:gd name="connsiteY854" fmla="*/ 0 h 1959293"/>
              <a:gd name="connsiteX855" fmla="*/ 1355407 w 2876550"/>
              <a:gd name="connsiteY855" fmla="*/ 0 h 1959293"/>
              <a:gd name="connsiteX856" fmla="*/ 1381125 w 2876550"/>
              <a:gd name="connsiteY856" fmla="*/ 28575 h 1959293"/>
              <a:gd name="connsiteX857" fmla="*/ 1355407 w 2876550"/>
              <a:gd name="connsiteY857" fmla="*/ 57150 h 1959293"/>
              <a:gd name="connsiteX858" fmla="*/ 1329690 w 2876550"/>
              <a:gd name="connsiteY858" fmla="*/ 28575 h 1959293"/>
              <a:gd name="connsiteX859" fmla="*/ 1355407 w 2876550"/>
              <a:gd name="connsiteY859" fmla="*/ 0 h 1959293"/>
              <a:gd name="connsiteX860" fmla="*/ 1188720 w 2876550"/>
              <a:gd name="connsiteY860" fmla="*/ 0 h 1959293"/>
              <a:gd name="connsiteX861" fmla="*/ 1214437 w 2876550"/>
              <a:gd name="connsiteY861" fmla="*/ 28575 h 1959293"/>
              <a:gd name="connsiteX862" fmla="*/ 1188720 w 2876550"/>
              <a:gd name="connsiteY862" fmla="*/ 57150 h 1959293"/>
              <a:gd name="connsiteX863" fmla="*/ 1163002 w 2876550"/>
              <a:gd name="connsiteY863" fmla="*/ 28575 h 1959293"/>
              <a:gd name="connsiteX864" fmla="*/ 1188720 w 2876550"/>
              <a:gd name="connsiteY864" fmla="*/ 0 h 1959293"/>
              <a:gd name="connsiteX865" fmla="*/ 1022985 w 2876550"/>
              <a:gd name="connsiteY865" fmla="*/ 0 h 1959293"/>
              <a:gd name="connsiteX866" fmla="*/ 1048702 w 2876550"/>
              <a:gd name="connsiteY866" fmla="*/ 28575 h 1959293"/>
              <a:gd name="connsiteX867" fmla="*/ 1022985 w 2876550"/>
              <a:gd name="connsiteY867" fmla="*/ 57150 h 1959293"/>
              <a:gd name="connsiteX868" fmla="*/ 997267 w 2876550"/>
              <a:gd name="connsiteY868" fmla="*/ 28575 h 1959293"/>
              <a:gd name="connsiteX869" fmla="*/ 1022985 w 2876550"/>
              <a:gd name="connsiteY869" fmla="*/ 0 h 1959293"/>
              <a:gd name="connsiteX870" fmla="*/ 857249 w 2876550"/>
              <a:gd name="connsiteY870" fmla="*/ 0 h 1959293"/>
              <a:gd name="connsiteX871" fmla="*/ 882967 w 2876550"/>
              <a:gd name="connsiteY871" fmla="*/ 28575 h 1959293"/>
              <a:gd name="connsiteX872" fmla="*/ 857249 w 2876550"/>
              <a:gd name="connsiteY872" fmla="*/ 57150 h 1959293"/>
              <a:gd name="connsiteX873" fmla="*/ 831532 w 2876550"/>
              <a:gd name="connsiteY873" fmla="*/ 28575 h 1959293"/>
              <a:gd name="connsiteX874" fmla="*/ 857249 w 2876550"/>
              <a:gd name="connsiteY874" fmla="*/ 0 h 1959293"/>
              <a:gd name="connsiteX875" fmla="*/ 690562 w 2876550"/>
              <a:gd name="connsiteY875" fmla="*/ 0 h 1959293"/>
              <a:gd name="connsiteX876" fmla="*/ 716280 w 2876550"/>
              <a:gd name="connsiteY876" fmla="*/ 28575 h 1959293"/>
              <a:gd name="connsiteX877" fmla="*/ 690562 w 2876550"/>
              <a:gd name="connsiteY877" fmla="*/ 57150 h 1959293"/>
              <a:gd name="connsiteX878" fmla="*/ 664845 w 2876550"/>
              <a:gd name="connsiteY878" fmla="*/ 28575 h 1959293"/>
              <a:gd name="connsiteX879" fmla="*/ 690562 w 2876550"/>
              <a:gd name="connsiteY879" fmla="*/ 0 h 1959293"/>
              <a:gd name="connsiteX880" fmla="*/ 524827 w 2876550"/>
              <a:gd name="connsiteY880" fmla="*/ 0 h 1959293"/>
              <a:gd name="connsiteX881" fmla="*/ 550545 w 2876550"/>
              <a:gd name="connsiteY881" fmla="*/ 28575 h 1959293"/>
              <a:gd name="connsiteX882" fmla="*/ 524827 w 2876550"/>
              <a:gd name="connsiteY882" fmla="*/ 57150 h 1959293"/>
              <a:gd name="connsiteX883" fmla="*/ 499110 w 2876550"/>
              <a:gd name="connsiteY883" fmla="*/ 28575 h 1959293"/>
              <a:gd name="connsiteX884" fmla="*/ 524827 w 2876550"/>
              <a:gd name="connsiteY884" fmla="*/ 0 h 1959293"/>
              <a:gd name="connsiteX885" fmla="*/ 358139 w 2876550"/>
              <a:gd name="connsiteY885" fmla="*/ 0 h 1959293"/>
              <a:gd name="connsiteX886" fmla="*/ 383857 w 2876550"/>
              <a:gd name="connsiteY886" fmla="*/ 28575 h 1959293"/>
              <a:gd name="connsiteX887" fmla="*/ 358139 w 2876550"/>
              <a:gd name="connsiteY887" fmla="*/ 57150 h 1959293"/>
              <a:gd name="connsiteX888" fmla="*/ 332422 w 2876550"/>
              <a:gd name="connsiteY888" fmla="*/ 28575 h 1959293"/>
              <a:gd name="connsiteX889" fmla="*/ 358139 w 2876550"/>
              <a:gd name="connsiteY889" fmla="*/ 0 h 1959293"/>
              <a:gd name="connsiteX890" fmla="*/ 192405 w 2876550"/>
              <a:gd name="connsiteY890" fmla="*/ 0 h 1959293"/>
              <a:gd name="connsiteX891" fmla="*/ 218122 w 2876550"/>
              <a:gd name="connsiteY891" fmla="*/ 28575 h 1959293"/>
              <a:gd name="connsiteX892" fmla="*/ 192405 w 2876550"/>
              <a:gd name="connsiteY892" fmla="*/ 57150 h 1959293"/>
              <a:gd name="connsiteX893" fmla="*/ 166687 w 2876550"/>
              <a:gd name="connsiteY893" fmla="*/ 28575 h 1959293"/>
              <a:gd name="connsiteX894" fmla="*/ 192405 w 2876550"/>
              <a:gd name="connsiteY894" fmla="*/ 0 h 1959293"/>
              <a:gd name="connsiteX895" fmla="*/ 25718 w 2876550"/>
              <a:gd name="connsiteY895" fmla="*/ 0 h 1959293"/>
              <a:gd name="connsiteX896" fmla="*/ 51435 w 2876550"/>
              <a:gd name="connsiteY896" fmla="*/ 28575 h 1959293"/>
              <a:gd name="connsiteX897" fmla="*/ 25718 w 2876550"/>
              <a:gd name="connsiteY897" fmla="*/ 57150 h 1959293"/>
              <a:gd name="connsiteX898" fmla="*/ 0 w 2876550"/>
              <a:gd name="connsiteY898" fmla="*/ 28575 h 1959293"/>
              <a:gd name="connsiteX899" fmla="*/ 25718 w 2876550"/>
              <a:gd name="connsiteY899" fmla="*/ 0 h 195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</a:cxnLst>
            <a:rect l="l" t="t" r="r" b="b"/>
            <a:pathLst>
              <a:path w="2876550" h="1959293">
                <a:moveTo>
                  <a:pt x="2850832" y="1902143"/>
                </a:moveTo>
                <a:cubicBezTo>
                  <a:pt x="2865120" y="1902143"/>
                  <a:pt x="2876550" y="1914526"/>
                  <a:pt x="2876550" y="1930718"/>
                </a:cubicBezTo>
                <a:cubicBezTo>
                  <a:pt x="2876550" y="1945958"/>
                  <a:pt x="2865120" y="1959293"/>
                  <a:pt x="2850832" y="1959293"/>
                </a:cubicBezTo>
                <a:cubicBezTo>
                  <a:pt x="2836545" y="1959293"/>
                  <a:pt x="2825115" y="1946910"/>
                  <a:pt x="2825115" y="1930718"/>
                </a:cubicBezTo>
                <a:cubicBezTo>
                  <a:pt x="2825115" y="1915478"/>
                  <a:pt x="2836545" y="1902143"/>
                  <a:pt x="2850832" y="1902143"/>
                </a:cubicBezTo>
                <a:close/>
                <a:moveTo>
                  <a:pt x="2684144" y="1902143"/>
                </a:moveTo>
                <a:cubicBezTo>
                  <a:pt x="2698432" y="1902143"/>
                  <a:pt x="2709862" y="1914526"/>
                  <a:pt x="2709862" y="1930718"/>
                </a:cubicBezTo>
                <a:cubicBezTo>
                  <a:pt x="2709862" y="1945958"/>
                  <a:pt x="2698432" y="1959293"/>
                  <a:pt x="2684144" y="1959293"/>
                </a:cubicBezTo>
                <a:cubicBezTo>
                  <a:pt x="2669857" y="1959293"/>
                  <a:pt x="2658427" y="1946910"/>
                  <a:pt x="2658427" y="1930718"/>
                </a:cubicBezTo>
                <a:cubicBezTo>
                  <a:pt x="2658427" y="1915478"/>
                  <a:pt x="2669857" y="1902143"/>
                  <a:pt x="2684144" y="1902143"/>
                </a:cubicBezTo>
                <a:close/>
                <a:moveTo>
                  <a:pt x="2518409" y="1902143"/>
                </a:moveTo>
                <a:cubicBezTo>
                  <a:pt x="2532697" y="1902143"/>
                  <a:pt x="2544127" y="1914526"/>
                  <a:pt x="2544127" y="1930718"/>
                </a:cubicBezTo>
                <a:cubicBezTo>
                  <a:pt x="2544127" y="1945958"/>
                  <a:pt x="2532697" y="1959293"/>
                  <a:pt x="2518409" y="1959293"/>
                </a:cubicBezTo>
                <a:cubicBezTo>
                  <a:pt x="2504122" y="1959293"/>
                  <a:pt x="2492692" y="1946910"/>
                  <a:pt x="2492692" y="1930718"/>
                </a:cubicBezTo>
                <a:cubicBezTo>
                  <a:pt x="2492692" y="1915478"/>
                  <a:pt x="2504122" y="1902143"/>
                  <a:pt x="2518409" y="1902143"/>
                </a:cubicBezTo>
                <a:close/>
                <a:moveTo>
                  <a:pt x="2352674" y="1902143"/>
                </a:moveTo>
                <a:cubicBezTo>
                  <a:pt x="2366962" y="1902143"/>
                  <a:pt x="2378392" y="1914526"/>
                  <a:pt x="2378392" y="1930718"/>
                </a:cubicBezTo>
                <a:cubicBezTo>
                  <a:pt x="2378392" y="1946910"/>
                  <a:pt x="2366962" y="1959293"/>
                  <a:pt x="2352674" y="1959293"/>
                </a:cubicBezTo>
                <a:cubicBezTo>
                  <a:pt x="2338387" y="1959293"/>
                  <a:pt x="2326957" y="1946910"/>
                  <a:pt x="2326957" y="1930718"/>
                </a:cubicBezTo>
                <a:cubicBezTo>
                  <a:pt x="2326957" y="1914526"/>
                  <a:pt x="2338387" y="1902143"/>
                  <a:pt x="2352674" y="1902143"/>
                </a:cubicBezTo>
                <a:close/>
                <a:moveTo>
                  <a:pt x="2185987" y="1902143"/>
                </a:moveTo>
                <a:cubicBezTo>
                  <a:pt x="2200275" y="1902143"/>
                  <a:pt x="2211705" y="1914526"/>
                  <a:pt x="2211705" y="1930718"/>
                </a:cubicBezTo>
                <a:cubicBezTo>
                  <a:pt x="2211705" y="1945958"/>
                  <a:pt x="2200275" y="1959293"/>
                  <a:pt x="2185987" y="1959293"/>
                </a:cubicBezTo>
                <a:cubicBezTo>
                  <a:pt x="2171700" y="1959293"/>
                  <a:pt x="2160270" y="1946910"/>
                  <a:pt x="2160270" y="1930718"/>
                </a:cubicBezTo>
                <a:cubicBezTo>
                  <a:pt x="2160270" y="1915478"/>
                  <a:pt x="2171700" y="1902143"/>
                  <a:pt x="2185987" y="1902143"/>
                </a:cubicBezTo>
                <a:close/>
                <a:moveTo>
                  <a:pt x="2020252" y="1902143"/>
                </a:moveTo>
                <a:cubicBezTo>
                  <a:pt x="2034539" y="1902143"/>
                  <a:pt x="2045969" y="1914526"/>
                  <a:pt x="2045969" y="1930718"/>
                </a:cubicBezTo>
                <a:cubicBezTo>
                  <a:pt x="2045969" y="1945958"/>
                  <a:pt x="2034539" y="1959293"/>
                  <a:pt x="2020252" y="1959293"/>
                </a:cubicBezTo>
                <a:cubicBezTo>
                  <a:pt x="2005964" y="1959293"/>
                  <a:pt x="1994534" y="1946910"/>
                  <a:pt x="1994534" y="1930718"/>
                </a:cubicBezTo>
                <a:cubicBezTo>
                  <a:pt x="1994534" y="1915478"/>
                  <a:pt x="2005964" y="1902143"/>
                  <a:pt x="2020252" y="1902143"/>
                </a:cubicBezTo>
                <a:close/>
                <a:moveTo>
                  <a:pt x="1853565" y="1902143"/>
                </a:moveTo>
                <a:cubicBezTo>
                  <a:pt x="1867852" y="1902143"/>
                  <a:pt x="1879282" y="1914526"/>
                  <a:pt x="1879282" y="1930718"/>
                </a:cubicBezTo>
                <a:cubicBezTo>
                  <a:pt x="1879282" y="1945958"/>
                  <a:pt x="1867852" y="1959293"/>
                  <a:pt x="1853565" y="1959293"/>
                </a:cubicBezTo>
                <a:cubicBezTo>
                  <a:pt x="1839277" y="1959293"/>
                  <a:pt x="1827847" y="1946910"/>
                  <a:pt x="1827847" y="1930718"/>
                </a:cubicBezTo>
                <a:cubicBezTo>
                  <a:pt x="1827847" y="1915478"/>
                  <a:pt x="1839277" y="1902143"/>
                  <a:pt x="1853565" y="1902143"/>
                </a:cubicBezTo>
                <a:close/>
                <a:moveTo>
                  <a:pt x="1687829" y="1902143"/>
                </a:moveTo>
                <a:cubicBezTo>
                  <a:pt x="1702117" y="1902143"/>
                  <a:pt x="1713547" y="1914526"/>
                  <a:pt x="1713547" y="1930718"/>
                </a:cubicBezTo>
                <a:cubicBezTo>
                  <a:pt x="1713547" y="1945958"/>
                  <a:pt x="1702117" y="1959293"/>
                  <a:pt x="1687829" y="1959293"/>
                </a:cubicBezTo>
                <a:cubicBezTo>
                  <a:pt x="1673542" y="1959293"/>
                  <a:pt x="1662112" y="1946910"/>
                  <a:pt x="1662112" y="1930718"/>
                </a:cubicBezTo>
                <a:cubicBezTo>
                  <a:pt x="1662112" y="1915478"/>
                  <a:pt x="1673542" y="1902143"/>
                  <a:pt x="1687829" y="1902143"/>
                </a:cubicBezTo>
                <a:close/>
                <a:moveTo>
                  <a:pt x="1521142" y="1902143"/>
                </a:moveTo>
                <a:cubicBezTo>
                  <a:pt x="1535430" y="1902143"/>
                  <a:pt x="1546860" y="1914526"/>
                  <a:pt x="1546860" y="1930718"/>
                </a:cubicBezTo>
                <a:cubicBezTo>
                  <a:pt x="1546860" y="1945958"/>
                  <a:pt x="1535430" y="1959293"/>
                  <a:pt x="1521142" y="1959293"/>
                </a:cubicBezTo>
                <a:cubicBezTo>
                  <a:pt x="1506855" y="1959293"/>
                  <a:pt x="1495425" y="1946910"/>
                  <a:pt x="1495425" y="1930718"/>
                </a:cubicBezTo>
                <a:cubicBezTo>
                  <a:pt x="1495425" y="1915478"/>
                  <a:pt x="1506855" y="1902143"/>
                  <a:pt x="1521142" y="1902143"/>
                </a:cubicBezTo>
                <a:close/>
                <a:moveTo>
                  <a:pt x="1355407" y="1902143"/>
                </a:moveTo>
                <a:cubicBezTo>
                  <a:pt x="1369695" y="1902143"/>
                  <a:pt x="1381125" y="1914526"/>
                  <a:pt x="1381125" y="1930718"/>
                </a:cubicBezTo>
                <a:cubicBezTo>
                  <a:pt x="1381125" y="1945958"/>
                  <a:pt x="1369695" y="1959293"/>
                  <a:pt x="1355407" y="1959293"/>
                </a:cubicBezTo>
                <a:cubicBezTo>
                  <a:pt x="1341120" y="1959293"/>
                  <a:pt x="1329690" y="1946910"/>
                  <a:pt x="1329690" y="1930718"/>
                </a:cubicBezTo>
                <a:cubicBezTo>
                  <a:pt x="1329690" y="1915478"/>
                  <a:pt x="1341120" y="1902143"/>
                  <a:pt x="1355407" y="1902143"/>
                </a:cubicBezTo>
                <a:close/>
                <a:moveTo>
                  <a:pt x="1188720" y="1902143"/>
                </a:moveTo>
                <a:cubicBezTo>
                  <a:pt x="1203007" y="1902143"/>
                  <a:pt x="1214437" y="1914526"/>
                  <a:pt x="1214437" y="1930718"/>
                </a:cubicBezTo>
                <a:cubicBezTo>
                  <a:pt x="1214437" y="1945958"/>
                  <a:pt x="1203007" y="1959293"/>
                  <a:pt x="1188720" y="1959293"/>
                </a:cubicBezTo>
                <a:cubicBezTo>
                  <a:pt x="1174432" y="1959293"/>
                  <a:pt x="1163002" y="1946910"/>
                  <a:pt x="1163002" y="1930718"/>
                </a:cubicBezTo>
                <a:cubicBezTo>
                  <a:pt x="1163002" y="1915478"/>
                  <a:pt x="1174432" y="1902143"/>
                  <a:pt x="1188720" y="1902143"/>
                </a:cubicBezTo>
                <a:close/>
                <a:moveTo>
                  <a:pt x="1022985" y="1902143"/>
                </a:moveTo>
                <a:cubicBezTo>
                  <a:pt x="1037272" y="1902143"/>
                  <a:pt x="1048702" y="1914526"/>
                  <a:pt x="1048702" y="1930718"/>
                </a:cubicBezTo>
                <a:cubicBezTo>
                  <a:pt x="1048702" y="1945958"/>
                  <a:pt x="1037272" y="1959293"/>
                  <a:pt x="1022985" y="1959293"/>
                </a:cubicBezTo>
                <a:cubicBezTo>
                  <a:pt x="1008697" y="1959293"/>
                  <a:pt x="997267" y="1946910"/>
                  <a:pt x="997267" y="1930718"/>
                </a:cubicBezTo>
                <a:cubicBezTo>
                  <a:pt x="997267" y="1915478"/>
                  <a:pt x="1008697" y="1902143"/>
                  <a:pt x="1022985" y="1902143"/>
                </a:cubicBezTo>
                <a:close/>
                <a:moveTo>
                  <a:pt x="857249" y="1902143"/>
                </a:moveTo>
                <a:cubicBezTo>
                  <a:pt x="871537" y="1902143"/>
                  <a:pt x="882967" y="1914526"/>
                  <a:pt x="882967" y="1930718"/>
                </a:cubicBezTo>
                <a:cubicBezTo>
                  <a:pt x="882967" y="1945958"/>
                  <a:pt x="871537" y="1959293"/>
                  <a:pt x="857249" y="1959293"/>
                </a:cubicBezTo>
                <a:cubicBezTo>
                  <a:pt x="842962" y="1959293"/>
                  <a:pt x="831532" y="1946910"/>
                  <a:pt x="831532" y="1930718"/>
                </a:cubicBezTo>
                <a:cubicBezTo>
                  <a:pt x="831532" y="1915478"/>
                  <a:pt x="842962" y="1902143"/>
                  <a:pt x="857249" y="1902143"/>
                </a:cubicBezTo>
                <a:close/>
                <a:moveTo>
                  <a:pt x="690562" y="1902143"/>
                </a:moveTo>
                <a:cubicBezTo>
                  <a:pt x="704850" y="1902143"/>
                  <a:pt x="716280" y="1914526"/>
                  <a:pt x="716280" y="1930718"/>
                </a:cubicBezTo>
                <a:cubicBezTo>
                  <a:pt x="716280" y="1945958"/>
                  <a:pt x="704850" y="1959293"/>
                  <a:pt x="690562" y="1959293"/>
                </a:cubicBezTo>
                <a:cubicBezTo>
                  <a:pt x="676275" y="1959293"/>
                  <a:pt x="664845" y="1946910"/>
                  <a:pt x="664845" y="1930718"/>
                </a:cubicBezTo>
                <a:cubicBezTo>
                  <a:pt x="664845" y="1915478"/>
                  <a:pt x="676275" y="1902143"/>
                  <a:pt x="690562" y="1902143"/>
                </a:cubicBezTo>
                <a:close/>
                <a:moveTo>
                  <a:pt x="524827" y="1902143"/>
                </a:moveTo>
                <a:cubicBezTo>
                  <a:pt x="539115" y="1902143"/>
                  <a:pt x="550545" y="1914526"/>
                  <a:pt x="550545" y="1930718"/>
                </a:cubicBezTo>
                <a:cubicBezTo>
                  <a:pt x="550545" y="1945958"/>
                  <a:pt x="539115" y="1959293"/>
                  <a:pt x="524827" y="1959293"/>
                </a:cubicBezTo>
                <a:cubicBezTo>
                  <a:pt x="510540" y="1959293"/>
                  <a:pt x="499110" y="1946910"/>
                  <a:pt x="499110" y="1930718"/>
                </a:cubicBezTo>
                <a:cubicBezTo>
                  <a:pt x="499110" y="1915478"/>
                  <a:pt x="510540" y="1902143"/>
                  <a:pt x="524827" y="1902143"/>
                </a:cubicBezTo>
                <a:close/>
                <a:moveTo>
                  <a:pt x="358139" y="1902143"/>
                </a:moveTo>
                <a:cubicBezTo>
                  <a:pt x="372427" y="1902143"/>
                  <a:pt x="383857" y="1914526"/>
                  <a:pt x="383857" y="1930718"/>
                </a:cubicBezTo>
                <a:cubicBezTo>
                  <a:pt x="383857" y="1946910"/>
                  <a:pt x="372427" y="1959293"/>
                  <a:pt x="358139" y="1959293"/>
                </a:cubicBezTo>
                <a:cubicBezTo>
                  <a:pt x="343852" y="1959293"/>
                  <a:pt x="332422" y="1946910"/>
                  <a:pt x="332422" y="1930718"/>
                </a:cubicBezTo>
                <a:cubicBezTo>
                  <a:pt x="332422" y="1914526"/>
                  <a:pt x="343852" y="1902143"/>
                  <a:pt x="358139" y="1902143"/>
                </a:cubicBezTo>
                <a:close/>
                <a:moveTo>
                  <a:pt x="192405" y="1902143"/>
                </a:moveTo>
                <a:cubicBezTo>
                  <a:pt x="206692" y="1902143"/>
                  <a:pt x="218122" y="1914526"/>
                  <a:pt x="218122" y="1930718"/>
                </a:cubicBezTo>
                <a:cubicBezTo>
                  <a:pt x="218122" y="1945958"/>
                  <a:pt x="206692" y="1959293"/>
                  <a:pt x="192405" y="1959293"/>
                </a:cubicBezTo>
                <a:cubicBezTo>
                  <a:pt x="178117" y="1959293"/>
                  <a:pt x="166687" y="1946910"/>
                  <a:pt x="166687" y="1930718"/>
                </a:cubicBezTo>
                <a:cubicBezTo>
                  <a:pt x="166687" y="1915478"/>
                  <a:pt x="178117" y="1902143"/>
                  <a:pt x="192405" y="1902143"/>
                </a:cubicBezTo>
                <a:close/>
                <a:moveTo>
                  <a:pt x="25718" y="1902143"/>
                </a:moveTo>
                <a:cubicBezTo>
                  <a:pt x="40005" y="1902143"/>
                  <a:pt x="51435" y="1914526"/>
                  <a:pt x="51435" y="1930718"/>
                </a:cubicBezTo>
                <a:cubicBezTo>
                  <a:pt x="51435" y="1946910"/>
                  <a:pt x="40005" y="1959293"/>
                  <a:pt x="25718" y="1959293"/>
                </a:cubicBezTo>
                <a:cubicBezTo>
                  <a:pt x="11430" y="1959293"/>
                  <a:pt x="0" y="1946910"/>
                  <a:pt x="0" y="1930718"/>
                </a:cubicBezTo>
                <a:cubicBezTo>
                  <a:pt x="0" y="1914526"/>
                  <a:pt x="11430" y="1902143"/>
                  <a:pt x="25718" y="1902143"/>
                </a:cubicBezTo>
                <a:close/>
                <a:moveTo>
                  <a:pt x="2850832" y="1690688"/>
                </a:moveTo>
                <a:cubicBezTo>
                  <a:pt x="2865120" y="1690688"/>
                  <a:pt x="2876550" y="1703071"/>
                  <a:pt x="2876550" y="1719263"/>
                </a:cubicBezTo>
                <a:cubicBezTo>
                  <a:pt x="2876550" y="1734503"/>
                  <a:pt x="2865120" y="1747838"/>
                  <a:pt x="2850832" y="1747838"/>
                </a:cubicBezTo>
                <a:cubicBezTo>
                  <a:pt x="2836545" y="1747838"/>
                  <a:pt x="2825115" y="1735455"/>
                  <a:pt x="2825115" y="1719263"/>
                </a:cubicBezTo>
                <a:cubicBezTo>
                  <a:pt x="2825115" y="1703071"/>
                  <a:pt x="2836545" y="1690688"/>
                  <a:pt x="2850832" y="1690688"/>
                </a:cubicBezTo>
                <a:close/>
                <a:moveTo>
                  <a:pt x="2684144" y="1690688"/>
                </a:moveTo>
                <a:cubicBezTo>
                  <a:pt x="2698432" y="1690688"/>
                  <a:pt x="2709862" y="1703071"/>
                  <a:pt x="2709862" y="1719263"/>
                </a:cubicBezTo>
                <a:cubicBezTo>
                  <a:pt x="2709862" y="1735455"/>
                  <a:pt x="2698432" y="1747838"/>
                  <a:pt x="2684144" y="1747838"/>
                </a:cubicBezTo>
                <a:cubicBezTo>
                  <a:pt x="2669857" y="1747838"/>
                  <a:pt x="2658427" y="1735455"/>
                  <a:pt x="2658427" y="1719263"/>
                </a:cubicBezTo>
                <a:cubicBezTo>
                  <a:pt x="2658427" y="1703071"/>
                  <a:pt x="2669857" y="1690688"/>
                  <a:pt x="2684144" y="1690688"/>
                </a:cubicBezTo>
                <a:close/>
                <a:moveTo>
                  <a:pt x="2518409" y="1690688"/>
                </a:moveTo>
                <a:cubicBezTo>
                  <a:pt x="2532697" y="1690688"/>
                  <a:pt x="2544127" y="1703071"/>
                  <a:pt x="2544127" y="1719263"/>
                </a:cubicBezTo>
                <a:cubicBezTo>
                  <a:pt x="2544127" y="1734503"/>
                  <a:pt x="2532697" y="1747838"/>
                  <a:pt x="2518409" y="1747838"/>
                </a:cubicBezTo>
                <a:cubicBezTo>
                  <a:pt x="2504122" y="1747838"/>
                  <a:pt x="2492692" y="1735455"/>
                  <a:pt x="2492692" y="1719263"/>
                </a:cubicBezTo>
                <a:cubicBezTo>
                  <a:pt x="2492692" y="1703071"/>
                  <a:pt x="2504122" y="1690688"/>
                  <a:pt x="2518409" y="1690688"/>
                </a:cubicBezTo>
                <a:close/>
                <a:moveTo>
                  <a:pt x="2352674" y="1690688"/>
                </a:moveTo>
                <a:cubicBezTo>
                  <a:pt x="2366962" y="1690688"/>
                  <a:pt x="2378392" y="1703071"/>
                  <a:pt x="2378392" y="1719263"/>
                </a:cubicBezTo>
                <a:cubicBezTo>
                  <a:pt x="2378392" y="1734503"/>
                  <a:pt x="2366962" y="1747838"/>
                  <a:pt x="2352674" y="1747838"/>
                </a:cubicBezTo>
                <a:cubicBezTo>
                  <a:pt x="2338387" y="1747838"/>
                  <a:pt x="2326957" y="1735455"/>
                  <a:pt x="2326957" y="1719263"/>
                </a:cubicBezTo>
                <a:cubicBezTo>
                  <a:pt x="2326957" y="1703071"/>
                  <a:pt x="2338387" y="1690688"/>
                  <a:pt x="2352674" y="1690688"/>
                </a:cubicBezTo>
                <a:close/>
                <a:moveTo>
                  <a:pt x="2185987" y="1690688"/>
                </a:moveTo>
                <a:cubicBezTo>
                  <a:pt x="2200275" y="1690688"/>
                  <a:pt x="2211705" y="1703071"/>
                  <a:pt x="2211705" y="1719263"/>
                </a:cubicBezTo>
                <a:cubicBezTo>
                  <a:pt x="2211705" y="1734503"/>
                  <a:pt x="2200275" y="1747838"/>
                  <a:pt x="2185987" y="1747838"/>
                </a:cubicBezTo>
                <a:cubicBezTo>
                  <a:pt x="2171700" y="1747838"/>
                  <a:pt x="2160270" y="1735455"/>
                  <a:pt x="2160270" y="1719263"/>
                </a:cubicBezTo>
                <a:cubicBezTo>
                  <a:pt x="2160270" y="1703071"/>
                  <a:pt x="2171700" y="1690688"/>
                  <a:pt x="2185987" y="1690688"/>
                </a:cubicBezTo>
                <a:close/>
                <a:moveTo>
                  <a:pt x="2020252" y="1690688"/>
                </a:moveTo>
                <a:cubicBezTo>
                  <a:pt x="2034539" y="1690688"/>
                  <a:pt x="2045969" y="1703071"/>
                  <a:pt x="2045969" y="1719263"/>
                </a:cubicBezTo>
                <a:cubicBezTo>
                  <a:pt x="2045969" y="1735455"/>
                  <a:pt x="2034539" y="1747838"/>
                  <a:pt x="2020252" y="1747838"/>
                </a:cubicBezTo>
                <a:cubicBezTo>
                  <a:pt x="2005964" y="1747838"/>
                  <a:pt x="1994534" y="1735455"/>
                  <a:pt x="1994534" y="1719263"/>
                </a:cubicBezTo>
                <a:cubicBezTo>
                  <a:pt x="1994534" y="1703071"/>
                  <a:pt x="2005964" y="1690688"/>
                  <a:pt x="2020252" y="1690688"/>
                </a:cubicBezTo>
                <a:close/>
                <a:moveTo>
                  <a:pt x="1853565" y="1690688"/>
                </a:moveTo>
                <a:cubicBezTo>
                  <a:pt x="1867852" y="1690688"/>
                  <a:pt x="1879282" y="1703071"/>
                  <a:pt x="1879282" y="1719263"/>
                </a:cubicBezTo>
                <a:cubicBezTo>
                  <a:pt x="1879282" y="1734503"/>
                  <a:pt x="1867852" y="1747838"/>
                  <a:pt x="1853565" y="1747838"/>
                </a:cubicBezTo>
                <a:cubicBezTo>
                  <a:pt x="1839277" y="1747838"/>
                  <a:pt x="1827847" y="1735455"/>
                  <a:pt x="1827847" y="1719263"/>
                </a:cubicBezTo>
                <a:cubicBezTo>
                  <a:pt x="1827847" y="1703071"/>
                  <a:pt x="1839277" y="1690688"/>
                  <a:pt x="1853565" y="1690688"/>
                </a:cubicBezTo>
                <a:close/>
                <a:moveTo>
                  <a:pt x="1687829" y="1690688"/>
                </a:moveTo>
                <a:cubicBezTo>
                  <a:pt x="1702117" y="1690688"/>
                  <a:pt x="1713547" y="1703071"/>
                  <a:pt x="1713547" y="1719263"/>
                </a:cubicBezTo>
                <a:cubicBezTo>
                  <a:pt x="1713547" y="1734503"/>
                  <a:pt x="1702117" y="1747838"/>
                  <a:pt x="1687829" y="1747838"/>
                </a:cubicBezTo>
                <a:cubicBezTo>
                  <a:pt x="1673542" y="1747838"/>
                  <a:pt x="1662112" y="1735455"/>
                  <a:pt x="1662112" y="1719263"/>
                </a:cubicBezTo>
                <a:cubicBezTo>
                  <a:pt x="1662112" y="1703071"/>
                  <a:pt x="1673542" y="1690688"/>
                  <a:pt x="1687829" y="1690688"/>
                </a:cubicBezTo>
                <a:close/>
                <a:moveTo>
                  <a:pt x="1521142" y="1690688"/>
                </a:moveTo>
                <a:cubicBezTo>
                  <a:pt x="1535430" y="1690688"/>
                  <a:pt x="1546860" y="1703071"/>
                  <a:pt x="1546860" y="1719263"/>
                </a:cubicBezTo>
                <a:cubicBezTo>
                  <a:pt x="1546860" y="1734503"/>
                  <a:pt x="1535430" y="1747838"/>
                  <a:pt x="1521142" y="1747838"/>
                </a:cubicBezTo>
                <a:cubicBezTo>
                  <a:pt x="1506855" y="1747838"/>
                  <a:pt x="1495425" y="1735455"/>
                  <a:pt x="1495425" y="1719263"/>
                </a:cubicBezTo>
                <a:cubicBezTo>
                  <a:pt x="1495425" y="1703071"/>
                  <a:pt x="1506855" y="1690688"/>
                  <a:pt x="1521142" y="1690688"/>
                </a:cubicBezTo>
                <a:close/>
                <a:moveTo>
                  <a:pt x="1355407" y="1690688"/>
                </a:moveTo>
                <a:cubicBezTo>
                  <a:pt x="1369695" y="1690688"/>
                  <a:pt x="1381125" y="1703071"/>
                  <a:pt x="1381125" y="1719263"/>
                </a:cubicBezTo>
                <a:cubicBezTo>
                  <a:pt x="1381125" y="1734503"/>
                  <a:pt x="1369695" y="1747838"/>
                  <a:pt x="1355407" y="1747838"/>
                </a:cubicBezTo>
                <a:cubicBezTo>
                  <a:pt x="1341120" y="1747838"/>
                  <a:pt x="1329690" y="1735455"/>
                  <a:pt x="1329690" y="1719263"/>
                </a:cubicBezTo>
                <a:cubicBezTo>
                  <a:pt x="1329690" y="1703071"/>
                  <a:pt x="1341120" y="1690688"/>
                  <a:pt x="1355407" y="1690688"/>
                </a:cubicBezTo>
                <a:close/>
                <a:moveTo>
                  <a:pt x="1188720" y="1690688"/>
                </a:moveTo>
                <a:cubicBezTo>
                  <a:pt x="1203007" y="1690688"/>
                  <a:pt x="1214437" y="1703071"/>
                  <a:pt x="1214437" y="1719263"/>
                </a:cubicBezTo>
                <a:cubicBezTo>
                  <a:pt x="1214437" y="1734503"/>
                  <a:pt x="1203007" y="1747838"/>
                  <a:pt x="1188720" y="1747838"/>
                </a:cubicBezTo>
                <a:cubicBezTo>
                  <a:pt x="1174432" y="1747838"/>
                  <a:pt x="1163002" y="1735455"/>
                  <a:pt x="1163002" y="1719263"/>
                </a:cubicBezTo>
                <a:cubicBezTo>
                  <a:pt x="1163002" y="1703071"/>
                  <a:pt x="1174432" y="1690688"/>
                  <a:pt x="1188720" y="1690688"/>
                </a:cubicBezTo>
                <a:close/>
                <a:moveTo>
                  <a:pt x="1022985" y="1690688"/>
                </a:moveTo>
                <a:cubicBezTo>
                  <a:pt x="1037272" y="1690688"/>
                  <a:pt x="1048702" y="1703071"/>
                  <a:pt x="1048702" y="1719263"/>
                </a:cubicBezTo>
                <a:cubicBezTo>
                  <a:pt x="1048702" y="1734503"/>
                  <a:pt x="1037272" y="1747838"/>
                  <a:pt x="1022985" y="1747838"/>
                </a:cubicBezTo>
                <a:cubicBezTo>
                  <a:pt x="1008697" y="1747838"/>
                  <a:pt x="997267" y="1735455"/>
                  <a:pt x="997267" y="1719263"/>
                </a:cubicBezTo>
                <a:cubicBezTo>
                  <a:pt x="997267" y="1703071"/>
                  <a:pt x="1008697" y="1690688"/>
                  <a:pt x="1022985" y="1690688"/>
                </a:cubicBezTo>
                <a:close/>
                <a:moveTo>
                  <a:pt x="857249" y="1690688"/>
                </a:moveTo>
                <a:cubicBezTo>
                  <a:pt x="871537" y="1690688"/>
                  <a:pt x="882967" y="1703071"/>
                  <a:pt x="882967" y="1719263"/>
                </a:cubicBezTo>
                <a:cubicBezTo>
                  <a:pt x="882967" y="1734503"/>
                  <a:pt x="871537" y="1747838"/>
                  <a:pt x="857249" y="1747838"/>
                </a:cubicBezTo>
                <a:cubicBezTo>
                  <a:pt x="842962" y="1747838"/>
                  <a:pt x="831532" y="1735455"/>
                  <a:pt x="831532" y="1719263"/>
                </a:cubicBezTo>
                <a:cubicBezTo>
                  <a:pt x="831532" y="1703071"/>
                  <a:pt x="842962" y="1690688"/>
                  <a:pt x="857249" y="1690688"/>
                </a:cubicBezTo>
                <a:close/>
                <a:moveTo>
                  <a:pt x="690562" y="1690688"/>
                </a:moveTo>
                <a:cubicBezTo>
                  <a:pt x="704850" y="1690688"/>
                  <a:pt x="716280" y="1703071"/>
                  <a:pt x="716280" y="1719263"/>
                </a:cubicBezTo>
                <a:cubicBezTo>
                  <a:pt x="716280" y="1735455"/>
                  <a:pt x="704850" y="1747838"/>
                  <a:pt x="690562" y="1747838"/>
                </a:cubicBezTo>
                <a:cubicBezTo>
                  <a:pt x="676275" y="1747838"/>
                  <a:pt x="664845" y="1735455"/>
                  <a:pt x="664845" y="1719263"/>
                </a:cubicBezTo>
                <a:cubicBezTo>
                  <a:pt x="664845" y="1703071"/>
                  <a:pt x="676275" y="1690688"/>
                  <a:pt x="690562" y="1690688"/>
                </a:cubicBezTo>
                <a:close/>
                <a:moveTo>
                  <a:pt x="524827" y="1690688"/>
                </a:moveTo>
                <a:cubicBezTo>
                  <a:pt x="539115" y="1690688"/>
                  <a:pt x="550545" y="1703071"/>
                  <a:pt x="550545" y="1719263"/>
                </a:cubicBezTo>
                <a:cubicBezTo>
                  <a:pt x="550545" y="1734503"/>
                  <a:pt x="539115" y="1747838"/>
                  <a:pt x="524827" y="1747838"/>
                </a:cubicBezTo>
                <a:cubicBezTo>
                  <a:pt x="510540" y="1747838"/>
                  <a:pt x="499110" y="1735455"/>
                  <a:pt x="499110" y="1719263"/>
                </a:cubicBezTo>
                <a:cubicBezTo>
                  <a:pt x="499110" y="1703071"/>
                  <a:pt x="510540" y="1690688"/>
                  <a:pt x="524827" y="1690688"/>
                </a:cubicBezTo>
                <a:close/>
                <a:moveTo>
                  <a:pt x="358139" y="1690688"/>
                </a:moveTo>
                <a:cubicBezTo>
                  <a:pt x="372427" y="1690688"/>
                  <a:pt x="383857" y="1703071"/>
                  <a:pt x="383857" y="1719263"/>
                </a:cubicBezTo>
                <a:cubicBezTo>
                  <a:pt x="383857" y="1734503"/>
                  <a:pt x="372427" y="1747838"/>
                  <a:pt x="358139" y="1747838"/>
                </a:cubicBezTo>
                <a:cubicBezTo>
                  <a:pt x="343852" y="1747838"/>
                  <a:pt x="332422" y="1735455"/>
                  <a:pt x="332422" y="1719263"/>
                </a:cubicBezTo>
                <a:cubicBezTo>
                  <a:pt x="332422" y="1703071"/>
                  <a:pt x="343852" y="1690688"/>
                  <a:pt x="358139" y="1690688"/>
                </a:cubicBezTo>
                <a:close/>
                <a:moveTo>
                  <a:pt x="192405" y="1690688"/>
                </a:moveTo>
                <a:cubicBezTo>
                  <a:pt x="206692" y="1690688"/>
                  <a:pt x="218122" y="1703071"/>
                  <a:pt x="218122" y="1719263"/>
                </a:cubicBezTo>
                <a:cubicBezTo>
                  <a:pt x="218122" y="1734503"/>
                  <a:pt x="206692" y="1747838"/>
                  <a:pt x="192405" y="1747838"/>
                </a:cubicBezTo>
                <a:cubicBezTo>
                  <a:pt x="178117" y="1747838"/>
                  <a:pt x="166687" y="1735455"/>
                  <a:pt x="166687" y="1719263"/>
                </a:cubicBezTo>
                <a:cubicBezTo>
                  <a:pt x="166687" y="1703071"/>
                  <a:pt x="178117" y="1690688"/>
                  <a:pt x="192405" y="1690688"/>
                </a:cubicBezTo>
                <a:close/>
                <a:moveTo>
                  <a:pt x="25718" y="1690688"/>
                </a:moveTo>
                <a:cubicBezTo>
                  <a:pt x="40005" y="1690688"/>
                  <a:pt x="51435" y="1703071"/>
                  <a:pt x="51435" y="1719263"/>
                </a:cubicBezTo>
                <a:cubicBezTo>
                  <a:pt x="51435" y="1734503"/>
                  <a:pt x="40005" y="1747838"/>
                  <a:pt x="25718" y="1747838"/>
                </a:cubicBezTo>
                <a:cubicBezTo>
                  <a:pt x="11430" y="1747838"/>
                  <a:pt x="0" y="1735455"/>
                  <a:pt x="0" y="1719263"/>
                </a:cubicBezTo>
                <a:cubicBezTo>
                  <a:pt x="0" y="1703071"/>
                  <a:pt x="11430" y="1690688"/>
                  <a:pt x="25718" y="1690688"/>
                </a:cubicBezTo>
                <a:close/>
                <a:moveTo>
                  <a:pt x="2020252" y="1480185"/>
                </a:moveTo>
                <a:cubicBezTo>
                  <a:pt x="2034539" y="1480185"/>
                  <a:pt x="2045969" y="1492568"/>
                  <a:pt x="2045969" y="1508760"/>
                </a:cubicBezTo>
                <a:cubicBezTo>
                  <a:pt x="2045969" y="1524953"/>
                  <a:pt x="2034539" y="1537335"/>
                  <a:pt x="2020252" y="1537335"/>
                </a:cubicBezTo>
                <a:cubicBezTo>
                  <a:pt x="2005964" y="1537335"/>
                  <a:pt x="1994534" y="1524953"/>
                  <a:pt x="1994534" y="1508760"/>
                </a:cubicBezTo>
                <a:cubicBezTo>
                  <a:pt x="1994534" y="1492568"/>
                  <a:pt x="2005964" y="1480185"/>
                  <a:pt x="2020252" y="1480185"/>
                </a:cubicBezTo>
                <a:close/>
                <a:moveTo>
                  <a:pt x="1853565" y="1480185"/>
                </a:moveTo>
                <a:cubicBezTo>
                  <a:pt x="1867852" y="1480185"/>
                  <a:pt x="1879282" y="1492568"/>
                  <a:pt x="1879282" y="1508760"/>
                </a:cubicBezTo>
                <a:cubicBezTo>
                  <a:pt x="1879282" y="1524000"/>
                  <a:pt x="1867852" y="1537335"/>
                  <a:pt x="1853565" y="1537335"/>
                </a:cubicBezTo>
                <a:cubicBezTo>
                  <a:pt x="1839277" y="1537335"/>
                  <a:pt x="1827847" y="1524953"/>
                  <a:pt x="1827847" y="1508760"/>
                </a:cubicBezTo>
                <a:cubicBezTo>
                  <a:pt x="1827847" y="1492568"/>
                  <a:pt x="1839277" y="1480185"/>
                  <a:pt x="1853565" y="1480185"/>
                </a:cubicBezTo>
                <a:close/>
                <a:moveTo>
                  <a:pt x="1687829" y="1480185"/>
                </a:moveTo>
                <a:cubicBezTo>
                  <a:pt x="1702117" y="1480185"/>
                  <a:pt x="1713547" y="1492568"/>
                  <a:pt x="1713547" y="1508760"/>
                </a:cubicBezTo>
                <a:cubicBezTo>
                  <a:pt x="1713547" y="1524000"/>
                  <a:pt x="1702117" y="1537335"/>
                  <a:pt x="1687829" y="1537335"/>
                </a:cubicBezTo>
                <a:cubicBezTo>
                  <a:pt x="1673542" y="1537335"/>
                  <a:pt x="1662112" y="1524953"/>
                  <a:pt x="1662112" y="1508760"/>
                </a:cubicBezTo>
                <a:cubicBezTo>
                  <a:pt x="1662112" y="1492568"/>
                  <a:pt x="1673542" y="1480185"/>
                  <a:pt x="1687829" y="1480185"/>
                </a:cubicBezTo>
                <a:close/>
                <a:moveTo>
                  <a:pt x="1521142" y="1480185"/>
                </a:moveTo>
                <a:cubicBezTo>
                  <a:pt x="1535430" y="1480185"/>
                  <a:pt x="1546860" y="1492568"/>
                  <a:pt x="1546860" y="1508760"/>
                </a:cubicBezTo>
                <a:cubicBezTo>
                  <a:pt x="1546860" y="1524000"/>
                  <a:pt x="1535430" y="1537335"/>
                  <a:pt x="1521142" y="1537335"/>
                </a:cubicBezTo>
                <a:cubicBezTo>
                  <a:pt x="1506855" y="1537335"/>
                  <a:pt x="1495425" y="1524953"/>
                  <a:pt x="1495425" y="1508760"/>
                </a:cubicBezTo>
                <a:cubicBezTo>
                  <a:pt x="1495425" y="1492568"/>
                  <a:pt x="1506855" y="1480185"/>
                  <a:pt x="1521142" y="1480185"/>
                </a:cubicBezTo>
                <a:close/>
                <a:moveTo>
                  <a:pt x="1355407" y="1480185"/>
                </a:moveTo>
                <a:cubicBezTo>
                  <a:pt x="1369695" y="1480185"/>
                  <a:pt x="1381125" y="1492568"/>
                  <a:pt x="1381125" y="1508760"/>
                </a:cubicBezTo>
                <a:cubicBezTo>
                  <a:pt x="1381125" y="1524000"/>
                  <a:pt x="1369695" y="1537335"/>
                  <a:pt x="1355407" y="1537335"/>
                </a:cubicBezTo>
                <a:cubicBezTo>
                  <a:pt x="1341120" y="1537335"/>
                  <a:pt x="1329690" y="1524953"/>
                  <a:pt x="1329690" y="1508760"/>
                </a:cubicBezTo>
                <a:cubicBezTo>
                  <a:pt x="1329690" y="1492568"/>
                  <a:pt x="1341120" y="1480185"/>
                  <a:pt x="1355407" y="1480185"/>
                </a:cubicBezTo>
                <a:close/>
                <a:moveTo>
                  <a:pt x="1188720" y="1480185"/>
                </a:moveTo>
                <a:cubicBezTo>
                  <a:pt x="1203007" y="1480185"/>
                  <a:pt x="1214437" y="1492568"/>
                  <a:pt x="1214437" y="1508760"/>
                </a:cubicBezTo>
                <a:cubicBezTo>
                  <a:pt x="1214437" y="1524000"/>
                  <a:pt x="1203007" y="1537335"/>
                  <a:pt x="1188720" y="1537335"/>
                </a:cubicBezTo>
                <a:cubicBezTo>
                  <a:pt x="1174432" y="1537335"/>
                  <a:pt x="1163002" y="1524953"/>
                  <a:pt x="1163002" y="1508760"/>
                </a:cubicBezTo>
                <a:cubicBezTo>
                  <a:pt x="1163002" y="1492568"/>
                  <a:pt x="1174432" y="1480185"/>
                  <a:pt x="1188720" y="1480185"/>
                </a:cubicBezTo>
                <a:close/>
                <a:moveTo>
                  <a:pt x="1022985" y="1480185"/>
                </a:moveTo>
                <a:cubicBezTo>
                  <a:pt x="1037272" y="1480185"/>
                  <a:pt x="1048702" y="1492568"/>
                  <a:pt x="1048702" y="1508760"/>
                </a:cubicBezTo>
                <a:cubicBezTo>
                  <a:pt x="1048702" y="1524000"/>
                  <a:pt x="1037272" y="1537335"/>
                  <a:pt x="1022985" y="1537335"/>
                </a:cubicBezTo>
                <a:cubicBezTo>
                  <a:pt x="1008697" y="1537335"/>
                  <a:pt x="997267" y="1524953"/>
                  <a:pt x="997267" y="1508760"/>
                </a:cubicBezTo>
                <a:cubicBezTo>
                  <a:pt x="997267" y="1492568"/>
                  <a:pt x="1008697" y="1480185"/>
                  <a:pt x="1022985" y="1480185"/>
                </a:cubicBezTo>
                <a:close/>
                <a:moveTo>
                  <a:pt x="857249" y="1480185"/>
                </a:moveTo>
                <a:cubicBezTo>
                  <a:pt x="871537" y="1480185"/>
                  <a:pt x="882967" y="1492568"/>
                  <a:pt x="882967" y="1508760"/>
                </a:cubicBezTo>
                <a:cubicBezTo>
                  <a:pt x="882967" y="1524000"/>
                  <a:pt x="871537" y="1537335"/>
                  <a:pt x="857249" y="1537335"/>
                </a:cubicBezTo>
                <a:cubicBezTo>
                  <a:pt x="842962" y="1537335"/>
                  <a:pt x="831532" y="1524953"/>
                  <a:pt x="831532" y="1508760"/>
                </a:cubicBezTo>
                <a:cubicBezTo>
                  <a:pt x="831532" y="1492568"/>
                  <a:pt x="842962" y="1480185"/>
                  <a:pt x="857249" y="1480185"/>
                </a:cubicBezTo>
                <a:close/>
                <a:moveTo>
                  <a:pt x="690562" y="1480185"/>
                </a:moveTo>
                <a:cubicBezTo>
                  <a:pt x="704850" y="1480185"/>
                  <a:pt x="716280" y="1492568"/>
                  <a:pt x="716280" y="1508760"/>
                </a:cubicBezTo>
                <a:cubicBezTo>
                  <a:pt x="716280" y="1524000"/>
                  <a:pt x="704850" y="1537335"/>
                  <a:pt x="690562" y="1537335"/>
                </a:cubicBezTo>
                <a:cubicBezTo>
                  <a:pt x="676275" y="1537335"/>
                  <a:pt x="664845" y="1524953"/>
                  <a:pt x="664845" y="1508760"/>
                </a:cubicBezTo>
                <a:cubicBezTo>
                  <a:pt x="664845" y="1492568"/>
                  <a:pt x="676275" y="1480185"/>
                  <a:pt x="690562" y="1480185"/>
                </a:cubicBezTo>
                <a:close/>
                <a:moveTo>
                  <a:pt x="524827" y="1480185"/>
                </a:moveTo>
                <a:cubicBezTo>
                  <a:pt x="539115" y="1480185"/>
                  <a:pt x="550545" y="1492568"/>
                  <a:pt x="550545" y="1508760"/>
                </a:cubicBezTo>
                <a:cubicBezTo>
                  <a:pt x="550545" y="1524000"/>
                  <a:pt x="539115" y="1537335"/>
                  <a:pt x="524827" y="1537335"/>
                </a:cubicBezTo>
                <a:cubicBezTo>
                  <a:pt x="510540" y="1537335"/>
                  <a:pt x="499110" y="1524953"/>
                  <a:pt x="499110" y="1508760"/>
                </a:cubicBezTo>
                <a:cubicBezTo>
                  <a:pt x="499110" y="1492568"/>
                  <a:pt x="510540" y="1480185"/>
                  <a:pt x="524827" y="1480185"/>
                </a:cubicBezTo>
                <a:close/>
                <a:moveTo>
                  <a:pt x="358139" y="1480185"/>
                </a:moveTo>
                <a:cubicBezTo>
                  <a:pt x="372427" y="1480185"/>
                  <a:pt x="383857" y="1492568"/>
                  <a:pt x="383857" y="1508760"/>
                </a:cubicBezTo>
                <a:cubicBezTo>
                  <a:pt x="383857" y="1524000"/>
                  <a:pt x="372427" y="1537335"/>
                  <a:pt x="358139" y="1537335"/>
                </a:cubicBezTo>
                <a:cubicBezTo>
                  <a:pt x="343852" y="1537335"/>
                  <a:pt x="332422" y="1524953"/>
                  <a:pt x="332422" y="1508760"/>
                </a:cubicBezTo>
                <a:cubicBezTo>
                  <a:pt x="332422" y="1492568"/>
                  <a:pt x="343852" y="1480185"/>
                  <a:pt x="358139" y="1480185"/>
                </a:cubicBezTo>
                <a:close/>
                <a:moveTo>
                  <a:pt x="192405" y="1480185"/>
                </a:moveTo>
                <a:cubicBezTo>
                  <a:pt x="206692" y="1480185"/>
                  <a:pt x="218122" y="1492568"/>
                  <a:pt x="218122" y="1508760"/>
                </a:cubicBezTo>
                <a:cubicBezTo>
                  <a:pt x="218122" y="1524000"/>
                  <a:pt x="206692" y="1537335"/>
                  <a:pt x="192405" y="1537335"/>
                </a:cubicBezTo>
                <a:cubicBezTo>
                  <a:pt x="178117" y="1537335"/>
                  <a:pt x="166687" y="1524953"/>
                  <a:pt x="166687" y="1508760"/>
                </a:cubicBezTo>
                <a:cubicBezTo>
                  <a:pt x="166687" y="1492568"/>
                  <a:pt x="178117" y="1480185"/>
                  <a:pt x="192405" y="1480185"/>
                </a:cubicBezTo>
                <a:close/>
                <a:moveTo>
                  <a:pt x="25718" y="1480185"/>
                </a:moveTo>
                <a:cubicBezTo>
                  <a:pt x="40005" y="1480185"/>
                  <a:pt x="51435" y="1492568"/>
                  <a:pt x="51435" y="1508760"/>
                </a:cubicBezTo>
                <a:cubicBezTo>
                  <a:pt x="51435" y="1524000"/>
                  <a:pt x="40005" y="1537335"/>
                  <a:pt x="25718" y="1537335"/>
                </a:cubicBezTo>
                <a:cubicBezTo>
                  <a:pt x="11430" y="1537335"/>
                  <a:pt x="0" y="1524953"/>
                  <a:pt x="0" y="1508760"/>
                </a:cubicBezTo>
                <a:cubicBezTo>
                  <a:pt x="0" y="1492568"/>
                  <a:pt x="11430" y="1480185"/>
                  <a:pt x="25718" y="1480185"/>
                </a:cubicBezTo>
                <a:close/>
                <a:moveTo>
                  <a:pt x="2850832" y="1479233"/>
                </a:moveTo>
                <a:cubicBezTo>
                  <a:pt x="2865120" y="1479233"/>
                  <a:pt x="2876550" y="1491616"/>
                  <a:pt x="2876550" y="1507808"/>
                </a:cubicBezTo>
                <a:cubicBezTo>
                  <a:pt x="2876550" y="1523048"/>
                  <a:pt x="2865120" y="1536383"/>
                  <a:pt x="2850832" y="1536383"/>
                </a:cubicBezTo>
                <a:cubicBezTo>
                  <a:pt x="2836545" y="1536383"/>
                  <a:pt x="2825115" y="1524000"/>
                  <a:pt x="2825115" y="1507808"/>
                </a:cubicBezTo>
                <a:cubicBezTo>
                  <a:pt x="2825115" y="1492568"/>
                  <a:pt x="2836545" y="1479233"/>
                  <a:pt x="2850832" y="1479233"/>
                </a:cubicBezTo>
                <a:close/>
                <a:moveTo>
                  <a:pt x="2684144" y="1479233"/>
                </a:moveTo>
                <a:cubicBezTo>
                  <a:pt x="2698432" y="1479233"/>
                  <a:pt x="2709862" y="1491616"/>
                  <a:pt x="2709862" y="1507808"/>
                </a:cubicBezTo>
                <a:cubicBezTo>
                  <a:pt x="2709862" y="1523048"/>
                  <a:pt x="2698432" y="1536383"/>
                  <a:pt x="2684144" y="1536383"/>
                </a:cubicBezTo>
                <a:cubicBezTo>
                  <a:pt x="2669857" y="1536383"/>
                  <a:pt x="2658427" y="1524000"/>
                  <a:pt x="2658427" y="1507808"/>
                </a:cubicBezTo>
                <a:cubicBezTo>
                  <a:pt x="2658427" y="1492568"/>
                  <a:pt x="2669857" y="1479233"/>
                  <a:pt x="2684144" y="1479233"/>
                </a:cubicBezTo>
                <a:close/>
                <a:moveTo>
                  <a:pt x="2518409" y="1479233"/>
                </a:moveTo>
                <a:cubicBezTo>
                  <a:pt x="2532697" y="1479233"/>
                  <a:pt x="2544127" y="1491616"/>
                  <a:pt x="2544127" y="1507808"/>
                </a:cubicBezTo>
                <a:cubicBezTo>
                  <a:pt x="2544127" y="1523048"/>
                  <a:pt x="2532697" y="1536383"/>
                  <a:pt x="2518409" y="1536383"/>
                </a:cubicBezTo>
                <a:cubicBezTo>
                  <a:pt x="2504122" y="1536383"/>
                  <a:pt x="2492692" y="1524000"/>
                  <a:pt x="2492692" y="1507808"/>
                </a:cubicBezTo>
                <a:cubicBezTo>
                  <a:pt x="2492692" y="1492568"/>
                  <a:pt x="2504122" y="1479233"/>
                  <a:pt x="2518409" y="1479233"/>
                </a:cubicBezTo>
                <a:close/>
                <a:moveTo>
                  <a:pt x="2352674" y="1479233"/>
                </a:moveTo>
                <a:cubicBezTo>
                  <a:pt x="2366962" y="1479233"/>
                  <a:pt x="2378392" y="1491616"/>
                  <a:pt x="2378392" y="1507808"/>
                </a:cubicBezTo>
                <a:cubicBezTo>
                  <a:pt x="2378392" y="1523048"/>
                  <a:pt x="2366962" y="1536383"/>
                  <a:pt x="2352674" y="1536383"/>
                </a:cubicBezTo>
                <a:cubicBezTo>
                  <a:pt x="2338387" y="1536383"/>
                  <a:pt x="2326957" y="1524000"/>
                  <a:pt x="2326957" y="1507808"/>
                </a:cubicBezTo>
                <a:cubicBezTo>
                  <a:pt x="2326957" y="1492568"/>
                  <a:pt x="2338387" y="1479233"/>
                  <a:pt x="2352674" y="1479233"/>
                </a:cubicBezTo>
                <a:close/>
                <a:moveTo>
                  <a:pt x="2185987" y="1479233"/>
                </a:moveTo>
                <a:cubicBezTo>
                  <a:pt x="2200275" y="1479233"/>
                  <a:pt x="2211705" y="1491616"/>
                  <a:pt x="2211705" y="1507808"/>
                </a:cubicBezTo>
                <a:cubicBezTo>
                  <a:pt x="2211705" y="1523048"/>
                  <a:pt x="2200275" y="1536383"/>
                  <a:pt x="2185987" y="1536383"/>
                </a:cubicBezTo>
                <a:cubicBezTo>
                  <a:pt x="2171700" y="1536383"/>
                  <a:pt x="2160270" y="1524000"/>
                  <a:pt x="2160270" y="1507808"/>
                </a:cubicBezTo>
                <a:cubicBezTo>
                  <a:pt x="2160270" y="1492568"/>
                  <a:pt x="2171700" y="1479233"/>
                  <a:pt x="2185987" y="1479233"/>
                </a:cubicBezTo>
                <a:close/>
                <a:moveTo>
                  <a:pt x="2850832" y="1267778"/>
                </a:moveTo>
                <a:cubicBezTo>
                  <a:pt x="2865120" y="1267778"/>
                  <a:pt x="2876550" y="1280160"/>
                  <a:pt x="2876550" y="1296353"/>
                </a:cubicBezTo>
                <a:cubicBezTo>
                  <a:pt x="2876550" y="1311593"/>
                  <a:pt x="2865120" y="1324928"/>
                  <a:pt x="2850832" y="1324928"/>
                </a:cubicBezTo>
                <a:cubicBezTo>
                  <a:pt x="2836545" y="1324928"/>
                  <a:pt x="2825115" y="1312545"/>
                  <a:pt x="2825115" y="1296353"/>
                </a:cubicBezTo>
                <a:cubicBezTo>
                  <a:pt x="2825115" y="1281113"/>
                  <a:pt x="2836545" y="1267778"/>
                  <a:pt x="2850832" y="1267778"/>
                </a:cubicBezTo>
                <a:close/>
                <a:moveTo>
                  <a:pt x="2684144" y="1267778"/>
                </a:moveTo>
                <a:cubicBezTo>
                  <a:pt x="2698432" y="1267778"/>
                  <a:pt x="2709862" y="1280160"/>
                  <a:pt x="2709862" y="1296353"/>
                </a:cubicBezTo>
                <a:cubicBezTo>
                  <a:pt x="2709862" y="1311593"/>
                  <a:pt x="2698432" y="1324928"/>
                  <a:pt x="2684144" y="1324928"/>
                </a:cubicBezTo>
                <a:cubicBezTo>
                  <a:pt x="2669857" y="1324928"/>
                  <a:pt x="2658427" y="1312545"/>
                  <a:pt x="2658427" y="1296353"/>
                </a:cubicBezTo>
                <a:cubicBezTo>
                  <a:pt x="2658427" y="1281113"/>
                  <a:pt x="2669857" y="1267778"/>
                  <a:pt x="2684144" y="1267778"/>
                </a:cubicBezTo>
                <a:close/>
                <a:moveTo>
                  <a:pt x="2518409" y="1267778"/>
                </a:moveTo>
                <a:cubicBezTo>
                  <a:pt x="2532697" y="1267778"/>
                  <a:pt x="2544127" y="1280160"/>
                  <a:pt x="2544127" y="1296353"/>
                </a:cubicBezTo>
                <a:cubicBezTo>
                  <a:pt x="2544127" y="1311593"/>
                  <a:pt x="2532697" y="1324928"/>
                  <a:pt x="2518409" y="1324928"/>
                </a:cubicBezTo>
                <a:cubicBezTo>
                  <a:pt x="2504122" y="1324928"/>
                  <a:pt x="2492692" y="1312545"/>
                  <a:pt x="2492692" y="1296353"/>
                </a:cubicBezTo>
                <a:cubicBezTo>
                  <a:pt x="2492692" y="1281113"/>
                  <a:pt x="2504122" y="1267778"/>
                  <a:pt x="2518409" y="1267778"/>
                </a:cubicBezTo>
                <a:close/>
                <a:moveTo>
                  <a:pt x="2352674" y="1267778"/>
                </a:moveTo>
                <a:cubicBezTo>
                  <a:pt x="2366962" y="1267778"/>
                  <a:pt x="2378392" y="1280160"/>
                  <a:pt x="2378392" y="1296353"/>
                </a:cubicBezTo>
                <a:cubicBezTo>
                  <a:pt x="2378392" y="1311593"/>
                  <a:pt x="2366962" y="1324928"/>
                  <a:pt x="2352674" y="1324928"/>
                </a:cubicBezTo>
                <a:cubicBezTo>
                  <a:pt x="2338387" y="1324928"/>
                  <a:pt x="2326957" y="1312545"/>
                  <a:pt x="2326957" y="1296353"/>
                </a:cubicBezTo>
                <a:cubicBezTo>
                  <a:pt x="2326957" y="1281113"/>
                  <a:pt x="2338387" y="1267778"/>
                  <a:pt x="2352674" y="1267778"/>
                </a:cubicBezTo>
                <a:close/>
                <a:moveTo>
                  <a:pt x="2185987" y="1267778"/>
                </a:moveTo>
                <a:cubicBezTo>
                  <a:pt x="2200275" y="1267778"/>
                  <a:pt x="2211705" y="1280160"/>
                  <a:pt x="2211705" y="1296353"/>
                </a:cubicBezTo>
                <a:cubicBezTo>
                  <a:pt x="2211705" y="1312545"/>
                  <a:pt x="2200275" y="1324928"/>
                  <a:pt x="2185987" y="1324928"/>
                </a:cubicBezTo>
                <a:cubicBezTo>
                  <a:pt x="2171700" y="1324928"/>
                  <a:pt x="2160270" y="1312545"/>
                  <a:pt x="2160270" y="1296353"/>
                </a:cubicBezTo>
                <a:cubicBezTo>
                  <a:pt x="2160270" y="1280160"/>
                  <a:pt x="2171700" y="1267778"/>
                  <a:pt x="2185987" y="1267778"/>
                </a:cubicBezTo>
                <a:close/>
                <a:moveTo>
                  <a:pt x="2020252" y="1267778"/>
                </a:moveTo>
                <a:cubicBezTo>
                  <a:pt x="2034539" y="1267778"/>
                  <a:pt x="2045969" y="1280160"/>
                  <a:pt x="2045969" y="1296353"/>
                </a:cubicBezTo>
                <a:cubicBezTo>
                  <a:pt x="2045969" y="1311593"/>
                  <a:pt x="2034539" y="1324928"/>
                  <a:pt x="2020252" y="1324928"/>
                </a:cubicBezTo>
                <a:cubicBezTo>
                  <a:pt x="2005964" y="1324928"/>
                  <a:pt x="1994534" y="1312545"/>
                  <a:pt x="1994534" y="1296353"/>
                </a:cubicBezTo>
                <a:cubicBezTo>
                  <a:pt x="1994534" y="1281113"/>
                  <a:pt x="2005964" y="1267778"/>
                  <a:pt x="2020252" y="1267778"/>
                </a:cubicBezTo>
                <a:close/>
                <a:moveTo>
                  <a:pt x="1853565" y="1267778"/>
                </a:moveTo>
                <a:cubicBezTo>
                  <a:pt x="1867852" y="1267778"/>
                  <a:pt x="1879282" y="1280160"/>
                  <a:pt x="1879282" y="1296353"/>
                </a:cubicBezTo>
                <a:cubicBezTo>
                  <a:pt x="1879282" y="1311593"/>
                  <a:pt x="1867852" y="1324928"/>
                  <a:pt x="1853565" y="1324928"/>
                </a:cubicBezTo>
                <a:cubicBezTo>
                  <a:pt x="1839277" y="1324928"/>
                  <a:pt x="1827847" y="1312545"/>
                  <a:pt x="1827847" y="1296353"/>
                </a:cubicBezTo>
                <a:cubicBezTo>
                  <a:pt x="1827847" y="1281113"/>
                  <a:pt x="1839277" y="1267778"/>
                  <a:pt x="1853565" y="1267778"/>
                </a:cubicBezTo>
                <a:close/>
                <a:moveTo>
                  <a:pt x="1687829" y="1267778"/>
                </a:moveTo>
                <a:cubicBezTo>
                  <a:pt x="1702117" y="1267778"/>
                  <a:pt x="1713547" y="1280160"/>
                  <a:pt x="1713547" y="1296353"/>
                </a:cubicBezTo>
                <a:cubicBezTo>
                  <a:pt x="1713547" y="1311593"/>
                  <a:pt x="1702117" y="1324928"/>
                  <a:pt x="1687829" y="1324928"/>
                </a:cubicBezTo>
                <a:cubicBezTo>
                  <a:pt x="1673542" y="1324928"/>
                  <a:pt x="1662112" y="1312545"/>
                  <a:pt x="1662112" y="1296353"/>
                </a:cubicBezTo>
                <a:cubicBezTo>
                  <a:pt x="1662112" y="1281113"/>
                  <a:pt x="1673542" y="1267778"/>
                  <a:pt x="1687829" y="1267778"/>
                </a:cubicBezTo>
                <a:close/>
                <a:moveTo>
                  <a:pt x="1521142" y="1267778"/>
                </a:moveTo>
                <a:cubicBezTo>
                  <a:pt x="1535430" y="1267778"/>
                  <a:pt x="1546860" y="1280160"/>
                  <a:pt x="1546860" y="1296353"/>
                </a:cubicBezTo>
                <a:cubicBezTo>
                  <a:pt x="1546860" y="1311593"/>
                  <a:pt x="1535430" y="1324928"/>
                  <a:pt x="1521142" y="1324928"/>
                </a:cubicBezTo>
                <a:cubicBezTo>
                  <a:pt x="1506855" y="1324928"/>
                  <a:pt x="1495425" y="1312545"/>
                  <a:pt x="1495425" y="1296353"/>
                </a:cubicBezTo>
                <a:cubicBezTo>
                  <a:pt x="1495425" y="1281113"/>
                  <a:pt x="1506855" y="1267778"/>
                  <a:pt x="1521142" y="1267778"/>
                </a:cubicBezTo>
                <a:close/>
                <a:moveTo>
                  <a:pt x="1355407" y="1267778"/>
                </a:moveTo>
                <a:cubicBezTo>
                  <a:pt x="1369695" y="1267778"/>
                  <a:pt x="1381125" y="1280160"/>
                  <a:pt x="1381125" y="1296353"/>
                </a:cubicBezTo>
                <a:cubicBezTo>
                  <a:pt x="1381125" y="1311593"/>
                  <a:pt x="1369695" y="1324928"/>
                  <a:pt x="1355407" y="1324928"/>
                </a:cubicBezTo>
                <a:cubicBezTo>
                  <a:pt x="1341120" y="1324928"/>
                  <a:pt x="1329690" y="1312545"/>
                  <a:pt x="1329690" y="1296353"/>
                </a:cubicBezTo>
                <a:cubicBezTo>
                  <a:pt x="1329690" y="1281113"/>
                  <a:pt x="1341120" y="1267778"/>
                  <a:pt x="1355407" y="1267778"/>
                </a:cubicBezTo>
                <a:close/>
                <a:moveTo>
                  <a:pt x="1188720" y="1267778"/>
                </a:moveTo>
                <a:cubicBezTo>
                  <a:pt x="1203007" y="1267778"/>
                  <a:pt x="1214437" y="1280160"/>
                  <a:pt x="1214437" y="1296353"/>
                </a:cubicBezTo>
                <a:cubicBezTo>
                  <a:pt x="1214437" y="1311593"/>
                  <a:pt x="1203007" y="1324928"/>
                  <a:pt x="1188720" y="1324928"/>
                </a:cubicBezTo>
                <a:cubicBezTo>
                  <a:pt x="1174432" y="1324928"/>
                  <a:pt x="1163002" y="1312545"/>
                  <a:pt x="1163002" y="1296353"/>
                </a:cubicBezTo>
                <a:cubicBezTo>
                  <a:pt x="1163002" y="1281113"/>
                  <a:pt x="1174432" y="1267778"/>
                  <a:pt x="1188720" y="1267778"/>
                </a:cubicBezTo>
                <a:close/>
                <a:moveTo>
                  <a:pt x="1022985" y="1267778"/>
                </a:moveTo>
                <a:cubicBezTo>
                  <a:pt x="1037272" y="1267778"/>
                  <a:pt x="1048702" y="1280160"/>
                  <a:pt x="1048702" y="1296353"/>
                </a:cubicBezTo>
                <a:cubicBezTo>
                  <a:pt x="1048702" y="1311593"/>
                  <a:pt x="1037272" y="1324928"/>
                  <a:pt x="1022985" y="1324928"/>
                </a:cubicBezTo>
                <a:cubicBezTo>
                  <a:pt x="1008697" y="1324928"/>
                  <a:pt x="997267" y="1312545"/>
                  <a:pt x="997267" y="1296353"/>
                </a:cubicBezTo>
                <a:cubicBezTo>
                  <a:pt x="997267" y="1281113"/>
                  <a:pt x="1008697" y="1267778"/>
                  <a:pt x="1022985" y="1267778"/>
                </a:cubicBezTo>
                <a:close/>
                <a:moveTo>
                  <a:pt x="857249" y="1267778"/>
                </a:moveTo>
                <a:cubicBezTo>
                  <a:pt x="871537" y="1267778"/>
                  <a:pt x="882967" y="1280160"/>
                  <a:pt x="882967" y="1296353"/>
                </a:cubicBezTo>
                <a:cubicBezTo>
                  <a:pt x="882967" y="1311593"/>
                  <a:pt x="871537" y="1324928"/>
                  <a:pt x="857249" y="1324928"/>
                </a:cubicBezTo>
                <a:cubicBezTo>
                  <a:pt x="842962" y="1324928"/>
                  <a:pt x="831532" y="1312545"/>
                  <a:pt x="831532" y="1296353"/>
                </a:cubicBezTo>
                <a:cubicBezTo>
                  <a:pt x="831532" y="1281113"/>
                  <a:pt x="842962" y="1267778"/>
                  <a:pt x="857249" y="1267778"/>
                </a:cubicBezTo>
                <a:close/>
                <a:moveTo>
                  <a:pt x="690562" y="1267778"/>
                </a:moveTo>
                <a:cubicBezTo>
                  <a:pt x="704850" y="1267778"/>
                  <a:pt x="716280" y="1280160"/>
                  <a:pt x="716280" y="1296353"/>
                </a:cubicBezTo>
                <a:cubicBezTo>
                  <a:pt x="716280" y="1311593"/>
                  <a:pt x="704850" y="1324928"/>
                  <a:pt x="690562" y="1324928"/>
                </a:cubicBezTo>
                <a:cubicBezTo>
                  <a:pt x="676275" y="1324928"/>
                  <a:pt x="664845" y="1312545"/>
                  <a:pt x="664845" y="1296353"/>
                </a:cubicBezTo>
                <a:cubicBezTo>
                  <a:pt x="664845" y="1281113"/>
                  <a:pt x="676275" y="1267778"/>
                  <a:pt x="690562" y="1267778"/>
                </a:cubicBezTo>
                <a:close/>
                <a:moveTo>
                  <a:pt x="524827" y="1267778"/>
                </a:moveTo>
                <a:cubicBezTo>
                  <a:pt x="539115" y="1267778"/>
                  <a:pt x="550545" y="1280160"/>
                  <a:pt x="550545" y="1296353"/>
                </a:cubicBezTo>
                <a:cubicBezTo>
                  <a:pt x="550545" y="1311593"/>
                  <a:pt x="539115" y="1324928"/>
                  <a:pt x="524827" y="1324928"/>
                </a:cubicBezTo>
                <a:cubicBezTo>
                  <a:pt x="510540" y="1324928"/>
                  <a:pt x="499110" y="1312545"/>
                  <a:pt x="499110" y="1296353"/>
                </a:cubicBezTo>
                <a:cubicBezTo>
                  <a:pt x="499110" y="1281113"/>
                  <a:pt x="510540" y="1267778"/>
                  <a:pt x="524827" y="1267778"/>
                </a:cubicBezTo>
                <a:close/>
                <a:moveTo>
                  <a:pt x="358139" y="1267778"/>
                </a:moveTo>
                <a:cubicBezTo>
                  <a:pt x="372427" y="1267778"/>
                  <a:pt x="383857" y="1280160"/>
                  <a:pt x="383857" y="1296353"/>
                </a:cubicBezTo>
                <a:cubicBezTo>
                  <a:pt x="383857" y="1311593"/>
                  <a:pt x="372427" y="1324928"/>
                  <a:pt x="358139" y="1324928"/>
                </a:cubicBezTo>
                <a:cubicBezTo>
                  <a:pt x="343852" y="1324928"/>
                  <a:pt x="332422" y="1312545"/>
                  <a:pt x="332422" y="1296353"/>
                </a:cubicBezTo>
                <a:cubicBezTo>
                  <a:pt x="332422" y="1281113"/>
                  <a:pt x="343852" y="1267778"/>
                  <a:pt x="358139" y="1267778"/>
                </a:cubicBezTo>
                <a:close/>
                <a:moveTo>
                  <a:pt x="192405" y="1267778"/>
                </a:moveTo>
                <a:cubicBezTo>
                  <a:pt x="206692" y="1267778"/>
                  <a:pt x="218122" y="1280160"/>
                  <a:pt x="218122" y="1296353"/>
                </a:cubicBezTo>
                <a:cubicBezTo>
                  <a:pt x="218122" y="1311593"/>
                  <a:pt x="206692" y="1324928"/>
                  <a:pt x="192405" y="1324928"/>
                </a:cubicBezTo>
                <a:cubicBezTo>
                  <a:pt x="178117" y="1324928"/>
                  <a:pt x="166687" y="1312545"/>
                  <a:pt x="166687" y="1296353"/>
                </a:cubicBezTo>
                <a:cubicBezTo>
                  <a:pt x="166687" y="1281113"/>
                  <a:pt x="178117" y="1267778"/>
                  <a:pt x="192405" y="1267778"/>
                </a:cubicBezTo>
                <a:close/>
                <a:moveTo>
                  <a:pt x="25718" y="1267778"/>
                </a:moveTo>
                <a:cubicBezTo>
                  <a:pt x="40005" y="1267778"/>
                  <a:pt x="51435" y="1280160"/>
                  <a:pt x="51435" y="1296353"/>
                </a:cubicBezTo>
                <a:cubicBezTo>
                  <a:pt x="51435" y="1311593"/>
                  <a:pt x="40005" y="1324928"/>
                  <a:pt x="25718" y="1324928"/>
                </a:cubicBezTo>
                <a:cubicBezTo>
                  <a:pt x="11430" y="1324928"/>
                  <a:pt x="0" y="1312545"/>
                  <a:pt x="0" y="1296353"/>
                </a:cubicBezTo>
                <a:cubicBezTo>
                  <a:pt x="0" y="1281113"/>
                  <a:pt x="11430" y="1267778"/>
                  <a:pt x="25718" y="1267778"/>
                </a:cubicBezTo>
                <a:close/>
                <a:moveTo>
                  <a:pt x="2850832" y="1057275"/>
                </a:moveTo>
                <a:cubicBezTo>
                  <a:pt x="2865120" y="1057275"/>
                  <a:pt x="2876550" y="1069658"/>
                  <a:pt x="2876550" y="1085850"/>
                </a:cubicBezTo>
                <a:cubicBezTo>
                  <a:pt x="2876550" y="1102042"/>
                  <a:pt x="2865120" y="1114425"/>
                  <a:pt x="2850832" y="1114425"/>
                </a:cubicBezTo>
                <a:cubicBezTo>
                  <a:pt x="2836545" y="1114425"/>
                  <a:pt x="2825115" y="1102042"/>
                  <a:pt x="2825115" y="1085850"/>
                </a:cubicBezTo>
                <a:cubicBezTo>
                  <a:pt x="2825115" y="1069658"/>
                  <a:pt x="2836545" y="1057275"/>
                  <a:pt x="2850832" y="1057275"/>
                </a:cubicBezTo>
                <a:close/>
                <a:moveTo>
                  <a:pt x="2684144" y="1057275"/>
                </a:moveTo>
                <a:cubicBezTo>
                  <a:pt x="2698432" y="1057275"/>
                  <a:pt x="2709862" y="1069658"/>
                  <a:pt x="2709862" y="1085850"/>
                </a:cubicBezTo>
                <a:cubicBezTo>
                  <a:pt x="2709862" y="1102042"/>
                  <a:pt x="2698432" y="1114425"/>
                  <a:pt x="2684144" y="1114425"/>
                </a:cubicBezTo>
                <a:cubicBezTo>
                  <a:pt x="2669857" y="1114425"/>
                  <a:pt x="2658427" y="1102042"/>
                  <a:pt x="2658427" y="1085850"/>
                </a:cubicBezTo>
                <a:cubicBezTo>
                  <a:pt x="2658427" y="1069658"/>
                  <a:pt x="2669857" y="1057275"/>
                  <a:pt x="2684144" y="1057275"/>
                </a:cubicBezTo>
                <a:close/>
                <a:moveTo>
                  <a:pt x="2518409" y="1057275"/>
                </a:moveTo>
                <a:cubicBezTo>
                  <a:pt x="2532697" y="1057275"/>
                  <a:pt x="2544127" y="1069658"/>
                  <a:pt x="2544127" y="1085850"/>
                </a:cubicBezTo>
                <a:cubicBezTo>
                  <a:pt x="2544127" y="1101090"/>
                  <a:pt x="2532697" y="1114425"/>
                  <a:pt x="2518409" y="1114425"/>
                </a:cubicBezTo>
                <a:cubicBezTo>
                  <a:pt x="2504122" y="1114425"/>
                  <a:pt x="2492692" y="1102042"/>
                  <a:pt x="2492692" y="1085850"/>
                </a:cubicBezTo>
                <a:cubicBezTo>
                  <a:pt x="2492692" y="1069658"/>
                  <a:pt x="2504122" y="1057275"/>
                  <a:pt x="2518409" y="1057275"/>
                </a:cubicBezTo>
                <a:close/>
                <a:moveTo>
                  <a:pt x="2352674" y="1057275"/>
                </a:moveTo>
                <a:cubicBezTo>
                  <a:pt x="2366962" y="1057275"/>
                  <a:pt x="2378392" y="1069658"/>
                  <a:pt x="2378392" y="1085850"/>
                </a:cubicBezTo>
                <a:cubicBezTo>
                  <a:pt x="2378392" y="1101090"/>
                  <a:pt x="2366962" y="1114425"/>
                  <a:pt x="2352674" y="1114425"/>
                </a:cubicBezTo>
                <a:cubicBezTo>
                  <a:pt x="2338387" y="1114425"/>
                  <a:pt x="2326957" y="1102042"/>
                  <a:pt x="2326957" y="1085850"/>
                </a:cubicBezTo>
                <a:cubicBezTo>
                  <a:pt x="2326957" y="1069658"/>
                  <a:pt x="2338387" y="1057275"/>
                  <a:pt x="2352674" y="1057275"/>
                </a:cubicBezTo>
                <a:close/>
                <a:moveTo>
                  <a:pt x="2185987" y="1057275"/>
                </a:moveTo>
                <a:cubicBezTo>
                  <a:pt x="2200275" y="1057275"/>
                  <a:pt x="2211705" y="1069658"/>
                  <a:pt x="2211705" y="1085850"/>
                </a:cubicBezTo>
                <a:cubicBezTo>
                  <a:pt x="2211705" y="1101090"/>
                  <a:pt x="2200275" y="1114425"/>
                  <a:pt x="2185987" y="1114425"/>
                </a:cubicBezTo>
                <a:cubicBezTo>
                  <a:pt x="2171700" y="1114425"/>
                  <a:pt x="2160270" y="1102042"/>
                  <a:pt x="2160270" y="1085850"/>
                </a:cubicBezTo>
                <a:cubicBezTo>
                  <a:pt x="2160270" y="1069658"/>
                  <a:pt x="2171700" y="1057275"/>
                  <a:pt x="2185987" y="1057275"/>
                </a:cubicBezTo>
                <a:close/>
                <a:moveTo>
                  <a:pt x="2020252" y="1057275"/>
                </a:moveTo>
                <a:cubicBezTo>
                  <a:pt x="2034539" y="1057275"/>
                  <a:pt x="2045969" y="1069658"/>
                  <a:pt x="2045969" y="1085850"/>
                </a:cubicBezTo>
                <a:cubicBezTo>
                  <a:pt x="2045969" y="1101090"/>
                  <a:pt x="2034539" y="1114425"/>
                  <a:pt x="2020252" y="1114425"/>
                </a:cubicBezTo>
                <a:cubicBezTo>
                  <a:pt x="2005964" y="1114425"/>
                  <a:pt x="1994534" y="1102042"/>
                  <a:pt x="1994534" y="1085850"/>
                </a:cubicBezTo>
                <a:cubicBezTo>
                  <a:pt x="1994534" y="1069658"/>
                  <a:pt x="2005964" y="1057275"/>
                  <a:pt x="2020252" y="1057275"/>
                </a:cubicBezTo>
                <a:close/>
                <a:moveTo>
                  <a:pt x="1853565" y="1057275"/>
                </a:moveTo>
                <a:cubicBezTo>
                  <a:pt x="1867852" y="1057275"/>
                  <a:pt x="1879282" y="1069658"/>
                  <a:pt x="1879282" y="1085850"/>
                </a:cubicBezTo>
                <a:cubicBezTo>
                  <a:pt x="1879282" y="1101090"/>
                  <a:pt x="1867852" y="1114425"/>
                  <a:pt x="1853565" y="1114425"/>
                </a:cubicBezTo>
                <a:cubicBezTo>
                  <a:pt x="1839277" y="1114425"/>
                  <a:pt x="1827847" y="1102042"/>
                  <a:pt x="1827847" y="1085850"/>
                </a:cubicBezTo>
                <a:cubicBezTo>
                  <a:pt x="1827847" y="1069658"/>
                  <a:pt x="1839277" y="1057275"/>
                  <a:pt x="1853565" y="1057275"/>
                </a:cubicBezTo>
                <a:close/>
                <a:moveTo>
                  <a:pt x="1687829" y="1057275"/>
                </a:moveTo>
                <a:cubicBezTo>
                  <a:pt x="1702117" y="1057275"/>
                  <a:pt x="1713547" y="1069658"/>
                  <a:pt x="1713547" y="1085850"/>
                </a:cubicBezTo>
                <a:cubicBezTo>
                  <a:pt x="1713547" y="1101090"/>
                  <a:pt x="1702117" y="1114425"/>
                  <a:pt x="1687829" y="1114425"/>
                </a:cubicBezTo>
                <a:cubicBezTo>
                  <a:pt x="1673542" y="1114425"/>
                  <a:pt x="1662112" y="1102042"/>
                  <a:pt x="1662112" y="1085850"/>
                </a:cubicBezTo>
                <a:cubicBezTo>
                  <a:pt x="1662112" y="1069658"/>
                  <a:pt x="1673542" y="1057275"/>
                  <a:pt x="1687829" y="1057275"/>
                </a:cubicBezTo>
                <a:close/>
                <a:moveTo>
                  <a:pt x="1521142" y="1057275"/>
                </a:moveTo>
                <a:cubicBezTo>
                  <a:pt x="1535430" y="1057275"/>
                  <a:pt x="1546860" y="1069658"/>
                  <a:pt x="1546860" y="1085850"/>
                </a:cubicBezTo>
                <a:cubicBezTo>
                  <a:pt x="1546860" y="1101090"/>
                  <a:pt x="1535430" y="1114425"/>
                  <a:pt x="1521142" y="1114425"/>
                </a:cubicBezTo>
                <a:cubicBezTo>
                  <a:pt x="1506855" y="1114425"/>
                  <a:pt x="1495425" y="1102042"/>
                  <a:pt x="1495425" y="1085850"/>
                </a:cubicBezTo>
                <a:cubicBezTo>
                  <a:pt x="1495425" y="1069658"/>
                  <a:pt x="1506855" y="1057275"/>
                  <a:pt x="1521142" y="1057275"/>
                </a:cubicBezTo>
                <a:close/>
                <a:moveTo>
                  <a:pt x="1355407" y="1057275"/>
                </a:moveTo>
                <a:cubicBezTo>
                  <a:pt x="1369695" y="1057275"/>
                  <a:pt x="1381125" y="1069658"/>
                  <a:pt x="1381125" y="1085850"/>
                </a:cubicBezTo>
                <a:cubicBezTo>
                  <a:pt x="1381125" y="1101090"/>
                  <a:pt x="1369695" y="1114425"/>
                  <a:pt x="1355407" y="1114425"/>
                </a:cubicBezTo>
                <a:cubicBezTo>
                  <a:pt x="1341120" y="1114425"/>
                  <a:pt x="1329690" y="1102042"/>
                  <a:pt x="1329690" y="1085850"/>
                </a:cubicBezTo>
                <a:cubicBezTo>
                  <a:pt x="1329690" y="1069658"/>
                  <a:pt x="1341120" y="1057275"/>
                  <a:pt x="1355407" y="1057275"/>
                </a:cubicBezTo>
                <a:close/>
                <a:moveTo>
                  <a:pt x="1188720" y="1057275"/>
                </a:moveTo>
                <a:cubicBezTo>
                  <a:pt x="1203007" y="1057275"/>
                  <a:pt x="1214437" y="1069658"/>
                  <a:pt x="1214437" y="1085850"/>
                </a:cubicBezTo>
                <a:cubicBezTo>
                  <a:pt x="1214437" y="1101090"/>
                  <a:pt x="1203007" y="1114425"/>
                  <a:pt x="1188720" y="1114425"/>
                </a:cubicBezTo>
                <a:cubicBezTo>
                  <a:pt x="1174432" y="1114425"/>
                  <a:pt x="1163002" y="1102042"/>
                  <a:pt x="1163002" y="1085850"/>
                </a:cubicBezTo>
                <a:cubicBezTo>
                  <a:pt x="1163002" y="1069658"/>
                  <a:pt x="1174432" y="1057275"/>
                  <a:pt x="1188720" y="1057275"/>
                </a:cubicBezTo>
                <a:close/>
                <a:moveTo>
                  <a:pt x="1022985" y="1057275"/>
                </a:moveTo>
                <a:cubicBezTo>
                  <a:pt x="1037272" y="1057275"/>
                  <a:pt x="1048702" y="1069658"/>
                  <a:pt x="1048702" y="1085850"/>
                </a:cubicBezTo>
                <a:cubicBezTo>
                  <a:pt x="1048702" y="1101090"/>
                  <a:pt x="1037272" y="1114425"/>
                  <a:pt x="1022985" y="1114425"/>
                </a:cubicBezTo>
                <a:cubicBezTo>
                  <a:pt x="1008697" y="1114425"/>
                  <a:pt x="997267" y="1102042"/>
                  <a:pt x="997267" y="1085850"/>
                </a:cubicBezTo>
                <a:cubicBezTo>
                  <a:pt x="997267" y="1069658"/>
                  <a:pt x="1008697" y="1057275"/>
                  <a:pt x="1022985" y="1057275"/>
                </a:cubicBezTo>
                <a:close/>
                <a:moveTo>
                  <a:pt x="857249" y="1057275"/>
                </a:moveTo>
                <a:cubicBezTo>
                  <a:pt x="871537" y="1057275"/>
                  <a:pt x="882967" y="1069658"/>
                  <a:pt x="882967" y="1085850"/>
                </a:cubicBezTo>
                <a:cubicBezTo>
                  <a:pt x="882967" y="1101090"/>
                  <a:pt x="871537" y="1114425"/>
                  <a:pt x="857249" y="1114425"/>
                </a:cubicBezTo>
                <a:cubicBezTo>
                  <a:pt x="842962" y="1114425"/>
                  <a:pt x="831532" y="1102042"/>
                  <a:pt x="831532" y="1085850"/>
                </a:cubicBezTo>
                <a:cubicBezTo>
                  <a:pt x="831532" y="1069658"/>
                  <a:pt x="842962" y="1057275"/>
                  <a:pt x="857249" y="1057275"/>
                </a:cubicBezTo>
                <a:close/>
                <a:moveTo>
                  <a:pt x="690562" y="1057275"/>
                </a:moveTo>
                <a:cubicBezTo>
                  <a:pt x="704850" y="1057275"/>
                  <a:pt x="716280" y="1069658"/>
                  <a:pt x="716280" y="1085850"/>
                </a:cubicBezTo>
                <a:cubicBezTo>
                  <a:pt x="716280" y="1101090"/>
                  <a:pt x="704850" y="1114425"/>
                  <a:pt x="690562" y="1114425"/>
                </a:cubicBezTo>
                <a:cubicBezTo>
                  <a:pt x="676275" y="1114425"/>
                  <a:pt x="664845" y="1102042"/>
                  <a:pt x="664845" y="1085850"/>
                </a:cubicBezTo>
                <a:cubicBezTo>
                  <a:pt x="664845" y="1069658"/>
                  <a:pt x="676275" y="1057275"/>
                  <a:pt x="690562" y="1057275"/>
                </a:cubicBezTo>
                <a:close/>
                <a:moveTo>
                  <a:pt x="524827" y="1057275"/>
                </a:moveTo>
                <a:cubicBezTo>
                  <a:pt x="539115" y="1057275"/>
                  <a:pt x="550545" y="1069658"/>
                  <a:pt x="550545" y="1085850"/>
                </a:cubicBezTo>
                <a:cubicBezTo>
                  <a:pt x="550545" y="1101090"/>
                  <a:pt x="539115" y="1114425"/>
                  <a:pt x="524827" y="1114425"/>
                </a:cubicBezTo>
                <a:cubicBezTo>
                  <a:pt x="510540" y="1114425"/>
                  <a:pt x="499110" y="1102042"/>
                  <a:pt x="499110" y="1085850"/>
                </a:cubicBezTo>
                <a:cubicBezTo>
                  <a:pt x="499110" y="1069658"/>
                  <a:pt x="510540" y="1057275"/>
                  <a:pt x="524827" y="1057275"/>
                </a:cubicBezTo>
                <a:close/>
                <a:moveTo>
                  <a:pt x="358139" y="1057275"/>
                </a:moveTo>
                <a:cubicBezTo>
                  <a:pt x="372427" y="1057275"/>
                  <a:pt x="383857" y="1069658"/>
                  <a:pt x="383857" y="1085850"/>
                </a:cubicBezTo>
                <a:cubicBezTo>
                  <a:pt x="383857" y="1101090"/>
                  <a:pt x="372427" y="1114425"/>
                  <a:pt x="358139" y="1114425"/>
                </a:cubicBezTo>
                <a:cubicBezTo>
                  <a:pt x="343852" y="1114425"/>
                  <a:pt x="332422" y="1102042"/>
                  <a:pt x="332422" y="1085850"/>
                </a:cubicBezTo>
                <a:cubicBezTo>
                  <a:pt x="332422" y="1069658"/>
                  <a:pt x="343852" y="1057275"/>
                  <a:pt x="358139" y="1057275"/>
                </a:cubicBezTo>
                <a:close/>
                <a:moveTo>
                  <a:pt x="192405" y="1057275"/>
                </a:moveTo>
                <a:cubicBezTo>
                  <a:pt x="206692" y="1057275"/>
                  <a:pt x="218122" y="1069658"/>
                  <a:pt x="218122" y="1085850"/>
                </a:cubicBezTo>
                <a:cubicBezTo>
                  <a:pt x="218122" y="1101090"/>
                  <a:pt x="206692" y="1114425"/>
                  <a:pt x="192405" y="1114425"/>
                </a:cubicBezTo>
                <a:cubicBezTo>
                  <a:pt x="178117" y="1114425"/>
                  <a:pt x="166687" y="1102042"/>
                  <a:pt x="166687" y="1085850"/>
                </a:cubicBezTo>
                <a:cubicBezTo>
                  <a:pt x="166687" y="1069658"/>
                  <a:pt x="178117" y="1057275"/>
                  <a:pt x="192405" y="1057275"/>
                </a:cubicBezTo>
                <a:close/>
                <a:moveTo>
                  <a:pt x="25718" y="1057275"/>
                </a:moveTo>
                <a:cubicBezTo>
                  <a:pt x="40005" y="1057275"/>
                  <a:pt x="51435" y="1069658"/>
                  <a:pt x="51435" y="1085850"/>
                </a:cubicBezTo>
                <a:cubicBezTo>
                  <a:pt x="51435" y="1101090"/>
                  <a:pt x="40005" y="1114425"/>
                  <a:pt x="25718" y="1114425"/>
                </a:cubicBezTo>
                <a:cubicBezTo>
                  <a:pt x="11430" y="1114425"/>
                  <a:pt x="0" y="1102042"/>
                  <a:pt x="0" y="1085850"/>
                </a:cubicBezTo>
                <a:cubicBezTo>
                  <a:pt x="0" y="1069658"/>
                  <a:pt x="11430" y="1057275"/>
                  <a:pt x="25718" y="1057275"/>
                </a:cubicBezTo>
                <a:close/>
                <a:moveTo>
                  <a:pt x="2850832" y="845821"/>
                </a:moveTo>
                <a:cubicBezTo>
                  <a:pt x="2865120" y="845821"/>
                  <a:pt x="2876550" y="858203"/>
                  <a:pt x="2876550" y="874396"/>
                </a:cubicBezTo>
                <a:cubicBezTo>
                  <a:pt x="2876550" y="889636"/>
                  <a:pt x="2865120" y="902971"/>
                  <a:pt x="2850832" y="902971"/>
                </a:cubicBezTo>
                <a:cubicBezTo>
                  <a:pt x="2836545" y="902971"/>
                  <a:pt x="2825115" y="890588"/>
                  <a:pt x="2825115" y="874396"/>
                </a:cubicBezTo>
                <a:cubicBezTo>
                  <a:pt x="2825115" y="858203"/>
                  <a:pt x="2836545" y="845821"/>
                  <a:pt x="2850832" y="845821"/>
                </a:cubicBezTo>
                <a:close/>
                <a:moveTo>
                  <a:pt x="2684144" y="845821"/>
                </a:moveTo>
                <a:cubicBezTo>
                  <a:pt x="2698432" y="845821"/>
                  <a:pt x="2709862" y="858203"/>
                  <a:pt x="2709862" y="874396"/>
                </a:cubicBezTo>
                <a:cubicBezTo>
                  <a:pt x="2709862" y="889636"/>
                  <a:pt x="2698432" y="902971"/>
                  <a:pt x="2684144" y="902971"/>
                </a:cubicBezTo>
                <a:cubicBezTo>
                  <a:pt x="2669857" y="902971"/>
                  <a:pt x="2658427" y="890588"/>
                  <a:pt x="2658427" y="874396"/>
                </a:cubicBezTo>
                <a:cubicBezTo>
                  <a:pt x="2658427" y="858203"/>
                  <a:pt x="2669857" y="845821"/>
                  <a:pt x="2684144" y="845821"/>
                </a:cubicBezTo>
                <a:close/>
                <a:moveTo>
                  <a:pt x="2518409" y="845821"/>
                </a:moveTo>
                <a:cubicBezTo>
                  <a:pt x="2532697" y="845821"/>
                  <a:pt x="2544127" y="858203"/>
                  <a:pt x="2544127" y="874396"/>
                </a:cubicBezTo>
                <a:cubicBezTo>
                  <a:pt x="2544127" y="889636"/>
                  <a:pt x="2532697" y="902971"/>
                  <a:pt x="2518409" y="902971"/>
                </a:cubicBezTo>
                <a:cubicBezTo>
                  <a:pt x="2504122" y="902971"/>
                  <a:pt x="2492692" y="890588"/>
                  <a:pt x="2492692" y="874396"/>
                </a:cubicBezTo>
                <a:cubicBezTo>
                  <a:pt x="2492692" y="858203"/>
                  <a:pt x="2504122" y="845821"/>
                  <a:pt x="2518409" y="845821"/>
                </a:cubicBezTo>
                <a:close/>
                <a:moveTo>
                  <a:pt x="2352674" y="845821"/>
                </a:moveTo>
                <a:cubicBezTo>
                  <a:pt x="2366962" y="845821"/>
                  <a:pt x="2378392" y="858203"/>
                  <a:pt x="2378392" y="874396"/>
                </a:cubicBezTo>
                <a:cubicBezTo>
                  <a:pt x="2378392" y="889636"/>
                  <a:pt x="2366962" y="902971"/>
                  <a:pt x="2352674" y="902971"/>
                </a:cubicBezTo>
                <a:cubicBezTo>
                  <a:pt x="2338387" y="902971"/>
                  <a:pt x="2326957" y="890588"/>
                  <a:pt x="2326957" y="874396"/>
                </a:cubicBezTo>
                <a:cubicBezTo>
                  <a:pt x="2326957" y="858203"/>
                  <a:pt x="2338387" y="845821"/>
                  <a:pt x="2352674" y="845821"/>
                </a:cubicBezTo>
                <a:close/>
                <a:moveTo>
                  <a:pt x="2185987" y="845821"/>
                </a:moveTo>
                <a:cubicBezTo>
                  <a:pt x="2200275" y="845821"/>
                  <a:pt x="2211705" y="858203"/>
                  <a:pt x="2211705" y="874396"/>
                </a:cubicBezTo>
                <a:cubicBezTo>
                  <a:pt x="2211705" y="889636"/>
                  <a:pt x="2200275" y="902971"/>
                  <a:pt x="2185987" y="902971"/>
                </a:cubicBezTo>
                <a:cubicBezTo>
                  <a:pt x="2171700" y="902971"/>
                  <a:pt x="2160270" y="890588"/>
                  <a:pt x="2160270" y="874396"/>
                </a:cubicBezTo>
                <a:cubicBezTo>
                  <a:pt x="2160270" y="858203"/>
                  <a:pt x="2171700" y="845821"/>
                  <a:pt x="2185987" y="845821"/>
                </a:cubicBezTo>
                <a:close/>
                <a:moveTo>
                  <a:pt x="2020252" y="845821"/>
                </a:moveTo>
                <a:cubicBezTo>
                  <a:pt x="2034539" y="845821"/>
                  <a:pt x="2045969" y="858203"/>
                  <a:pt x="2045969" y="874396"/>
                </a:cubicBezTo>
                <a:cubicBezTo>
                  <a:pt x="2045969" y="889636"/>
                  <a:pt x="2034539" y="902971"/>
                  <a:pt x="2020252" y="902971"/>
                </a:cubicBezTo>
                <a:cubicBezTo>
                  <a:pt x="2005964" y="902971"/>
                  <a:pt x="1994534" y="890588"/>
                  <a:pt x="1994534" y="874396"/>
                </a:cubicBezTo>
                <a:cubicBezTo>
                  <a:pt x="1994534" y="858203"/>
                  <a:pt x="2005964" y="845821"/>
                  <a:pt x="2020252" y="845821"/>
                </a:cubicBezTo>
                <a:close/>
                <a:moveTo>
                  <a:pt x="1853565" y="845821"/>
                </a:moveTo>
                <a:cubicBezTo>
                  <a:pt x="1867852" y="845821"/>
                  <a:pt x="1879282" y="858203"/>
                  <a:pt x="1879282" y="874396"/>
                </a:cubicBezTo>
                <a:cubicBezTo>
                  <a:pt x="1879282" y="889636"/>
                  <a:pt x="1867852" y="902971"/>
                  <a:pt x="1853565" y="902971"/>
                </a:cubicBezTo>
                <a:cubicBezTo>
                  <a:pt x="1839277" y="902971"/>
                  <a:pt x="1827847" y="890588"/>
                  <a:pt x="1827847" y="874396"/>
                </a:cubicBezTo>
                <a:cubicBezTo>
                  <a:pt x="1827847" y="858203"/>
                  <a:pt x="1839277" y="845821"/>
                  <a:pt x="1853565" y="845821"/>
                </a:cubicBezTo>
                <a:close/>
                <a:moveTo>
                  <a:pt x="1687829" y="845821"/>
                </a:moveTo>
                <a:cubicBezTo>
                  <a:pt x="1702117" y="845821"/>
                  <a:pt x="1713547" y="858203"/>
                  <a:pt x="1713547" y="874396"/>
                </a:cubicBezTo>
                <a:cubicBezTo>
                  <a:pt x="1713547" y="889636"/>
                  <a:pt x="1702117" y="902971"/>
                  <a:pt x="1687829" y="902971"/>
                </a:cubicBezTo>
                <a:cubicBezTo>
                  <a:pt x="1673542" y="902971"/>
                  <a:pt x="1662112" y="890588"/>
                  <a:pt x="1662112" y="874396"/>
                </a:cubicBezTo>
                <a:cubicBezTo>
                  <a:pt x="1662112" y="858203"/>
                  <a:pt x="1673542" y="845821"/>
                  <a:pt x="1687829" y="845821"/>
                </a:cubicBezTo>
                <a:close/>
                <a:moveTo>
                  <a:pt x="1521142" y="845821"/>
                </a:moveTo>
                <a:cubicBezTo>
                  <a:pt x="1535430" y="845821"/>
                  <a:pt x="1546860" y="858203"/>
                  <a:pt x="1546860" y="874396"/>
                </a:cubicBezTo>
                <a:cubicBezTo>
                  <a:pt x="1546860" y="889636"/>
                  <a:pt x="1535430" y="902971"/>
                  <a:pt x="1521142" y="902971"/>
                </a:cubicBezTo>
                <a:cubicBezTo>
                  <a:pt x="1506855" y="902971"/>
                  <a:pt x="1495425" y="890588"/>
                  <a:pt x="1495425" y="874396"/>
                </a:cubicBezTo>
                <a:cubicBezTo>
                  <a:pt x="1495425" y="858203"/>
                  <a:pt x="1506855" y="845821"/>
                  <a:pt x="1521142" y="845821"/>
                </a:cubicBezTo>
                <a:close/>
                <a:moveTo>
                  <a:pt x="1355407" y="845821"/>
                </a:moveTo>
                <a:cubicBezTo>
                  <a:pt x="1369695" y="845821"/>
                  <a:pt x="1381125" y="858203"/>
                  <a:pt x="1381125" y="874396"/>
                </a:cubicBezTo>
                <a:cubicBezTo>
                  <a:pt x="1381125" y="890588"/>
                  <a:pt x="1369695" y="902971"/>
                  <a:pt x="1355407" y="902971"/>
                </a:cubicBezTo>
                <a:cubicBezTo>
                  <a:pt x="1341120" y="902971"/>
                  <a:pt x="1329690" y="890588"/>
                  <a:pt x="1329690" y="874396"/>
                </a:cubicBezTo>
                <a:cubicBezTo>
                  <a:pt x="1329690" y="858203"/>
                  <a:pt x="1341120" y="845821"/>
                  <a:pt x="1355407" y="845821"/>
                </a:cubicBezTo>
                <a:close/>
                <a:moveTo>
                  <a:pt x="1188720" y="845821"/>
                </a:moveTo>
                <a:cubicBezTo>
                  <a:pt x="1203007" y="845821"/>
                  <a:pt x="1214437" y="858203"/>
                  <a:pt x="1214437" y="874396"/>
                </a:cubicBezTo>
                <a:cubicBezTo>
                  <a:pt x="1214437" y="889636"/>
                  <a:pt x="1203007" y="902971"/>
                  <a:pt x="1188720" y="902971"/>
                </a:cubicBezTo>
                <a:cubicBezTo>
                  <a:pt x="1174432" y="902971"/>
                  <a:pt x="1163002" y="890588"/>
                  <a:pt x="1163002" y="874396"/>
                </a:cubicBezTo>
                <a:cubicBezTo>
                  <a:pt x="1163002" y="858203"/>
                  <a:pt x="1174432" y="845821"/>
                  <a:pt x="1188720" y="845821"/>
                </a:cubicBezTo>
                <a:close/>
                <a:moveTo>
                  <a:pt x="1022985" y="845821"/>
                </a:moveTo>
                <a:cubicBezTo>
                  <a:pt x="1037272" y="845821"/>
                  <a:pt x="1048702" y="858203"/>
                  <a:pt x="1048702" y="874396"/>
                </a:cubicBezTo>
                <a:cubicBezTo>
                  <a:pt x="1048702" y="889636"/>
                  <a:pt x="1037272" y="902971"/>
                  <a:pt x="1022985" y="902971"/>
                </a:cubicBezTo>
                <a:cubicBezTo>
                  <a:pt x="1008697" y="902971"/>
                  <a:pt x="997267" y="890588"/>
                  <a:pt x="997267" y="874396"/>
                </a:cubicBezTo>
                <a:cubicBezTo>
                  <a:pt x="997267" y="858203"/>
                  <a:pt x="1008697" y="845821"/>
                  <a:pt x="1022985" y="845821"/>
                </a:cubicBezTo>
                <a:close/>
                <a:moveTo>
                  <a:pt x="857249" y="845821"/>
                </a:moveTo>
                <a:cubicBezTo>
                  <a:pt x="871537" y="845821"/>
                  <a:pt x="882967" y="858203"/>
                  <a:pt x="882967" y="874396"/>
                </a:cubicBezTo>
                <a:cubicBezTo>
                  <a:pt x="882967" y="889636"/>
                  <a:pt x="871537" y="902971"/>
                  <a:pt x="857249" y="902971"/>
                </a:cubicBezTo>
                <a:cubicBezTo>
                  <a:pt x="842962" y="902971"/>
                  <a:pt x="831532" y="890588"/>
                  <a:pt x="831532" y="874396"/>
                </a:cubicBezTo>
                <a:cubicBezTo>
                  <a:pt x="831532" y="858203"/>
                  <a:pt x="842962" y="845821"/>
                  <a:pt x="857249" y="845821"/>
                </a:cubicBezTo>
                <a:close/>
                <a:moveTo>
                  <a:pt x="690562" y="845821"/>
                </a:moveTo>
                <a:cubicBezTo>
                  <a:pt x="704850" y="845821"/>
                  <a:pt x="716280" y="858203"/>
                  <a:pt x="716280" y="874396"/>
                </a:cubicBezTo>
                <a:cubicBezTo>
                  <a:pt x="716280" y="889636"/>
                  <a:pt x="704850" y="902971"/>
                  <a:pt x="690562" y="902971"/>
                </a:cubicBezTo>
                <a:cubicBezTo>
                  <a:pt x="676275" y="902971"/>
                  <a:pt x="664845" y="890588"/>
                  <a:pt x="664845" y="874396"/>
                </a:cubicBezTo>
                <a:cubicBezTo>
                  <a:pt x="664845" y="858203"/>
                  <a:pt x="676275" y="845821"/>
                  <a:pt x="690562" y="845821"/>
                </a:cubicBezTo>
                <a:close/>
                <a:moveTo>
                  <a:pt x="524827" y="845821"/>
                </a:moveTo>
                <a:cubicBezTo>
                  <a:pt x="539115" y="845821"/>
                  <a:pt x="550545" y="858203"/>
                  <a:pt x="550545" y="874396"/>
                </a:cubicBezTo>
                <a:cubicBezTo>
                  <a:pt x="550545" y="889636"/>
                  <a:pt x="539115" y="902971"/>
                  <a:pt x="524827" y="902971"/>
                </a:cubicBezTo>
                <a:cubicBezTo>
                  <a:pt x="510540" y="902971"/>
                  <a:pt x="499110" y="890588"/>
                  <a:pt x="499110" y="874396"/>
                </a:cubicBezTo>
                <a:cubicBezTo>
                  <a:pt x="499110" y="858203"/>
                  <a:pt x="510540" y="845821"/>
                  <a:pt x="524827" y="845821"/>
                </a:cubicBezTo>
                <a:close/>
                <a:moveTo>
                  <a:pt x="358139" y="845821"/>
                </a:moveTo>
                <a:cubicBezTo>
                  <a:pt x="372427" y="845821"/>
                  <a:pt x="383857" y="858203"/>
                  <a:pt x="383857" y="874396"/>
                </a:cubicBezTo>
                <a:cubicBezTo>
                  <a:pt x="383857" y="889636"/>
                  <a:pt x="372427" y="902971"/>
                  <a:pt x="358139" y="902971"/>
                </a:cubicBezTo>
                <a:cubicBezTo>
                  <a:pt x="343852" y="902971"/>
                  <a:pt x="332422" y="890588"/>
                  <a:pt x="332422" y="874396"/>
                </a:cubicBezTo>
                <a:cubicBezTo>
                  <a:pt x="332422" y="858203"/>
                  <a:pt x="343852" y="845821"/>
                  <a:pt x="358139" y="845821"/>
                </a:cubicBezTo>
                <a:close/>
                <a:moveTo>
                  <a:pt x="192405" y="845821"/>
                </a:moveTo>
                <a:cubicBezTo>
                  <a:pt x="206692" y="845821"/>
                  <a:pt x="218122" y="858203"/>
                  <a:pt x="218122" y="874396"/>
                </a:cubicBezTo>
                <a:cubicBezTo>
                  <a:pt x="218122" y="889636"/>
                  <a:pt x="206692" y="902971"/>
                  <a:pt x="192405" y="902971"/>
                </a:cubicBezTo>
                <a:cubicBezTo>
                  <a:pt x="178117" y="902971"/>
                  <a:pt x="166687" y="890588"/>
                  <a:pt x="166687" y="874396"/>
                </a:cubicBezTo>
                <a:cubicBezTo>
                  <a:pt x="166687" y="858203"/>
                  <a:pt x="178117" y="845821"/>
                  <a:pt x="192405" y="845821"/>
                </a:cubicBezTo>
                <a:close/>
                <a:moveTo>
                  <a:pt x="25718" y="845821"/>
                </a:moveTo>
                <a:cubicBezTo>
                  <a:pt x="40005" y="845821"/>
                  <a:pt x="51435" y="858203"/>
                  <a:pt x="51435" y="874396"/>
                </a:cubicBezTo>
                <a:cubicBezTo>
                  <a:pt x="51435" y="889636"/>
                  <a:pt x="40005" y="902971"/>
                  <a:pt x="25718" y="902971"/>
                </a:cubicBezTo>
                <a:cubicBezTo>
                  <a:pt x="11430" y="902971"/>
                  <a:pt x="0" y="890588"/>
                  <a:pt x="0" y="874396"/>
                </a:cubicBezTo>
                <a:cubicBezTo>
                  <a:pt x="0" y="858203"/>
                  <a:pt x="11430" y="845821"/>
                  <a:pt x="25718" y="845821"/>
                </a:cubicBezTo>
                <a:close/>
                <a:moveTo>
                  <a:pt x="2850832" y="634365"/>
                </a:moveTo>
                <a:cubicBezTo>
                  <a:pt x="2865120" y="634365"/>
                  <a:pt x="2876550" y="646748"/>
                  <a:pt x="2876550" y="662940"/>
                </a:cubicBezTo>
                <a:cubicBezTo>
                  <a:pt x="2876550" y="678180"/>
                  <a:pt x="2865120" y="691515"/>
                  <a:pt x="2850832" y="691515"/>
                </a:cubicBezTo>
                <a:cubicBezTo>
                  <a:pt x="2836545" y="691515"/>
                  <a:pt x="2825115" y="679133"/>
                  <a:pt x="2825115" y="662940"/>
                </a:cubicBezTo>
                <a:cubicBezTo>
                  <a:pt x="2825115" y="646748"/>
                  <a:pt x="2836545" y="634365"/>
                  <a:pt x="2850832" y="634365"/>
                </a:cubicBezTo>
                <a:close/>
                <a:moveTo>
                  <a:pt x="2684144" y="634365"/>
                </a:moveTo>
                <a:cubicBezTo>
                  <a:pt x="2698432" y="634365"/>
                  <a:pt x="2709862" y="646748"/>
                  <a:pt x="2709862" y="662940"/>
                </a:cubicBezTo>
                <a:cubicBezTo>
                  <a:pt x="2709862" y="678180"/>
                  <a:pt x="2698432" y="691515"/>
                  <a:pt x="2684144" y="691515"/>
                </a:cubicBezTo>
                <a:cubicBezTo>
                  <a:pt x="2669857" y="691515"/>
                  <a:pt x="2658427" y="679133"/>
                  <a:pt x="2658427" y="662940"/>
                </a:cubicBezTo>
                <a:cubicBezTo>
                  <a:pt x="2658427" y="646748"/>
                  <a:pt x="2669857" y="634365"/>
                  <a:pt x="2684144" y="634365"/>
                </a:cubicBezTo>
                <a:close/>
                <a:moveTo>
                  <a:pt x="2518409" y="634365"/>
                </a:moveTo>
                <a:cubicBezTo>
                  <a:pt x="2532697" y="634365"/>
                  <a:pt x="2544127" y="646748"/>
                  <a:pt x="2544127" y="662940"/>
                </a:cubicBezTo>
                <a:cubicBezTo>
                  <a:pt x="2544127" y="678180"/>
                  <a:pt x="2532697" y="691515"/>
                  <a:pt x="2518409" y="691515"/>
                </a:cubicBezTo>
                <a:cubicBezTo>
                  <a:pt x="2504122" y="691515"/>
                  <a:pt x="2492692" y="679133"/>
                  <a:pt x="2492692" y="662940"/>
                </a:cubicBezTo>
                <a:cubicBezTo>
                  <a:pt x="2492692" y="646748"/>
                  <a:pt x="2504122" y="634365"/>
                  <a:pt x="2518409" y="634365"/>
                </a:cubicBezTo>
                <a:close/>
                <a:moveTo>
                  <a:pt x="2352674" y="634365"/>
                </a:moveTo>
                <a:cubicBezTo>
                  <a:pt x="2366962" y="634365"/>
                  <a:pt x="2378392" y="646748"/>
                  <a:pt x="2378392" y="662940"/>
                </a:cubicBezTo>
                <a:cubicBezTo>
                  <a:pt x="2378392" y="678180"/>
                  <a:pt x="2366962" y="691515"/>
                  <a:pt x="2352674" y="691515"/>
                </a:cubicBezTo>
                <a:cubicBezTo>
                  <a:pt x="2338387" y="691515"/>
                  <a:pt x="2326957" y="679133"/>
                  <a:pt x="2326957" y="662940"/>
                </a:cubicBezTo>
                <a:cubicBezTo>
                  <a:pt x="2326957" y="646748"/>
                  <a:pt x="2338387" y="634365"/>
                  <a:pt x="2352674" y="634365"/>
                </a:cubicBezTo>
                <a:close/>
                <a:moveTo>
                  <a:pt x="2185987" y="634365"/>
                </a:moveTo>
                <a:cubicBezTo>
                  <a:pt x="2200275" y="634365"/>
                  <a:pt x="2211705" y="646748"/>
                  <a:pt x="2211705" y="662940"/>
                </a:cubicBezTo>
                <a:cubicBezTo>
                  <a:pt x="2211705" y="678180"/>
                  <a:pt x="2200275" y="691515"/>
                  <a:pt x="2185987" y="691515"/>
                </a:cubicBezTo>
                <a:cubicBezTo>
                  <a:pt x="2171700" y="691515"/>
                  <a:pt x="2160270" y="679133"/>
                  <a:pt x="2160270" y="662940"/>
                </a:cubicBezTo>
                <a:cubicBezTo>
                  <a:pt x="2160270" y="646748"/>
                  <a:pt x="2171700" y="634365"/>
                  <a:pt x="2185987" y="634365"/>
                </a:cubicBezTo>
                <a:close/>
                <a:moveTo>
                  <a:pt x="2020252" y="634365"/>
                </a:moveTo>
                <a:cubicBezTo>
                  <a:pt x="2034539" y="634365"/>
                  <a:pt x="2045969" y="646748"/>
                  <a:pt x="2045969" y="662940"/>
                </a:cubicBezTo>
                <a:cubicBezTo>
                  <a:pt x="2045969" y="678180"/>
                  <a:pt x="2034539" y="691515"/>
                  <a:pt x="2020252" y="691515"/>
                </a:cubicBezTo>
                <a:cubicBezTo>
                  <a:pt x="2005964" y="691515"/>
                  <a:pt x="1994534" y="679133"/>
                  <a:pt x="1994534" y="662940"/>
                </a:cubicBezTo>
                <a:cubicBezTo>
                  <a:pt x="1994534" y="646748"/>
                  <a:pt x="2005964" y="634365"/>
                  <a:pt x="2020252" y="634365"/>
                </a:cubicBezTo>
                <a:close/>
                <a:moveTo>
                  <a:pt x="1853565" y="634365"/>
                </a:moveTo>
                <a:cubicBezTo>
                  <a:pt x="1867852" y="634365"/>
                  <a:pt x="1879282" y="646748"/>
                  <a:pt x="1879282" y="662940"/>
                </a:cubicBezTo>
                <a:cubicBezTo>
                  <a:pt x="1879282" y="678180"/>
                  <a:pt x="1867852" y="691515"/>
                  <a:pt x="1853565" y="691515"/>
                </a:cubicBezTo>
                <a:cubicBezTo>
                  <a:pt x="1839277" y="691515"/>
                  <a:pt x="1827847" y="679133"/>
                  <a:pt x="1827847" y="662940"/>
                </a:cubicBezTo>
                <a:cubicBezTo>
                  <a:pt x="1827847" y="646748"/>
                  <a:pt x="1839277" y="634365"/>
                  <a:pt x="1853565" y="634365"/>
                </a:cubicBezTo>
                <a:close/>
                <a:moveTo>
                  <a:pt x="1687829" y="634365"/>
                </a:moveTo>
                <a:cubicBezTo>
                  <a:pt x="1702117" y="634365"/>
                  <a:pt x="1713547" y="646748"/>
                  <a:pt x="1713547" y="662940"/>
                </a:cubicBezTo>
                <a:cubicBezTo>
                  <a:pt x="1713547" y="678180"/>
                  <a:pt x="1702117" y="691515"/>
                  <a:pt x="1687829" y="691515"/>
                </a:cubicBezTo>
                <a:cubicBezTo>
                  <a:pt x="1673542" y="691515"/>
                  <a:pt x="1662112" y="679133"/>
                  <a:pt x="1662112" y="662940"/>
                </a:cubicBezTo>
                <a:cubicBezTo>
                  <a:pt x="1662112" y="646748"/>
                  <a:pt x="1673542" y="634365"/>
                  <a:pt x="1687829" y="634365"/>
                </a:cubicBezTo>
                <a:close/>
                <a:moveTo>
                  <a:pt x="1521142" y="634365"/>
                </a:moveTo>
                <a:cubicBezTo>
                  <a:pt x="1535430" y="634365"/>
                  <a:pt x="1546860" y="646748"/>
                  <a:pt x="1546860" y="662940"/>
                </a:cubicBezTo>
                <a:cubicBezTo>
                  <a:pt x="1546860" y="679133"/>
                  <a:pt x="1535430" y="691515"/>
                  <a:pt x="1521142" y="691515"/>
                </a:cubicBezTo>
                <a:cubicBezTo>
                  <a:pt x="1506855" y="691515"/>
                  <a:pt x="1495425" y="679133"/>
                  <a:pt x="1495425" y="662940"/>
                </a:cubicBezTo>
                <a:cubicBezTo>
                  <a:pt x="1495425" y="646748"/>
                  <a:pt x="1506855" y="634365"/>
                  <a:pt x="1521142" y="634365"/>
                </a:cubicBezTo>
                <a:close/>
                <a:moveTo>
                  <a:pt x="1355407" y="634365"/>
                </a:moveTo>
                <a:cubicBezTo>
                  <a:pt x="1369695" y="634365"/>
                  <a:pt x="1381125" y="646748"/>
                  <a:pt x="1381125" y="662940"/>
                </a:cubicBezTo>
                <a:cubicBezTo>
                  <a:pt x="1381125" y="678180"/>
                  <a:pt x="1369695" y="691515"/>
                  <a:pt x="1355407" y="691515"/>
                </a:cubicBezTo>
                <a:cubicBezTo>
                  <a:pt x="1341120" y="691515"/>
                  <a:pt x="1329690" y="679133"/>
                  <a:pt x="1329690" y="662940"/>
                </a:cubicBezTo>
                <a:cubicBezTo>
                  <a:pt x="1329690" y="646748"/>
                  <a:pt x="1341120" y="634365"/>
                  <a:pt x="1355407" y="634365"/>
                </a:cubicBezTo>
                <a:close/>
                <a:moveTo>
                  <a:pt x="1188720" y="634365"/>
                </a:moveTo>
                <a:cubicBezTo>
                  <a:pt x="1203007" y="634365"/>
                  <a:pt x="1214437" y="646748"/>
                  <a:pt x="1214437" y="662940"/>
                </a:cubicBezTo>
                <a:cubicBezTo>
                  <a:pt x="1214437" y="678180"/>
                  <a:pt x="1203007" y="691515"/>
                  <a:pt x="1188720" y="691515"/>
                </a:cubicBezTo>
                <a:cubicBezTo>
                  <a:pt x="1174432" y="691515"/>
                  <a:pt x="1163002" y="679133"/>
                  <a:pt x="1163002" y="662940"/>
                </a:cubicBezTo>
                <a:cubicBezTo>
                  <a:pt x="1163002" y="646748"/>
                  <a:pt x="1174432" y="634365"/>
                  <a:pt x="1188720" y="634365"/>
                </a:cubicBezTo>
                <a:close/>
                <a:moveTo>
                  <a:pt x="1022985" y="634365"/>
                </a:moveTo>
                <a:cubicBezTo>
                  <a:pt x="1037272" y="634365"/>
                  <a:pt x="1048702" y="646748"/>
                  <a:pt x="1048702" y="662940"/>
                </a:cubicBezTo>
                <a:cubicBezTo>
                  <a:pt x="1048702" y="678180"/>
                  <a:pt x="1037272" y="691515"/>
                  <a:pt x="1022985" y="691515"/>
                </a:cubicBezTo>
                <a:cubicBezTo>
                  <a:pt x="1008697" y="691515"/>
                  <a:pt x="997267" y="679133"/>
                  <a:pt x="997267" y="662940"/>
                </a:cubicBezTo>
                <a:cubicBezTo>
                  <a:pt x="997267" y="646748"/>
                  <a:pt x="1008697" y="634365"/>
                  <a:pt x="1022985" y="634365"/>
                </a:cubicBezTo>
                <a:close/>
                <a:moveTo>
                  <a:pt x="857249" y="634365"/>
                </a:moveTo>
                <a:cubicBezTo>
                  <a:pt x="871537" y="634365"/>
                  <a:pt x="882967" y="646748"/>
                  <a:pt x="882967" y="662940"/>
                </a:cubicBezTo>
                <a:cubicBezTo>
                  <a:pt x="882967" y="678180"/>
                  <a:pt x="871537" y="691515"/>
                  <a:pt x="857249" y="691515"/>
                </a:cubicBezTo>
                <a:cubicBezTo>
                  <a:pt x="842962" y="691515"/>
                  <a:pt x="831532" y="679133"/>
                  <a:pt x="831532" y="662940"/>
                </a:cubicBezTo>
                <a:cubicBezTo>
                  <a:pt x="831532" y="646748"/>
                  <a:pt x="842962" y="634365"/>
                  <a:pt x="857249" y="634365"/>
                </a:cubicBezTo>
                <a:close/>
                <a:moveTo>
                  <a:pt x="690562" y="634365"/>
                </a:moveTo>
                <a:cubicBezTo>
                  <a:pt x="704850" y="634365"/>
                  <a:pt x="716280" y="646748"/>
                  <a:pt x="716280" y="662940"/>
                </a:cubicBezTo>
                <a:cubicBezTo>
                  <a:pt x="716280" y="678180"/>
                  <a:pt x="704850" y="691515"/>
                  <a:pt x="690562" y="691515"/>
                </a:cubicBezTo>
                <a:cubicBezTo>
                  <a:pt x="676275" y="691515"/>
                  <a:pt x="664845" y="679133"/>
                  <a:pt x="664845" y="662940"/>
                </a:cubicBezTo>
                <a:cubicBezTo>
                  <a:pt x="664845" y="646748"/>
                  <a:pt x="676275" y="634365"/>
                  <a:pt x="690562" y="634365"/>
                </a:cubicBezTo>
                <a:close/>
                <a:moveTo>
                  <a:pt x="524827" y="634365"/>
                </a:moveTo>
                <a:cubicBezTo>
                  <a:pt x="539115" y="634365"/>
                  <a:pt x="550545" y="646748"/>
                  <a:pt x="550545" y="662940"/>
                </a:cubicBezTo>
                <a:cubicBezTo>
                  <a:pt x="550545" y="678180"/>
                  <a:pt x="539115" y="691515"/>
                  <a:pt x="524827" y="691515"/>
                </a:cubicBezTo>
                <a:cubicBezTo>
                  <a:pt x="510540" y="691515"/>
                  <a:pt x="499110" y="679133"/>
                  <a:pt x="499110" y="662940"/>
                </a:cubicBezTo>
                <a:cubicBezTo>
                  <a:pt x="499110" y="646748"/>
                  <a:pt x="510540" y="634365"/>
                  <a:pt x="524827" y="634365"/>
                </a:cubicBezTo>
                <a:close/>
                <a:moveTo>
                  <a:pt x="358139" y="634365"/>
                </a:moveTo>
                <a:cubicBezTo>
                  <a:pt x="372427" y="634365"/>
                  <a:pt x="383857" y="646748"/>
                  <a:pt x="383857" y="662940"/>
                </a:cubicBezTo>
                <a:cubicBezTo>
                  <a:pt x="383857" y="679133"/>
                  <a:pt x="372427" y="691515"/>
                  <a:pt x="358139" y="691515"/>
                </a:cubicBezTo>
                <a:cubicBezTo>
                  <a:pt x="343852" y="691515"/>
                  <a:pt x="332422" y="679133"/>
                  <a:pt x="332422" y="662940"/>
                </a:cubicBezTo>
                <a:cubicBezTo>
                  <a:pt x="332422" y="646748"/>
                  <a:pt x="343852" y="634365"/>
                  <a:pt x="358139" y="634365"/>
                </a:cubicBezTo>
                <a:close/>
                <a:moveTo>
                  <a:pt x="192405" y="634365"/>
                </a:moveTo>
                <a:cubicBezTo>
                  <a:pt x="206692" y="634365"/>
                  <a:pt x="218122" y="646748"/>
                  <a:pt x="218122" y="662940"/>
                </a:cubicBezTo>
                <a:cubicBezTo>
                  <a:pt x="218122" y="678180"/>
                  <a:pt x="206692" y="691515"/>
                  <a:pt x="192405" y="691515"/>
                </a:cubicBezTo>
                <a:cubicBezTo>
                  <a:pt x="178117" y="691515"/>
                  <a:pt x="166687" y="679133"/>
                  <a:pt x="166687" y="662940"/>
                </a:cubicBezTo>
                <a:cubicBezTo>
                  <a:pt x="166687" y="646748"/>
                  <a:pt x="178117" y="634365"/>
                  <a:pt x="192405" y="634365"/>
                </a:cubicBezTo>
                <a:close/>
                <a:moveTo>
                  <a:pt x="25718" y="634365"/>
                </a:moveTo>
                <a:cubicBezTo>
                  <a:pt x="40005" y="634365"/>
                  <a:pt x="51435" y="646748"/>
                  <a:pt x="51435" y="662940"/>
                </a:cubicBezTo>
                <a:cubicBezTo>
                  <a:pt x="51435" y="679133"/>
                  <a:pt x="40005" y="691515"/>
                  <a:pt x="25718" y="691515"/>
                </a:cubicBezTo>
                <a:cubicBezTo>
                  <a:pt x="11430" y="691515"/>
                  <a:pt x="0" y="679133"/>
                  <a:pt x="0" y="662940"/>
                </a:cubicBezTo>
                <a:cubicBezTo>
                  <a:pt x="0" y="646748"/>
                  <a:pt x="11430" y="634365"/>
                  <a:pt x="25718" y="634365"/>
                </a:cubicBezTo>
                <a:close/>
                <a:moveTo>
                  <a:pt x="2850832" y="422911"/>
                </a:moveTo>
                <a:cubicBezTo>
                  <a:pt x="2865120" y="422911"/>
                  <a:pt x="2876550" y="435293"/>
                  <a:pt x="2876550" y="451486"/>
                </a:cubicBezTo>
                <a:cubicBezTo>
                  <a:pt x="2876550" y="466726"/>
                  <a:pt x="2865120" y="480061"/>
                  <a:pt x="2850832" y="480061"/>
                </a:cubicBezTo>
                <a:cubicBezTo>
                  <a:pt x="2836545" y="480061"/>
                  <a:pt x="2825115" y="467678"/>
                  <a:pt x="2825115" y="451486"/>
                </a:cubicBezTo>
                <a:cubicBezTo>
                  <a:pt x="2825115" y="435293"/>
                  <a:pt x="2836545" y="422911"/>
                  <a:pt x="2850832" y="422911"/>
                </a:cubicBezTo>
                <a:close/>
                <a:moveTo>
                  <a:pt x="2684144" y="422911"/>
                </a:moveTo>
                <a:cubicBezTo>
                  <a:pt x="2698432" y="422911"/>
                  <a:pt x="2709862" y="435293"/>
                  <a:pt x="2709862" y="451486"/>
                </a:cubicBezTo>
                <a:cubicBezTo>
                  <a:pt x="2709862" y="467678"/>
                  <a:pt x="2698432" y="480061"/>
                  <a:pt x="2684144" y="480061"/>
                </a:cubicBezTo>
                <a:cubicBezTo>
                  <a:pt x="2669857" y="480061"/>
                  <a:pt x="2658427" y="467678"/>
                  <a:pt x="2658427" y="451486"/>
                </a:cubicBezTo>
                <a:cubicBezTo>
                  <a:pt x="2658427" y="435293"/>
                  <a:pt x="2669857" y="422911"/>
                  <a:pt x="2684144" y="422911"/>
                </a:cubicBezTo>
                <a:close/>
                <a:moveTo>
                  <a:pt x="2518409" y="422911"/>
                </a:moveTo>
                <a:cubicBezTo>
                  <a:pt x="2532697" y="422911"/>
                  <a:pt x="2544127" y="435293"/>
                  <a:pt x="2544127" y="451486"/>
                </a:cubicBezTo>
                <a:cubicBezTo>
                  <a:pt x="2544127" y="466726"/>
                  <a:pt x="2532697" y="480061"/>
                  <a:pt x="2518409" y="480061"/>
                </a:cubicBezTo>
                <a:cubicBezTo>
                  <a:pt x="2504122" y="480061"/>
                  <a:pt x="2492692" y="467678"/>
                  <a:pt x="2492692" y="451486"/>
                </a:cubicBezTo>
                <a:cubicBezTo>
                  <a:pt x="2492692" y="435293"/>
                  <a:pt x="2504122" y="422911"/>
                  <a:pt x="2518409" y="422911"/>
                </a:cubicBezTo>
                <a:close/>
                <a:moveTo>
                  <a:pt x="2352674" y="422911"/>
                </a:moveTo>
                <a:cubicBezTo>
                  <a:pt x="2366962" y="422911"/>
                  <a:pt x="2378392" y="435293"/>
                  <a:pt x="2378392" y="451486"/>
                </a:cubicBezTo>
                <a:cubicBezTo>
                  <a:pt x="2378392" y="467678"/>
                  <a:pt x="2366962" y="480061"/>
                  <a:pt x="2352674" y="480061"/>
                </a:cubicBezTo>
                <a:cubicBezTo>
                  <a:pt x="2338387" y="480061"/>
                  <a:pt x="2326957" y="467678"/>
                  <a:pt x="2326957" y="451486"/>
                </a:cubicBezTo>
                <a:cubicBezTo>
                  <a:pt x="2326957" y="435293"/>
                  <a:pt x="2338387" y="422911"/>
                  <a:pt x="2352674" y="422911"/>
                </a:cubicBezTo>
                <a:close/>
                <a:moveTo>
                  <a:pt x="2185987" y="422911"/>
                </a:moveTo>
                <a:cubicBezTo>
                  <a:pt x="2200275" y="422911"/>
                  <a:pt x="2211705" y="435293"/>
                  <a:pt x="2211705" y="451486"/>
                </a:cubicBezTo>
                <a:cubicBezTo>
                  <a:pt x="2211705" y="466726"/>
                  <a:pt x="2200275" y="480061"/>
                  <a:pt x="2185987" y="480061"/>
                </a:cubicBezTo>
                <a:cubicBezTo>
                  <a:pt x="2171700" y="480061"/>
                  <a:pt x="2160270" y="467678"/>
                  <a:pt x="2160270" y="451486"/>
                </a:cubicBezTo>
                <a:cubicBezTo>
                  <a:pt x="2160270" y="435293"/>
                  <a:pt x="2171700" y="422911"/>
                  <a:pt x="2185987" y="422911"/>
                </a:cubicBezTo>
                <a:close/>
                <a:moveTo>
                  <a:pt x="2020252" y="422911"/>
                </a:moveTo>
                <a:cubicBezTo>
                  <a:pt x="2034539" y="422911"/>
                  <a:pt x="2045969" y="435293"/>
                  <a:pt x="2045969" y="451486"/>
                </a:cubicBezTo>
                <a:cubicBezTo>
                  <a:pt x="2045969" y="467678"/>
                  <a:pt x="2034539" y="480061"/>
                  <a:pt x="2020252" y="480061"/>
                </a:cubicBezTo>
                <a:cubicBezTo>
                  <a:pt x="2005964" y="480061"/>
                  <a:pt x="1994534" y="467678"/>
                  <a:pt x="1994534" y="451486"/>
                </a:cubicBezTo>
                <a:cubicBezTo>
                  <a:pt x="1994534" y="435293"/>
                  <a:pt x="2005964" y="422911"/>
                  <a:pt x="2020252" y="422911"/>
                </a:cubicBezTo>
                <a:close/>
                <a:moveTo>
                  <a:pt x="1853565" y="422911"/>
                </a:moveTo>
                <a:cubicBezTo>
                  <a:pt x="1867852" y="422911"/>
                  <a:pt x="1879282" y="435293"/>
                  <a:pt x="1879282" y="451486"/>
                </a:cubicBezTo>
                <a:cubicBezTo>
                  <a:pt x="1879282" y="466726"/>
                  <a:pt x="1867852" y="480061"/>
                  <a:pt x="1853565" y="480061"/>
                </a:cubicBezTo>
                <a:cubicBezTo>
                  <a:pt x="1839277" y="480061"/>
                  <a:pt x="1827847" y="467678"/>
                  <a:pt x="1827847" y="451486"/>
                </a:cubicBezTo>
                <a:cubicBezTo>
                  <a:pt x="1827847" y="435293"/>
                  <a:pt x="1839277" y="422911"/>
                  <a:pt x="1853565" y="422911"/>
                </a:cubicBezTo>
                <a:close/>
                <a:moveTo>
                  <a:pt x="1687829" y="422911"/>
                </a:moveTo>
                <a:cubicBezTo>
                  <a:pt x="1702117" y="422911"/>
                  <a:pt x="1713547" y="435293"/>
                  <a:pt x="1713547" y="451486"/>
                </a:cubicBezTo>
                <a:cubicBezTo>
                  <a:pt x="1713547" y="467678"/>
                  <a:pt x="1702117" y="480061"/>
                  <a:pt x="1687829" y="480061"/>
                </a:cubicBezTo>
                <a:cubicBezTo>
                  <a:pt x="1673542" y="480061"/>
                  <a:pt x="1662112" y="467678"/>
                  <a:pt x="1662112" y="451486"/>
                </a:cubicBezTo>
                <a:cubicBezTo>
                  <a:pt x="1662112" y="435293"/>
                  <a:pt x="1673542" y="422911"/>
                  <a:pt x="1687829" y="422911"/>
                </a:cubicBezTo>
                <a:close/>
                <a:moveTo>
                  <a:pt x="1521142" y="422911"/>
                </a:moveTo>
                <a:cubicBezTo>
                  <a:pt x="1535430" y="422911"/>
                  <a:pt x="1546860" y="435293"/>
                  <a:pt x="1546860" y="451486"/>
                </a:cubicBezTo>
                <a:cubicBezTo>
                  <a:pt x="1546860" y="466726"/>
                  <a:pt x="1535430" y="480061"/>
                  <a:pt x="1521142" y="480061"/>
                </a:cubicBezTo>
                <a:cubicBezTo>
                  <a:pt x="1506855" y="480061"/>
                  <a:pt x="1495425" y="467678"/>
                  <a:pt x="1495425" y="451486"/>
                </a:cubicBezTo>
                <a:cubicBezTo>
                  <a:pt x="1495425" y="435293"/>
                  <a:pt x="1506855" y="422911"/>
                  <a:pt x="1521142" y="422911"/>
                </a:cubicBezTo>
                <a:close/>
                <a:moveTo>
                  <a:pt x="1355407" y="422911"/>
                </a:moveTo>
                <a:cubicBezTo>
                  <a:pt x="1369695" y="422911"/>
                  <a:pt x="1381125" y="435293"/>
                  <a:pt x="1381125" y="451486"/>
                </a:cubicBezTo>
                <a:cubicBezTo>
                  <a:pt x="1381125" y="466726"/>
                  <a:pt x="1369695" y="480061"/>
                  <a:pt x="1355407" y="480061"/>
                </a:cubicBezTo>
                <a:cubicBezTo>
                  <a:pt x="1341120" y="480061"/>
                  <a:pt x="1329690" y="467678"/>
                  <a:pt x="1329690" y="451486"/>
                </a:cubicBezTo>
                <a:cubicBezTo>
                  <a:pt x="1329690" y="435293"/>
                  <a:pt x="1341120" y="422911"/>
                  <a:pt x="1355407" y="422911"/>
                </a:cubicBezTo>
                <a:close/>
                <a:moveTo>
                  <a:pt x="1188720" y="422911"/>
                </a:moveTo>
                <a:cubicBezTo>
                  <a:pt x="1203007" y="422911"/>
                  <a:pt x="1214437" y="435293"/>
                  <a:pt x="1214437" y="451486"/>
                </a:cubicBezTo>
                <a:cubicBezTo>
                  <a:pt x="1214437" y="466726"/>
                  <a:pt x="1203007" y="480061"/>
                  <a:pt x="1188720" y="480061"/>
                </a:cubicBezTo>
                <a:cubicBezTo>
                  <a:pt x="1174432" y="480061"/>
                  <a:pt x="1163002" y="467678"/>
                  <a:pt x="1163002" y="451486"/>
                </a:cubicBezTo>
                <a:cubicBezTo>
                  <a:pt x="1163002" y="435293"/>
                  <a:pt x="1174432" y="422911"/>
                  <a:pt x="1188720" y="422911"/>
                </a:cubicBezTo>
                <a:close/>
                <a:moveTo>
                  <a:pt x="1022985" y="422911"/>
                </a:moveTo>
                <a:cubicBezTo>
                  <a:pt x="1037272" y="422911"/>
                  <a:pt x="1048702" y="435293"/>
                  <a:pt x="1048702" y="451486"/>
                </a:cubicBezTo>
                <a:cubicBezTo>
                  <a:pt x="1048702" y="466726"/>
                  <a:pt x="1037272" y="480061"/>
                  <a:pt x="1022985" y="480061"/>
                </a:cubicBezTo>
                <a:cubicBezTo>
                  <a:pt x="1008697" y="480061"/>
                  <a:pt x="997267" y="467678"/>
                  <a:pt x="997267" y="451486"/>
                </a:cubicBezTo>
                <a:cubicBezTo>
                  <a:pt x="997267" y="435293"/>
                  <a:pt x="1008697" y="422911"/>
                  <a:pt x="1022985" y="422911"/>
                </a:cubicBezTo>
                <a:close/>
                <a:moveTo>
                  <a:pt x="857249" y="422911"/>
                </a:moveTo>
                <a:cubicBezTo>
                  <a:pt x="871537" y="422911"/>
                  <a:pt x="882967" y="435293"/>
                  <a:pt x="882967" y="451486"/>
                </a:cubicBezTo>
                <a:cubicBezTo>
                  <a:pt x="882967" y="466726"/>
                  <a:pt x="871537" y="480061"/>
                  <a:pt x="857249" y="480061"/>
                </a:cubicBezTo>
                <a:cubicBezTo>
                  <a:pt x="842962" y="480061"/>
                  <a:pt x="831532" y="467678"/>
                  <a:pt x="831532" y="451486"/>
                </a:cubicBezTo>
                <a:cubicBezTo>
                  <a:pt x="831532" y="435293"/>
                  <a:pt x="842962" y="422911"/>
                  <a:pt x="857249" y="422911"/>
                </a:cubicBezTo>
                <a:close/>
                <a:moveTo>
                  <a:pt x="690562" y="422911"/>
                </a:moveTo>
                <a:cubicBezTo>
                  <a:pt x="704850" y="422911"/>
                  <a:pt x="716280" y="435293"/>
                  <a:pt x="716280" y="451486"/>
                </a:cubicBezTo>
                <a:cubicBezTo>
                  <a:pt x="716280" y="466726"/>
                  <a:pt x="704850" y="480061"/>
                  <a:pt x="690562" y="480061"/>
                </a:cubicBezTo>
                <a:cubicBezTo>
                  <a:pt x="676275" y="480061"/>
                  <a:pt x="664845" y="467678"/>
                  <a:pt x="664845" y="451486"/>
                </a:cubicBezTo>
                <a:cubicBezTo>
                  <a:pt x="664845" y="435293"/>
                  <a:pt x="676275" y="422911"/>
                  <a:pt x="690562" y="422911"/>
                </a:cubicBezTo>
                <a:close/>
                <a:moveTo>
                  <a:pt x="524827" y="422911"/>
                </a:moveTo>
                <a:cubicBezTo>
                  <a:pt x="539115" y="422911"/>
                  <a:pt x="550545" y="435293"/>
                  <a:pt x="550545" y="451486"/>
                </a:cubicBezTo>
                <a:cubicBezTo>
                  <a:pt x="550545" y="467678"/>
                  <a:pt x="539115" y="480061"/>
                  <a:pt x="524827" y="480061"/>
                </a:cubicBezTo>
                <a:cubicBezTo>
                  <a:pt x="510540" y="480061"/>
                  <a:pt x="499110" y="467678"/>
                  <a:pt x="499110" y="451486"/>
                </a:cubicBezTo>
                <a:cubicBezTo>
                  <a:pt x="499110" y="435293"/>
                  <a:pt x="510540" y="422911"/>
                  <a:pt x="524827" y="422911"/>
                </a:cubicBezTo>
                <a:close/>
                <a:moveTo>
                  <a:pt x="358139" y="422911"/>
                </a:moveTo>
                <a:cubicBezTo>
                  <a:pt x="372427" y="422911"/>
                  <a:pt x="383857" y="435293"/>
                  <a:pt x="383857" y="451486"/>
                </a:cubicBezTo>
                <a:cubicBezTo>
                  <a:pt x="383857" y="466726"/>
                  <a:pt x="372427" y="480061"/>
                  <a:pt x="358139" y="480061"/>
                </a:cubicBezTo>
                <a:cubicBezTo>
                  <a:pt x="343852" y="480061"/>
                  <a:pt x="332422" y="467678"/>
                  <a:pt x="332422" y="451486"/>
                </a:cubicBezTo>
                <a:cubicBezTo>
                  <a:pt x="332422" y="435293"/>
                  <a:pt x="343852" y="422911"/>
                  <a:pt x="358139" y="422911"/>
                </a:cubicBezTo>
                <a:close/>
                <a:moveTo>
                  <a:pt x="192405" y="422911"/>
                </a:moveTo>
                <a:cubicBezTo>
                  <a:pt x="206692" y="422911"/>
                  <a:pt x="218122" y="435293"/>
                  <a:pt x="218122" y="451486"/>
                </a:cubicBezTo>
                <a:cubicBezTo>
                  <a:pt x="218122" y="466726"/>
                  <a:pt x="206692" y="480061"/>
                  <a:pt x="192405" y="480061"/>
                </a:cubicBezTo>
                <a:cubicBezTo>
                  <a:pt x="178117" y="480061"/>
                  <a:pt x="166687" y="467678"/>
                  <a:pt x="166687" y="451486"/>
                </a:cubicBezTo>
                <a:cubicBezTo>
                  <a:pt x="166687" y="435293"/>
                  <a:pt x="178117" y="422911"/>
                  <a:pt x="192405" y="422911"/>
                </a:cubicBezTo>
                <a:close/>
                <a:moveTo>
                  <a:pt x="25718" y="422911"/>
                </a:moveTo>
                <a:cubicBezTo>
                  <a:pt x="40005" y="422911"/>
                  <a:pt x="51435" y="435293"/>
                  <a:pt x="51435" y="451486"/>
                </a:cubicBezTo>
                <a:cubicBezTo>
                  <a:pt x="51435" y="466726"/>
                  <a:pt x="40005" y="480061"/>
                  <a:pt x="25718" y="480061"/>
                </a:cubicBezTo>
                <a:cubicBezTo>
                  <a:pt x="11430" y="480061"/>
                  <a:pt x="0" y="467678"/>
                  <a:pt x="0" y="451486"/>
                </a:cubicBezTo>
                <a:cubicBezTo>
                  <a:pt x="0" y="435293"/>
                  <a:pt x="11430" y="422911"/>
                  <a:pt x="25718" y="422911"/>
                </a:cubicBezTo>
                <a:close/>
                <a:moveTo>
                  <a:pt x="2850832" y="211456"/>
                </a:moveTo>
                <a:cubicBezTo>
                  <a:pt x="2865120" y="211456"/>
                  <a:pt x="2876550" y="223838"/>
                  <a:pt x="2876550" y="240031"/>
                </a:cubicBezTo>
                <a:cubicBezTo>
                  <a:pt x="2876550" y="255271"/>
                  <a:pt x="2865120" y="268606"/>
                  <a:pt x="2850832" y="268606"/>
                </a:cubicBezTo>
                <a:cubicBezTo>
                  <a:pt x="2836545" y="268606"/>
                  <a:pt x="2825115" y="256223"/>
                  <a:pt x="2825115" y="240031"/>
                </a:cubicBezTo>
                <a:cubicBezTo>
                  <a:pt x="2825115" y="224791"/>
                  <a:pt x="2836545" y="211456"/>
                  <a:pt x="2850832" y="211456"/>
                </a:cubicBezTo>
                <a:close/>
                <a:moveTo>
                  <a:pt x="2684144" y="211456"/>
                </a:moveTo>
                <a:cubicBezTo>
                  <a:pt x="2698432" y="211456"/>
                  <a:pt x="2709862" y="223838"/>
                  <a:pt x="2709862" y="240031"/>
                </a:cubicBezTo>
                <a:cubicBezTo>
                  <a:pt x="2709862" y="255271"/>
                  <a:pt x="2698432" y="268606"/>
                  <a:pt x="2684144" y="268606"/>
                </a:cubicBezTo>
                <a:cubicBezTo>
                  <a:pt x="2669857" y="268606"/>
                  <a:pt x="2658427" y="256223"/>
                  <a:pt x="2658427" y="240031"/>
                </a:cubicBezTo>
                <a:cubicBezTo>
                  <a:pt x="2658427" y="224791"/>
                  <a:pt x="2669857" y="211456"/>
                  <a:pt x="2684144" y="211456"/>
                </a:cubicBezTo>
                <a:close/>
                <a:moveTo>
                  <a:pt x="2518409" y="211456"/>
                </a:moveTo>
                <a:cubicBezTo>
                  <a:pt x="2532697" y="211456"/>
                  <a:pt x="2544127" y="223838"/>
                  <a:pt x="2544127" y="240031"/>
                </a:cubicBezTo>
                <a:cubicBezTo>
                  <a:pt x="2544127" y="256223"/>
                  <a:pt x="2532697" y="268606"/>
                  <a:pt x="2518409" y="268606"/>
                </a:cubicBezTo>
                <a:cubicBezTo>
                  <a:pt x="2504122" y="268606"/>
                  <a:pt x="2492692" y="256223"/>
                  <a:pt x="2492692" y="240031"/>
                </a:cubicBezTo>
                <a:cubicBezTo>
                  <a:pt x="2492692" y="223838"/>
                  <a:pt x="2504122" y="211456"/>
                  <a:pt x="2518409" y="211456"/>
                </a:cubicBezTo>
                <a:close/>
                <a:moveTo>
                  <a:pt x="2352674" y="211456"/>
                </a:moveTo>
                <a:cubicBezTo>
                  <a:pt x="2366962" y="211456"/>
                  <a:pt x="2378392" y="223838"/>
                  <a:pt x="2378392" y="240031"/>
                </a:cubicBezTo>
                <a:cubicBezTo>
                  <a:pt x="2378392" y="255271"/>
                  <a:pt x="2366962" y="268606"/>
                  <a:pt x="2352674" y="268606"/>
                </a:cubicBezTo>
                <a:cubicBezTo>
                  <a:pt x="2338387" y="268606"/>
                  <a:pt x="2326957" y="256223"/>
                  <a:pt x="2326957" y="240031"/>
                </a:cubicBezTo>
                <a:cubicBezTo>
                  <a:pt x="2326957" y="224791"/>
                  <a:pt x="2338387" y="211456"/>
                  <a:pt x="2352674" y="211456"/>
                </a:cubicBezTo>
                <a:close/>
                <a:moveTo>
                  <a:pt x="2185987" y="211456"/>
                </a:moveTo>
                <a:cubicBezTo>
                  <a:pt x="2200275" y="211456"/>
                  <a:pt x="2211705" y="223838"/>
                  <a:pt x="2211705" y="240031"/>
                </a:cubicBezTo>
                <a:cubicBezTo>
                  <a:pt x="2211705" y="256223"/>
                  <a:pt x="2200275" y="268606"/>
                  <a:pt x="2185987" y="268606"/>
                </a:cubicBezTo>
                <a:cubicBezTo>
                  <a:pt x="2171700" y="268606"/>
                  <a:pt x="2160270" y="256223"/>
                  <a:pt x="2160270" y="240031"/>
                </a:cubicBezTo>
                <a:cubicBezTo>
                  <a:pt x="2160270" y="223838"/>
                  <a:pt x="2171700" y="211456"/>
                  <a:pt x="2185987" y="211456"/>
                </a:cubicBezTo>
                <a:close/>
                <a:moveTo>
                  <a:pt x="2020252" y="211456"/>
                </a:moveTo>
                <a:cubicBezTo>
                  <a:pt x="2034539" y="211456"/>
                  <a:pt x="2045969" y="223838"/>
                  <a:pt x="2045969" y="240031"/>
                </a:cubicBezTo>
                <a:cubicBezTo>
                  <a:pt x="2045969" y="256223"/>
                  <a:pt x="2034539" y="268606"/>
                  <a:pt x="2020252" y="268606"/>
                </a:cubicBezTo>
                <a:cubicBezTo>
                  <a:pt x="2005964" y="268606"/>
                  <a:pt x="1994534" y="256223"/>
                  <a:pt x="1994534" y="240031"/>
                </a:cubicBezTo>
                <a:cubicBezTo>
                  <a:pt x="1994534" y="223838"/>
                  <a:pt x="2005964" y="211456"/>
                  <a:pt x="2020252" y="211456"/>
                </a:cubicBezTo>
                <a:close/>
                <a:moveTo>
                  <a:pt x="1853565" y="211456"/>
                </a:moveTo>
                <a:cubicBezTo>
                  <a:pt x="1867852" y="211456"/>
                  <a:pt x="1879282" y="223838"/>
                  <a:pt x="1879282" y="240031"/>
                </a:cubicBezTo>
                <a:cubicBezTo>
                  <a:pt x="1879282" y="255271"/>
                  <a:pt x="1867852" y="268606"/>
                  <a:pt x="1853565" y="268606"/>
                </a:cubicBezTo>
                <a:cubicBezTo>
                  <a:pt x="1839277" y="268606"/>
                  <a:pt x="1827847" y="256223"/>
                  <a:pt x="1827847" y="240031"/>
                </a:cubicBezTo>
                <a:cubicBezTo>
                  <a:pt x="1827847" y="224791"/>
                  <a:pt x="1839277" y="211456"/>
                  <a:pt x="1853565" y="211456"/>
                </a:cubicBezTo>
                <a:close/>
                <a:moveTo>
                  <a:pt x="1687829" y="211456"/>
                </a:moveTo>
                <a:cubicBezTo>
                  <a:pt x="1702117" y="211456"/>
                  <a:pt x="1713547" y="223838"/>
                  <a:pt x="1713547" y="240031"/>
                </a:cubicBezTo>
                <a:cubicBezTo>
                  <a:pt x="1713547" y="256223"/>
                  <a:pt x="1702117" y="268606"/>
                  <a:pt x="1687829" y="268606"/>
                </a:cubicBezTo>
                <a:cubicBezTo>
                  <a:pt x="1673542" y="268606"/>
                  <a:pt x="1662112" y="256223"/>
                  <a:pt x="1662112" y="240031"/>
                </a:cubicBezTo>
                <a:cubicBezTo>
                  <a:pt x="1662112" y="223838"/>
                  <a:pt x="1673542" y="211456"/>
                  <a:pt x="1687829" y="211456"/>
                </a:cubicBezTo>
                <a:close/>
                <a:moveTo>
                  <a:pt x="1521142" y="211456"/>
                </a:moveTo>
                <a:cubicBezTo>
                  <a:pt x="1535430" y="211456"/>
                  <a:pt x="1546860" y="223838"/>
                  <a:pt x="1546860" y="240031"/>
                </a:cubicBezTo>
                <a:cubicBezTo>
                  <a:pt x="1546860" y="255271"/>
                  <a:pt x="1535430" y="268606"/>
                  <a:pt x="1521142" y="268606"/>
                </a:cubicBezTo>
                <a:cubicBezTo>
                  <a:pt x="1506855" y="268606"/>
                  <a:pt x="1495425" y="256223"/>
                  <a:pt x="1495425" y="240031"/>
                </a:cubicBezTo>
                <a:cubicBezTo>
                  <a:pt x="1495425" y="224791"/>
                  <a:pt x="1506855" y="211456"/>
                  <a:pt x="1521142" y="211456"/>
                </a:cubicBezTo>
                <a:close/>
                <a:moveTo>
                  <a:pt x="1355407" y="211456"/>
                </a:moveTo>
                <a:cubicBezTo>
                  <a:pt x="1369695" y="211456"/>
                  <a:pt x="1381125" y="223838"/>
                  <a:pt x="1381125" y="240031"/>
                </a:cubicBezTo>
                <a:cubicBezTo>
                  <a:pt x="1381125" y="255271"/>
                  <a:pt x="1369695" y="268606"/>
                  <a:pt x="1355407" y="268606"/>
                </a:cubicBezTo>
                <a:cubicBezTo>
                  <a:pt x="1341120" y="268606"/>
                  <a:pt x="1329690" y="256223"/>
                  <a:pt x="1329690" y="240031"/>
                </a:cubicBezTo>
                <a:cubicBezTo>
                  <a:pt x="1329690" y="224791"/>
                  <a:pt x="1341120" y="211456"/>
                  <a:pt x="1355407" y="211456"/>
                </a:cubicBezTo>
                <a:close/>
                <a:moveTo>
                  <a:pt x="1188720" y="211456"/>
                </a:moveTo>
                <a:cubicBezTo>
                  <a:pt x="1203007" y="211456"/>
                  <a:pt x="1214437" y="223838"/>
                  <a:pt x="1214437" y="240031"/>
                </a:cubicBezTo>
                <a:cubicBezTo>
                  <a:pt x="1214437" y="255271"/>
                  <a:pt x="1203007" y="268606"/>
                  <a:pt x="1188720" y="268606"/>
                </a:cubicBezTo>
                <a:cubicBezTo>
                  <a:pt x="1174432" y="268606"/>
                  <a:pt x="1163002" y="256223"/>
                  <a:pt x="1163002" y="240031"/>
                </a:cubicBezTo>
                <a:cubicBezTo>
                  <a:pt x="1163002" y="224791"/>
                  <a:pt x="1174432" y="211456"/>
                  <a:pt x="1188720" y="211456"/>
                </a:cubicBezTo>
                <a:close/>
                <a:moveTo>
                  <a:pt x="1022985" y="211456"/>
                </a:moveTo>
                <a:cubicBezTo>
                  <a:pt x="1037272" y="211456"/>
                  <a:pt x="1048702" y="223838"/>
                  <a:pt x="1048702" y="240031"/>
                </a:cubicBezTo>
                <a:cubicBezTo>
                  <a:pt x="1048702" y="255271"/>
                  <a:pt x="1037272" y="268606"/>
                  <a:pt x="1022985" y="268606"/>
                </a:cubicBezTo>
                <a:cubicBezTo>
                  <a:pt x="1008697" y="268606"/>
                  <a:pt x="997267" y="256223"/>
                  <a:pt x="997267" y="240031"/>
                </a:cubicBezTo>
                <a:cubicBezTo>
                  <a:pt x="997267" y="224791"/>
                  <a:pt x="1008697" y="211456"/>
                  <a:pt x="1022985" y="211456"/>
                </a:cubicBezTo>
                <a:close/>
                <a:moveTo>
                  <a:pt x="857249" y="211456"/>
                </a:moveTo>
                <a:cubicBezTo>
                  <a:pt x="871537" y="211456"/>
                  <a:pt x="882967" y="223838"/>
                  <a:pt x="882967" y="240031"/>
                </a:cubicBezTo>
                <a:cubicBezTo>
                  <a:pt x="882967" y="255271"/>
                  <a:pt x="871537" y="268606"/>
                  <a:pt x="857249" y="268606"/>
                </a:cubicBezTo>
                <a:cubicBezTo>
                  <a:pt x="842962" y="268606"/>
                  <a:pt x="831532" y="256223"/>
                  <a:pt x="831532" y="240031"/>
                </a:cubicBezTo>
                <a:cubicBezTo>
                  <a:pt x="831532" y="224791"/>
                  <a:pt x="842962" y="211456"/>
                  <a:pt x="857249" y="211456"/>
                </a:cubicBezTo>
                <a:close/>
                <a:moveTo>
                  <a:pt x="690562" y="211456"/>
                </a:moveTo>
                <a:cubicBezTo>
                  <a:pt x="704850" y="211456"/>
                  <a:pt x="716280" y="223838"/>
                  <a:pt x="716280" y="240031"/>
                </a:cubicBezTo>
                <a:cubicBezTo>
                  <a:pt x="716280" y="255271"/>
                  <a:pt x="704850" y="268606"/>
                  <a:pt x="690562" y="268606"/>
                </a:cubicBezTo>
                <a:cubicBezTo>
                  <a:pt x="676275" y="268606"/>
                  <a:pt x="664845" y="256223"/>
                  <a:pt x="664845" y="240031"/>
                </a:cubicBezTo>
                <a:cubicBezTo>
                  <a:pt x="664845" y="224791"/>
                  <a:pt x="676275" y="211456"/>
                  <a:pt x="690562" y="211456"/>
                </a:cubicBezTo>
                <a:close/>
                <a:moveTo>
                  <a:pt x="524827" y="211456"/>
                </a:moveTo>
                <a:cubicBezTo>
                  <a:pt x="539115" y="211456"/>
                  <a:pt x="550545" y="223838"/>
                  <a:pt x="550545" y="240031"/>
                </a:cubicBezTo>
                <a:cubicBezTo>
                  <a:pt x="550545" y="255271"/>
                  <a:pt x="539115" y="268606"/>
                  <a:pt x="524827" y="268606"/>
                </a:cubicBezTo>
                <a:cubicBezTo>
                  <a:pt x="510540" y="268606"/>
                  <a:pt x="499110" y="256223"/>
                  <a:pt x="499110" y="240031"/>
                </a:cubicBezTo>
                <a:cubicBezTo>
                  <a:pt x="499110" y="224791"/>
                  <a:pt x="510540" y="211456"/>
                  <a:pt x="524827" y="211456"/>
                </a:cubicBezTo>
                <a:close/>
                <a:moveTo>
                  <a:pt x="358139" y="211456"/>
                </a:moveTo>
                <a:cubicBezTo>
                  <a:pt x="372427" y="211456"/>
                  <a:pt x="383857" y="223838"/>
                  <a:pt x="383857" y="240031"/>
                </a:cubicBezTo>
                <a:cubicBezTo>
                  <a:pt x="383857" y="255271"/>
                  <a:pt x="372427" y="268606"/>
                  <a:pt x="358139" y="268606"/>
                </a:cubicBezTo>
                <a:cubicBezTo>
                  <a:pt x="343852" y="268606"/>
                  <a:pt x="332422" y="256223"/>
                  <a:pt x="332422" y="240031"/>
                </a:cubicBezTo>
                <a:cubicBezTo>
                  <a:pt x="332422" y="224791"/>
                  <a:pt x="343852" y="211456"/>
                  <a:pt x="358139" y="211456"/>
                </a:cubicBezTo>
                <a:close/>
                <a:moveTo>
                  <a:pt x="192405" y="211456"/>
                </a:moveTo>
                <a:cubicBezTo>
                  <a:pt x="206692" y="211456"/>
                  <a:pt x="218122" y="223838"/>
                  <a:pt x="218122" y="240031"/>
                </a:cubicBezTo>
                <a:cubicBezTo>
                  <a:pt x="218122" y="255271"/>
                  <a:pt x="206692" y="268606"/>
                  <a:pt x="192405" y="268606"/>
                </a:cubicBezTo>
                <a:cubicBezTo>
                  <a:pt x="178117" y="268606"/>
                  <a:pt x="166687" y="256223"/>
                  <a:pt x="166687" y="240031"/>
                </a:cubicBezTo>
                <a:cubicBezTo>
                  <a:pt x="166687" y="224791"/>
                  <a:pt x="178117" y="211456"/>
                  <a:pt x="192405" y="211456"/>
                </a:cubicBezTo>
                <a:close/>
                <a:moveTo>
                  <a:pt x="25718" y="211456"/>
                </a:moveTo>
                <a:cubicBezTo>
                  <a:pt x="40005" y="211456"/>
                  <a:pt x="51435" y="223838"/>
                  <a:pt x="51435" y="240031"/>
                </a:cubicBezTo>
                <a:cubicBezTo>
                  <a:pt x="51435" y="255271"/>
                  <a:pt x="40005" y="268606"/>
                  <a:pt x="25718" y="268606"/>
                </a:cubicBezTo>
                <a:cubicBezTo>
                  <a:pt x="11430" y="268606"/>
                  <a:pt x="0" y="256223"/>
                  <a:pt x="0" y="240031"/>
                </a:cubicBezTo>
                <a:cubicBezTo>
                  <a:pt x="0" y="224791"/>
                  <a:pt x="11430" y="211456"/>
                  <a:pt x="25718" y="211456"/>
                </a:cubicBezTo>
                <a:close/>
                <a:moveTo>
                  <a:pt x="2850832" y="0"/>
                </a:moveTo>
                <a:cubicBezTo>
                  <a:pt x="2865120" y="0"/>
                  <a:pt x="2876550" y="12383"/>
                  <a:pt x="2876550" y="28575"/>
                </a:cubicBezTo>
                <a:cubicBezTo>
                  <a:pt x="2876550" y="44768"/>
                  <a:pt x="2865120" y="57150"/>
                  <a:pt x="2850832" y="57150"/>
                </a:cubicBezTo>
                <a:cubicBezTo>
                  <a:pt x="2836545" y="57150"/>
                  <a:pt x="2825115" y="44768"/>
                  <a:pt x="2825115" y="28575"/>
                </a:cubicBezTo>
                <a:cubicBezTo>
                  <a:pt x="2825115" y="12383"/>
                  <a:pt x="2836545" y="0"/>
                  <a:pt x="2850832" y="0"/>
                </a:cubicBezTo>
                <a:close/>
                <a:moveTo>
                  <a:pt x="2684144" y="0"/>
                </a:moveTo>
                <a:cubicBezTo>
                  <a:pt x="2698432" y="0"/>
                  <a:pt x="2709862" y="12383"/>
                  <a:pt x="2709862" y="28575"/>
                </a:cubicBezTo>
                <a:cubicBezTo>
                  <a:pt x="2709862" y="43815"/>
                  <a:pt x="2698432" y="57150"/>
                  <a:pt x="2684144" y="57150"/>
                </a:cubicBezTo>
                <a:cubicBezTo>
                  <a:pt x="2669857" y="57150"/>
                  <a:pt x="2658427" y="44768"/>
                  <a:pt x="2658427" y="28575"/>
                </a:cubicBezTo>
                <a:cubicBezTo>
                  <a:pt x="2658427" y="12383"/>
                  <a:pt x="2669857" y="0"/>
                  <a:pt x="2684144" y="0"/>
                </a:cubicBezTo>
                <a:close/>
                <a:moveTo>
                  <a:pt x="2518409" y="0"/>
                </a:moveTo>
                <a:cubicBezTo>
                  <a:pt x="2532697" y="0"/>
                  <a:pt x="2544127" y="12383"/>
                  <a:pt x="2544127" y="28575"/>
                </a:cubicBezTo>
                <a:cubicBezTo>
                  <a:pt x="2544127" y="43815"/>
                  <a:pt x="2532697" y="57150"/>
                  <a:pt x="2518409" y="57150"/>
                </a:cubicBezTo>
                <a:cubicBezTo>
                  <a:pt x="2504122" y="57150"/>
                  <a:pt x="2492692" y="44768"/>
                  <a:pt x="2492692" y="28575"/>
                </a:cubicBezTo>
                <a:cubicBezTo>
                  <a:pt x="2492692" y="12383"/>
                  <a:pt x="2504122" y="0"/>
                  <a:pt x="2518409" y="0"/>
                </a:cubicBezTo>
                <a:close/>
                <a:moveTo>
                  <a:pt x="2352674" y="0"/>
                </a:moveTo>
                <a:cubicBezTo>
                  <a:pt x="2366962" y="0"/>
                  <a:pt x="2378392" y="12383"/>
                  <a:pt x="2378392" y="28575"/>
                </a:cubicBezTo>
                <a:cubicBezTo>
                  <a:pt x="2378392" y="43815"/>
                  <a:pt x="2366962" y="57150"/>
                  <a:pt x="2352674" y="57150"/>
                </a:cubicBezTo>
                <a:cubicBezTo>
                  <a:pt x="2338387" y="57150"/>
                  <a:pt x="2326957" y="44768"/>
                  <a:pt x="2326957" y="28575"/>
                </a:cubicBezTo>
                <a:cubicBezTo>
                  <a:pt x="2326957" y="12383"/>
                  <a:pt x="2338387" y="0"/>
                  <a:pt x="2352674" y="0"/>
                </a:cubicBezTo>
                <a:close/>
                <a:moveTo>
                  <a:pt x="2185987" y="0"/>
                </a:moveTo>
                <a:cubicBezTo>
                  <a:pt x="2200275" y="0"/>
                  <a:pt x="2211705" y="12383"/>
                  <a:pt x="2211705" y="28575"/>
                </a:cubicBezTo>
                <a:cubicBezTo>
                  <a:pt x="2211705" y="43815"/>
                  <a:pt x="2200275" y="57150"/>
                  <a:pt x="2185987" y="57150"/>
                </a:cubicBezTo>
                <a:cubicBezTo>
                  <a:pt x="2171700" y="57150"/>
                  <a:pt x="2160270" y="44768"/>
                  <a:pt x="2160270" y="28575"/>
                </a:cubicBezTo>
                <a:cubicBezTo>
                  <a:pt x="2160270" y="12383"/>
                  <a:pt x="2171700" y="0"/>
                  <a:pt x="2185987" y="0"/>
                </a:cubicBezTo>
                <a:close/>
                <a:moveTo>
                  <a:pt x="2020252" y="0"/>
                </a:moveTo>
                <a:cubicBezTo>
                  <a:pt x="2034539" y="0"/>
                  <a:pt x="2045969" y="12383"/>
                  <a:pt x="2045969" y="28575"/>
                </a:cubicBezTo>
                <a:cubicBezTo>
                  <a:pt x="2045969" y="43815"/>
                  <a:pt x="2034539" y="57150"/>
                  <a:pt x="2020252" y="57150"/>
                </a:cubicBezTo>
                <a:cubicBezTo>
                  <a:pt x="2005964" y="57150"/>
                  <a:pt x="1994534" y="44768"/>
                  <a:pt x="1994534" y="28575"/>
                </a:cubicBezTo>
                <a:cubicBezTo>
                  <a:pt x="1994534" y="12383"/>
                  <a:pt x="2005964" y="0"/>
                  <a:pt x="2020252" y="0"/>
                </a:cubicBezTo>
                <a:close/>
                <a:moveTo>
                  <a:pt x="1853565" y="0"/>
                </a:moveTo>
                <a:cubicBezTo>
                  <a:pt x="1867852" y="0"/>
                  <a:pt x="1879282" y="12383"/>
                  <a:pt x="1879282" y="28575"/>
                </a:cubicBezTo>
                <a:cubicBezTo>
                  <a:pt x="1879282" y="43815"/>
                  <a:pt x="1867852" y="57150"/>
                  <a:pt x="1853565" y="57150"/>
                </a:cubicBezTo>
                <a:cubicBezTo>
                  <a:pt x="1839277" y="57150"/>
                  <a:pt x="1827847" y="44768"/>
                  <a:pt x="1827847" y="28575"/>
                </a:cubicBezTo>
                <a:cubicBezTo>
                  <a:pt x="1827847" y="12383"/>
                  <a:pt x="1839277" y="0"/>
                  <a:pt x="1853565" y="0"/>
                </a:cubicBezTo>
                <a:close/>
                <a:moveTo>
                  <a:pt x="1687829" y="0"/>
                </a:moveTo>
                <a:cubicBezTo>
                  <a:pt x="1702117" y="0"/>
                  <a:pt x="1713547" y="12383"/>
                  <a:pt x="1713547" y="28575"/>
                </a:cubicBezTo>
                <a:cubicBezTo>
                  <a:pt x="1713547" y="43815"/>
                  <a:pt x="1702117" y="57150"/>
                  <a:pt x="1687829" y="57150"/>
                </a:cubicBezTo>
                <a:cubicBezTo>
                  <a:pt x="1673542" y="57150"/>
                  <a:pt x="1662112" y="44768"/>
                  <a:pt x="1662112" y="28575"/>
                </a:cubicBezTo>
                <a:cubicBezTo>
                  <a:pt x="1662112" y="12383"/>
                  <a:pt x="1673542" y="0"/>
                  <a:pt x="1687829" y="0"/>
                </a:cubicBezTo>
                <a:close/>
                <a:moveTo>
                  <a:pt x="1521142" y="0"/>
                </a:moveTo>
                <a:cubicBezTo>
                  <a:pt x="1535430" y="0"/>
                  <a:pt x="1546860" y="12383"/>
                  <a:pt x="1546860" y="28575"/>
                </a:cubicBezTo>
                <a:cubicBezTo>
                  <a:pt x="1546860" y="43815"/>
                  <a:pt x="1535430" y="57150"/>
                  <a:pt x="1521142" y="57150"/>
                </a:cubicBezTo>
                <a:cubicBezTo>
                  <a:pt x="1506855" y="57150"/>
                  <a:pt x="1495425" y="44768"/>
                  <a:pt x="1495425" y="28575"/>
                </a:cubicBezTo>
                <a:cubicBezTo>
                  <a:pt x="1495425" y="12383"/>
                  <a:pt x="1506855" y="0"/>
                  <a:pt x="1521142" y="0"/>
                </a:cubicBezTo>
                <a:close/>
                <a:moveTo>
                  <a:pt x="1355407" y="0"/>
                </a:moveTo>
                <a:cubicBezTo>
                  <a:pt x="1369695" y="0"/>
                  <a:pt x="1381125" y="12383"/>
                  <a:pt x="1381125" y="28575"/>
                </a:cubicBezTo>
                <a:cubicBezTo>
                  <a:pt x="1381125" y="44768"/>
                  <a:pt x="1369695" y="57150"/>
                  <a:pt x="1355407" y="57150"/>
                </a:cubicBezTo>
                <a:cubicBezTo>
                  <a:pt x="1341120" y="57150"/>
                  <a:pt x="1329690" y="44768"/>
                  <a:pt x="1329690" y="28575"/>
                </a:cubicBezTo>
                <a:cubicBezTo>
                  <a:pt x="1329690" y="12383"/>
                  <a:pt x="1341120" y="0"/>
                  <a:pt x="1355407" y="0"/>
                </a:cubicBezTo>
                <a:close/>
                <a:moveTo>
                  <a:pt x="1188720" y="0"/>
                </a:moveTo>
                <a:cubicBezTo>
                  <a:pt x="1203007" y="0"/>
                  <a:pt x="1214437" y="12383"/>
                  <a:pt x="1214437" y="28575"/>
                </a:cubicBezTo>
                <a:cubicBezTo>
                  <a:pt x="1214437" y="43815"/>
                  <a:pt x="1203007" y="57150"/>
                  <a:pt x="1188720" y="57150"/>
                </a:cubicBezTo>
                <a:cubicBezTo>
                  <a:pt x="1174432" y="57150"/>
                  <a:pt x="1163002" y="44768"/>
                  <a:pt x="1163002" y="28575"/>
                </a:cubicBezTo>
                <a:cubicBezTo>
                  <a:pt x="1163002" y="12383"/>
                  <a:pt x="1174432" y="0"/>
                  <a:pt x="1188720" y="0"/>
                </a:cubicBezTo>
                <a:close/>
                <a:moveTo>
                  <a:pt x="1022985" y="0"/>
                </a:moveTo>
                <a:cubicBezTo>
                  <a:pt x="1037272" y="0"/>
                  <a:pt x="1048702" y="12383"/>
                  <a:pt x="1048702" y="28575"/>
                </a:cubicBezTo>
                <a:cubicBezTo>
                  <a:pt x="1048702" y="43815"/>
                  <a:pt x="1037272" y="57150"/>
                  <a:pt x="1022985" y="57150"/>
                </a:cubicBezTo>
                <a:cubicBezTo>
                  <a:pt x="1008697" y="57150"/>
                  <a:pt x="997267" y="44768"/>
                  <a:pt x="997267" y="28575"/>
                </a:cubicBezTo>
                <a:cubicBezTo>
                  <a:pt x="997267" y="12383"/>
                  <a:pt x="1008697" y="0"/>
                  <a:pt x="1022985" y="0"/>
                </a:cubicBezTo>
                <a:close/>
                <a:moveTo>
                  <a:pt x="857249" y="0"/>
                </a:moveTo>
                <a:cubicBezTo>
                  <a:pt x="871537" y="0"/>
                  <a:pt x="882967" y="12383"/>
                  <a:pt x="882967" y="28575"/>
                </a:cubicBezTo>
                <a:cubicBezTo>
                  <a:pt x="882967" y="43815"/>
                  <a:pt x="871537" y="57150"/>
                  <a:pt x="857249" y="57150"/>
                </a:cubicBezTo>
                <a:cubicBezTo>
                  <a:pt x="842962" y="57150"/>
                  <a:pt x="831532" y="44768"/>
                  <a:pt x="831532" y="28575"/>
                </a:cubicBezTo>
                <a:cubicBezTo>
                  <a:pt x="831532" y="12383"/>
                  <a:pt x="842962" y="0"/>
                  <a:pt x="857249" y="0"/>
                </a:cubicBezTo>
                <a:close/>
                <a:moveTo>
                  <a:pt x="690562" y="0"/>
                </a:moveTo>
                <a:cubicBezTo>
                  <a:pt x="704850" y="0"/>
                  <a:pt x="716280" y="12383"/>
                  <a:pt x="716280" y="28575"/>
                </a:cubicBezTo>
                <a:cubicBezTo>
                  <a:pt x="716280" y="43815"/>
                  <a:pt x="704850" y="57150"/>
                  <a:pt x="690562" y="57150"/>
                </a:cubicBezTo>
                <a:cubicBezTo>
                  <a:pt x="676275" y="57150"/>
                  <a:pt x="664845" y="44768"/>
                  <a:pt x="664845" y="28575"/>
                </a:cubicBezTo>
                <a:cubicBezTo>
                  <a:pt x="664845" y="12383"/>
                  <a:pt x="676275" y="0"/>
                  <a:pt x="690562" y="0"/>
                </a:cubicBezTo>
                <a:close/>
                <a:moveTo>
                  <a:pt x="524827" y="0"/>
                </a:moveTo>
                <a:cubicBezTo>
                  <a:pt x="539115" y="0"/>
                  <a:pt x="550545" y="12383"/>
                  <a:pt x="550545" y="28575"/>
                </a:cubicBezTo>
                <a:cubicBezTo>
                  <a:pt x="550545" y="43815"/>
                  <a:pt x="539115" y="57150"/>
                  <a:pt x="524827" y="57150"/>
                </a:cubicBezTo>
                <a:cubicBezTo>
                  <a:pt x="510540" y="57150"/>
                  <a:pt x="499110" y="44768"/>
                  <a:pt x="499110" y="28575"/>
                </a:cubicBezTo>
                <a:cubicBezTo>
                  <a:pt x="499110" y="12383"/>
                  <a:pt x="510540" y="0"/>
                  <a:pt x="524827" y="0"/>
                </a:cubicBezTo>
                <a:close/>
                <a:moveTo>
                  <a:pt x="358139" y="0"/>
                </a:moveTo>
                <a:cubicBezTo>
                  <a:pt x="372427" y="0"/>
                  <a:pt x="383857" y="12383"/>
                  <a:pt x="383857" y="28575"/>
                </a:cubicBezTo>
                <a:cubicBezTo>
                  <a:pt x="383857" y="43815"/>
                  <a:pt x="372427" y="57150"/>
                  <a:pt x="358139" y="57150"/>
                </a:cubicBezTo>
                <a:cubicBezTo>
                  <a:pt x="343852" y="57150"/>
                  <a:pt x="332422" y="44768"/>
                  <a:pt x="332422" y="28575"/>
                </a:cubicBezTo>
                <a:cubicBezTo>
                  <a:pt x="332422" y="12383"/>
                  <a:pt x="343852" y="0"/>
                  <a:pt x="358139" y="0"/>
                </a:cubicBezTo>
                <a:close/>
                <a:moveTo>
                  <a:pt x="192405" y="0"/>
                </a:moveTo>
                <a:cubicBezTo>
                  <a:pt x="206692" y="0"/>
                  <a:pt x="218122" y="12383"/>
                  <a:pt x="218122" y="28575"/>
                </a:cubicBezTo>
                <a:cubicBezTo>
                  <a:pt x="218122" y="43815"/>
                  <a:pt x="206692" y="57150"/>
                  <a:pt x="192405" y="57150"/>
                </a:cubicBezTo>
                <a:cubicBezTo>
                  <a:pt x="178117" y="57150"/>
                  <a:pt x="166687" y="44768"/>
                  <a:pt x="166687" y="28575"/>
                </a:cubicBezTo>
                <a:cubicBezTo>
                  <a:pt x="166687" y="12383"/>
                  <a:pt x="178117" y="0"/>
                  <a:pt x="192405" y="0"/>
                </a:cubicBezTo>
                <a:close/>
                <a:moveTo>
                  <a:pt x="25718" y="0"/>
                </a:moveTo>
                <a:cubicBezTo>
                  <a:pt x="40005" y="0"/>
                  <a:pt x="51435" y="12383"/>
                  <a:pt x="51435" y="28575"/>
                </a:cubicBezTo>
                <a:cubicBezTo>
                  <a:pt x="51435" y="43815"/>
                  <a:pt x="40005" y="57150"/>
                  <a:pt x="25718" y="57150"/>
                </a:cubicBezTo>
                <a:cubicBezTo>
                  <a:pt x="11430" y="57150"/>
                  <a:pt x="0" y="43815"/>
                  <a:pt x="0" y="28575"/>
                </a:cubicBezTo>
                <a:cubicBezTo>
                  <a:pt x="0" y="12383"/>
                  <a:pt x="11430" y="0"/>
                  <a:pt x="25718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AE6A6F52-05E7-46E9-A6EC-29CB9882D713}"/>
              </a:ext>
            </a:extLst>
          </p:cNvPr>
          <p:cNvSpPr/>
          <p:nvPr/>
        </p:nvSpPr>
        <p:spPr>
          <a:xfrm>
            <a:off x="447602" y="2830418"/>
            <a:ext cx="11267768" cy="1197164"/>
          </a:xfrm>
          <a:prstGeom prst="roundRect">
            <a:avLst>
              <a:gd name="adj" fmla="val 9264"/>
            </a:avLst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18AE99-7D70-4781-9A5D-46D3FA811EB2}"/>
              </a:ext>
            </a:extLst>
          </p:cNvPr>
          <p:cNvSpPr txBox="1"/>
          <p:nvPr/>
        </p:nvSpPr>
        <p:spPr>
          <a:xfrm>
            <a:off x="4847903" y="826600"/>
            <a:ext cx="2496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YOUR</a:t>
            </a:r>
            <a:r>
              <a:rPr lang="en-US" sz="24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 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7C8EE4-5E2A-4C19-971A-E8845A6B12EB}"/>
              </a:ext>
            </a:extLst>
          </p:cNvPr>
          <p:cNvSpPr txBox="1"/>
          <p:nvPr/>
        </p:nvSpPr>
        <p:spPr>
          <a:xfrm>
            <a:off x="2104988" y="4853870"/>
            <a:ext cx="79820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rhoncus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dignissim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mattis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eget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egestas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accumsan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D8091CA7-D954-41FE-A38F-1B99D7B688C1}"/>
              </a:ext>
            </a:extLst>
          </p:cNvPr>
          <p:cNvSpPr/>
          <p:nvPr/>
        </p:nvSpPr>
        <p:spPr>
          <a:xfrm>
            <a:off x="5078363" y="5740760"/>
            <a:ext cx="2008586" cy="490078"/>
          </a:xfrm>
          <a:prstGeom prst="roundRect">
            <a:avLst>
              <a:gd name="adj" fmla="val 50000"/>
            </a:avLst>
          </a:prstGeom>
          <a:solidFill>
            <a:srgbClr val="FE7916"/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770DFD-854F-45C5-B137-3669628BAD78}"/>
              </a:ext>
            </a:extLst>
          </p:cNvPr>
          <p:cNvSpPr txBox="1"/>
          <p:nvPr/>
        </p:nvSpPr>
        <p:spPr>
          <a:xfrm>
            <a:off x="5210463" y="5801133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16E2F214-75B4-4C36-BDC3-195CF8BD2B31}"/>
              </a:ext>
            </a:extLst>
          </p:cNvPr>
          <p:cNvSpPr/>
          <p:nvPr/>
        </p:nvSpPr>
        <p:spPr>
          <a:xfrm>
            <a:off x="10134220" y="4864848"/>
            <a:ext cx="3162299" cy="3162300"/>
          </a:xfrm>
          <a:custGeom>
            <a:avLst/>
            <a:gdLst>
              <a:gd name="connsiteX0" fmla="*/ 1581149 w 3162299"/>
              <a:gd name="connsiteY0" fmla="*/ 3162300 h 3162300"/>
              <a:gd name="connsiteX1" fmla="*/ 0 w 3162299"/>
              <a:gd name="connsiteY1" fmla="*/ 1581150 h 3162300"/>
              <a:gd name="connsiteX2" fmla="*/ 1581149 w 3162299"/>
              <a:gd name="connsiteY2" fmla="*/ 0 h 3162300"/>
              <a:gd name="connsiteX3" fmla="*/ 3162300 w 3162299"/>
              <a:gd name="connsiteY3" fmla="*/ 1581150 h 3162300"/>
              <a:gd name="connsiteX4" fmla="*/ 1581149 w 3162299"/>
              <a:gd name="connsiteY4" fmla="*/ 3162300 h 3162300"/>
              <a:gd name="connsiteX5" fmla="*/ 1581149 w 3162299"/>
              <a:gd name="connsiteY5" fmla="*/ 571500 h 3162300"/>
              <a:gd name="connsiteX6" fmla="*/ 571500 w 3162299"/>
              <a:gd name="connsiteY6" fmla="*/ 1581150 h 3162300"/>
              <a:gd name="connsiteX7" fmla="*/ 1581149 w 3162299"/>
              <a:gd name="connsiteY7" fmla="*/ 2590800 h 3162300"/>
              <a:gd name="connsiteX8" fmla="*/ 2590800 w 3162299"/>
              <a:gd name="connsiteY8" fmla="*/ 1581150 h 3162300"/>
              <a:gd name="connsiteX9" fmla="*/ 1581149 w 3162299"/>
              <a:gd name="connsiteY9" fmla="*/ 5715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62299" h="3162300">
                <a:moveTo>
                  <a:pt x="1581149" y="3162300"/>
                </a:moveTo>
                <a:cubicBezTo>
                  <a:pt x="709613" y="3162300"/>
                  <a:pt x="0" y="2452688"/>
                  <a:pt x="0" y="1581150"/>
                </a:cubicBezTo>
                <a:cubicBezTo>
                  <a:pt x="0" y="709613"/>
                  <a:pt x="709613" y="0"/>
                  <a:pt x="1581149" y="0"/>
                </a:cubicBezTo>
                <a:cubicBezTo>
                  <a:pt x="2452687" y="0"/>
                  <a:pt x="3162300" y="709613"/>
                  <a:pt x="3162300" y="1581150"/>
                </a:cubicBezTo>
                <a:cubicBezTo>
                  <a:pt x="3162300" y="2452688"/>
                  <a:pt x="2452687" y="3162300"/>
                  <a:pt x="1581149" y="3162300"/>
                </a:cubicBezTo>
                <a:close/>
                <a:moveTo>
                  <a:pt x="1581149" y="571500"/>
                </a:moveTo>
                <a:cubicBezTo>
                  <a:pt x="1024890" y="571500"/>
                  <a:pt x="571500" y="1024890"/>
                  <a:pt x="571500" y="1581150"/>
                </a:cubicBezTo>
                <a:cubicBezTo>
                  <a:pt x="571500" y="2137410"/>
                  <a:pt x="1024890" y="2590800"/>
                  <a:pt x="1581149" y="2590800"/>
                </a:cubicBezTo>
                <a:cubicBezTo>
                  <a:pt x="2137410" y="2590800"/>
                  <a:pt x="2590800" y="2137410"/>
                  <a:pt x="2590800" y="1581150"/>
                </a:cubicBezTo>
                <a:cubicBezTo>
                  <a:pt x="2590800" y="1024890"/>
                  <a:pt x="2137410" y="571500"/>
                  <a:pt x="1581149" y="571500"/>
                </a:cubicBezTo>
                <a:close/>
              </a:path>
            </a:pathLst>
          </a:custGeom>
          <a:noFill/>
          <a:ln w="50800" cap="flat">
            <a:solidFill>
              <a:srgbClr val="FE882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F8C31F64-2C7E-4184-AD9C-79374FAE4D9D}"/>
              </a:ext>
            </a:extLst>
          </p:cNvPr>
          <p:cNvSpPr/>
          <p:nvPr/>
        </p:nvSpPr>
        <p:spPr>
          <a:xfrm>
            <a:off x="-665736" y="-654897"/>
            <a:ext cx="1957703" cy="1957703"/>
          </a:xfrm>
          <a:custGeom>
            <a:avLst/>
            <a:gdLst>
              <a:gd name="connsiteX0" fmla="*/ 865796 w 1731592"/>
              <a:gd name="connsiteY0" fmla="*/ 1731591 h 1731591"/>
              <a:gd name="connsiteX1" fmla="*/ 0 w 1731592"/>
              <a:gd name="connsiteY1" fmla="*/ 865796 h 1731591"/>
              <a:gd name="connsiteX2" fmla="*/ 865796 w 1731592"/>
              <a:gd name="connsiteY2" fmla="*/ 0 h 1731591"/>
              <a:gd name="connsiteX3" fmla="*/ 1731592 w 1731592"/>
              <a:gd name="connsiteY3" fmla="*/ 865796 h 1731591"/>
              <a:gd name="connsiteX4" fmla="*/ 865796 w 1731592"/>
              <a:gd name="connsiteY4" fmla="*/ 1731591 h 1731591"/>
              <a:gd name="connsiteX5" fmla="*/ 865796 w 1731592"/>
              <a:gd name="connsiteY5" fmla="*/ 312562 h 1731591"/>
              <a:gd name="connsiteX6" fmla="*/ 312562 w 1731592"/>
              <a:gd name="connsiteY6" fmla="*/ 865796 h 1731591"/>
              <a:gd name="connsiteX7" fmla="*/ 865796 w 1731592"/>
              <a:gd name="connsiteY7" fmla="*/ 1419030 h 1731591"/>
              <a:gd name="connsiteX8" fmla="*/ 1419031 w 1731592"/>
              <a:gd name="connsiteY8" fmla="*/ 865796 h 1731591"/>
              <a:gd name="connsiteX9" fmla="*/ 865796 w 1731592"/>
              <a:gd name="connsiteY9" fmla="*/ 312562 h 173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1592" h="1731591">
                <a:moveTo>
                  <a:pt x="865796" y="1731591"/>
                </a:moveTo>
                <a:cubicBezTo>
                  <a:pt x="388827" y="1731591"/>
                  <a:pt x="0" y="1343390"/>
                  <a:pt x="0" y="865796"/>
                </a:cubicBezTo>
                <a:cubicBezTo>
                  <a:pt x="0" y="388201"/>
                  <a:pt x="388201" y="0"/>
                  <a:pt x="865796" y="0"/>
                </a:cubicBezTo>
                <a:cubicBezTo>
                  <a:pt x="1343390" y="0"/>
                  <a:pt x="1731592" y="388201"/>
                  <a:pt x="1731592" y="865796"/>
                </a:cubicBezTo>
                <a:cubicBezTo>
                  <a:pt x="1730966" y="1343390"/>
                  <a:pt x="1342764" y="1731591"/>
                  <a:pt x="865796" y="1731591"/>
                </a:cubicBezTo>
                <a:close/>
                <a:moveTo>
                  <a:pt x="865796" y="312562"/>
                </a:moveTo>
                <a:cubicBezTo>
                  <a:pt x="560736" y="312562"/>
                  <a:pt x="312562" y="560736"/>
                  <a:pt x="312562" y="865796"/>
                </a:cubicBezTo>
                <a:cubicBezTo>
                  <a:pt x="312562" y="1170856"/>
                  <a:pt x="560736" y="1419030"/>
                  <a:pt x="865796" y="1419030"/>
                </a:cubicBezTo>
                <a:cubicBezTo>
                  <a:pt x="1170855" y="1419030"/>
                  <a:pt x="1419031" y="1170856"/>
                  <a:pt x="1419031" y="865796"/>
                </a:cubicBezTo>
                <a:cubicBezTo>
                  <a:pt x="1418405" y="560736"/>
                  <a:pt x="1170855" y="312562"/>
                  <a:pt x="865796" y="312562"/>
                </a:cubicBezTo>
                <a:close/>
              </a:path>
            </a:pathLst>
          </a:custGeom>
          <a:solidFill>
            <a:srgbClr val="FE7916"/>
          </a:solidFill>
          <a:ln w="6251" cap="flat">
            <a:noFill/>
            <a:prstDash val="solid"/>
            <a:miter/>
          </a:ln>
          <a:effectLst>
            <a:outerShdw blurRad="152400" algn="ctr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" name="-">
            <a:extLst>
              <a:ext uri="{FF2B5EF4-FFF2-40B4-BE49-F238E27FC236}">
                <a16:creationId xmlns:a16="http://schemas.microsoft.com/office/drawing/2014/main" id="{64DD5CDD-9660-4AEC-B116-D6938F0E8559}"/>
              </a:ext>
            </a:extLst>
          </p:cNvPr>
          <p:cNvGrpSpPr/>
          <p:nvPr/>
        </p:nvGrpSpPr>
        <p:grpSpPr>
          <a:xfrm rot="1781082">
            <a:off x="9778420" y="1263885"/>
            <a:ext cx="1483814" cy="1483814"/>
            <a:chOff x="5539740" y="-722405"/>
            <a:chExt cx="3162300" cy="3162300"/>
          </a:xfrm>
          <a:solidFill>
            <a:schemeClr val="accent1"/>
          </a:solidFill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E9F45213-6445-445A-8437-B355B7E5961E}"/>
                </a:ext>
              </a:extLst>
            </p:cNvPr>
            <p:cNvSpPr/>
            <p:nvPr/>
          </p:nvSpPr>
          <p:spPr>
            <a:xfrm>
              <a:off x="7120889" y="-722405"/>
              <a:ext cx="1581150" cy="1581150"/>
            </a:xfrm>
            <a:custGeom>
              <a:avLst/>
              <a:gdLst>
                <a:gd name="connsiteX0" fmla="*/ 1581150 w 1581150"/>
                <a:gd name="connsiteY0" fmla="*/ 1581150 h 1581150"/>
                <a:gd name="connsiteX1" fmla="*/ 1009650 w 1581150"/>
                <a:gd name="connsiteY1" fmla="*/ 1581150 h 1581150"/>
                <a:gd name="connsiteX2" fmla="*/ 0 w 1581150"/>
                <a:gd name="connsiteY2" fmla="*/ 571500 h 1581150"/>
                <a:gd name="connsiteX3" fmla="*/ 0 w 1581150"/>
                <a:gd name="connsiteY3" fmla="*/ 0 h 1581150"/>
                <a:gd name="connsiteX4" fmla="*/ 1581150 w 1581150"/>
                <a:gd name="connsiteY4" fmla="*/ 1581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0" h="1581150">
                  <a:moveTo>
                    <a:pt x="1581150" y="1581150"/>
                  </a:moveTo>
                  <a:lnTo>
                    <a:pt x="1009650" y="1581150"/>
                  </a:ln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4613A96B-7E07-455A-85F9-93394B5FC5D2}"/>
                </a:ext>
              </a:extLst>
            </p:cNvPr>
            <p:cNvSpPr/>
            <p:nvPr/>
          </p:nvSpPr>
          <p:spPr>
            <a:xfrm>
              <a:off x="5539740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-">
            <a:extLst>
              <a:ext uri="{FF2B5EF4-FFF2-40B4-BE49-F238E27FC236}">
                <a16:creationId xmlns:a16="http://schemas.microsoft.com/office/drawing/2014/main" id="{DCAF6E14-B4AD-4062-8EBB-493A0DB766F7}"/>
              </a:ext>
            </a:extLst>
          </p:cNvPr>
          <p:cNvGrpSpPr/>
          <p:nvPr/>
        </p:nvGrpSpPr>
        <p:grpSpPr>
          <a:xfrm>
            <a:off x="-68685" y="5678419"/>
            <a:ext cx="1620807" cy="1620807"/>
            <a:chOff x="1438275" y="-722405"/>
            <a:chExt cx="3162300" cy="3162300"/>
          </a:xfrm>
          <a:solidFill>
            <a:schemeClr val="accent1"/>
          </a:solidFill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D7977E62-57DB-43E0-9ACD-9851A3D1F52E}"/>
                </a:ext>
              </a:extLst>
            </p:cNvPr>
            <p:cNvSpPr/>
            <p:nvPr/>
          </p:nvSpPr>
          <p:spPr>
            <a:xfrm>
              <a:off x="3019425" y="-722405"/>
              <a:ext cx="1581150" cy="3162300"/>
            </a:xfrm>
            <a:custGeom>
              <a:avLst/>
              <a:gdLst>
                <a:gd name="connsiteX0" fmla="*/ 0 w 1581150"/>
                <a:gd name="connsiteY0" fmla="*/ 3162300 h 3162300"/>
                <a:gd name="connsiteX1" fmla="*/ 0 w 1581150"/>
                <a:gd name="connsiteY1" fmla="*/ 2590800 h 3162300"/>
                <a:gd name="connsiteX2" fmla="*/ 1009650 w 1581150"/>
                <a:gd name="connsiteY2" fmla="*/ 1581150 h 3162300"/>
                <a:gd name="connsiteX3" fmla="*/ 0 w 1581150"/>
                <a:gd name="connsiteY3" fmla="*/ 571500 h 3162300"/>
                <a:gd name="connsiteX4" fmla="*/ 0 w 1581150"/>
                <a:gd name="connsiteY4" fmla="*/ 0 h 3162300"/>
                <a:gd name="connsiteX5" fmla="*/ 1581150 w 1581150"/>
                <a:gd name="connsiteY5" fmla="*/ 1581150 h 3162300"/>
                <a:gd name="connsiteX6" fmla="*/ 0 w 1581150"/>
                <a:gd name="connsiteY6" fmla="*/ 316230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1150" h="3162300">
                  <a:moveTo>
                    <a:pt x="0" y="3162300"/>
                  </a:moveTo>
                  <a:lnTo>
                    <a:pt x="0" y="2590800"/>
                  </a:lnTo>
                  <a:cubicBezTo>
                    <a:pt x="556260" y="2590800"/>
                    <a:pt x="1009650" y="2137410"/>
                    <a:pt x="1009650" y="1581150"/>
                  </a:cubicBez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ubicBezTo>
                    <a:pt x="1581150" y="2452688"/>
                    <a:pt x="871538" y="3162300"/>
                    <a:pt x="0" y="316230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6B2E5F6E-8602-4265-88E4-F9DF64ADC8A5}"/>
                </a:ext>
              </a:extLst>
            </p:cNvPr>
            <p:cNvSpPr/>
            <p:nvPr/>
          </p:nvSpPr>
          <p:spPr>
            <a:xfrm>
              <a:off x="1438275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2" name="-">
            <a:extLst>
              <a:ext uri="{FF2B5EF4-FFF2-40B4-BE49-F238E27FC236}">
                <a16:creationId xmlns:a16="http://schemas.microsoft.com/office/drawing/2014/main" id="{BC28052A-6794-494B-AF40-B64A2A13274B}"/>
              </a:ext>
            </a:extLst>
          </p:cNvPr>
          <p:cNvSpPr/>
          <p:nvPr/>
        </p:nvSpPr>
        <p:spPr>
          <a:xfrm>
            <a:off x="1552122" y="2226015"/>
            <a:ext cx="9058728" cy="2405972"/>
          </a:xfrm>
          <a:prstGeom prst="roundRect">
            <a:avLst>
              <a:gd name="adj" fmla="val 9264"/>
            </a:avLst>
          </a:prstGeom>
          <a:solidFill>
            <a:srgbClr val="FE7916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A402C7-C806-4712-B871-2944AB36389C}"/>
              </a:ext>
            </a:extLst>
          </p:cNvPr>
          <p:cNvSpPr txBox="1"/>
          <p:nvPr/>
        </p:nvSpPr>
        <p:spPr>
          <a:xfrm>
            <a:off x="1665698" y="3075057"/>
            <a:ext cx="44839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WWW.YOUR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0E68D0-89B3-4180-B668-5FEBABA5DDDF}"/>
              </a:ext>
            </a:extLst>
          </p:cNvPr>
          <p:cNvSpPr txBox="1"/>
          <p:nvPr/>
        </p:nvSpPr>
        <p:spPr>
          <a:xfrm>
            <a:off x="6029861" y="3075057"/>
            <a:ext cx="44839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DOMAIN.COM</a:t>
            </a:r>
          </a:p>
        </p:txBody>
      </p:sp>
    </p:spTree>
    <p:extLst>
      <p:ext uri="{BB962C8B-B14F-4D97-AF65-F5344CB8AC3E}">
        <p14:creationId xmlns:p14="http://schemas.microsoft.com/office/powerpoint/2010/main" val="3431246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mph" presetSubtype="0" accel="10000" decel="21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2700000">
                                      <p:cBhvr>
                                        <p:cTn id="40" dur="3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8" dur="1625" fill="hold"/>
                                        <p:tgtEl>
                                          <p:spTgt spid="2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70833E-6 -7.40741E-7 L -0.03099 0.0007 " pathEditMode="relative" rAng="0" ptsTypes="AA">
                                      <p:cBhvr>
                                        <p:cTn id="62" dur="3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4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8" presetClass="emph" presetSubtype="0" accel="10000" decel="21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Rot by="-2700000">
                                      <p:cBhvr>
                                        <p:cTn id="70" dur="3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5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00" y="94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3" grpId="0" animBg="1"/>
      <p:bldP spid="3" grpId="1" animBg="1"/>
      <p:bldP spid="3" grpId="2" animBg="1"/>
      <p:bldP spid="6" grpId="0"/>
      <p:bldP spid="9" grpId="0"/>
      <p:bldP spid="10" grpId="0" animBg="1"/>
      <p:bldP spid="10" grpId="1" animBg="1"/>
      <p:bldP spid="10" grpId="2" animBg="1"/>
      <p:bldP spid="11" grpId="0"/>
      <p:bldP spid="23" grpId="0" animBg="1"/>
      <p:bldP spid="23" grpId="1" animBg="1"/>
      <p:bldP spid="25" grpId="0" animBg="1"/>
      <p:bldP spid="25" grpId="1" animBg="1"/>
      <p:bldP spid="32" grpId="0" animBg="1"/>
      <p:bldP spid="32" grpId="1" animBg="1"/>
      <p:bldP spid="8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904616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-">
            <a:extLst>
              <a:ext uri="{FF2B5EF4-FFF2-40B4-BE49-F238E27FC236}">
                <a16:creationId xmlns:a16="http://schemas.microsoft.com/office/drawing/2014/main" id="{9EB92311-A7A0-46EF-82CA-EC3CC9B75E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0E71E4EB-EE05-4214-823E-28EEC5171596}"/>
              </a:ext>
            </a:extLst>
          </p:cNvPr>
          <p:cNvSpPr/>
          <p:nvPr/>
        </p:nvSpPr>
        <p:spPr>
          <a:xfrm>
            <a:off x="5210463" y="-320420"/>
            <a:ext cx="2876550" cy="1959293"/>
          </a:xfrm>
          <a:custGeom>
            <a:avLst/>
            <a:gdLst>
              <a:gd name="connsiteX0" fmla="*/ 2850832 w 2876550"/>
              <a:gd name="connsiteY0" fmla="*/ 1902143 h 1959293"/>
              <a:gd name="connsiteX1" fmla="*/ 2876550 w 2876550"/>
              <a:gd name="connsiteY1" fmla="*/ 1930718 h 1959293"/>
              <a:gd name="connsiteX2" fmla="*/ 2850832 w 2876550"/>
              <a:gd name="connsiteY2" fmla="*/ 1959293 h 1959293"/>
              <a:gd name="connsiteX3" fmla="*/ 2825115 w 2876550"/>
              <a:gd name="connsiteY3" fmla="*/ 1930718 h 1959293"/>
              <a:gd name="connsiteX4" fmla="*/ 2850832 w 2876550"/>
              <a:gd name="connsiteY4" fmla="*/ 1902143 h 1959293"/>
              <a:gd name="connsiteX5" fmla="*/ 2684144 w 2876550"/>
              <a:gd name="connsiteY5" fmla="*/ 1902143 h 1959293"/>
              <a:gd name="connsiteX6" fmla="*/ 2709862 w 2876550"/>
              <a:gd name="connsiteY6" fmla="*/ 1930718 h 1959293"/>
              <a:gd name="connsiteX7" fmla="*/ 2684144 w 2876550"/>
              <a:gd name="connsiteY7" fmla="*/ 1959293 h 1959293"/>
              <a:gd name="connsiteX8" fmla="*/ 2658427 w 2876550"/>
              <a:gd name="connsiteY8" fmla="*/ 1930718 h 1959293"/>
              <a:gd name="connsiteX9" fmla="*/ 2684144 w 2876550"/>
              <a:gd name="connsiteY9" fmla="*/ 1902143 h 1959293"/>
              <a:gd name="connsiteX10" fmla="*/ 2518409 w 2876550"/>
              <a:gd name="connsiteY10" fmla="*/ 1902143 h 1959293"/>
              <a:gd name="connsiteX11" fmla="*/ 2544127 w 2876550"/>
              <a:gd name="connsiteY11" fmla="*/ 1930718 h 1959293"/>
              <a:gd name="connsiteX12" fmla="*/ 2518409 w 2876550"/>
              <a:gd name="connsiteY12" fmla="*/ 1959293 h 1959293"/>
              <a:gd name="connsiteX13" fmla="*/ 2492692 w 2876550"/>
              <a:gd name="connsiteY13" fmla="*/ 1930718 h 1959293"/>
              <a:gd name="connsiteX14" fmla="*/ 2518409 w 2876550"/>
              <a:gd name="connsiteY14" fmla="*/ 1902143 h 1959293"/>
              <a:gd name="connsiteX15" fmla="*/ 2352674 w 2876550"/>
              <a:gd name="connsiteY15" fmla="*/ 1902143 h 1959293"/>
              <a:gd name="connsiteX16" fmla="*/ 2378392 w 2876550"/>
              <a:gd name="connsiteY16" fmla="*/ 1930718 h 1959293"/>
              <a:gd name="connsiteX17" fmla="*/ 2352674 w 2876550"/>
              <a:gd name="connsiteY17" fmla="*/ 1959293 h 1959293"/>
              <a:gd name="connsiteX18" fmla="*/ 2326957 w 2876550"/>
              <a:gd name="connsiteY18" fmla="*/ 1930718 h 1959293"/>
              <a:gd name="connsiteX19" fmla="*/ 2352674 w 2876550"/>
              <a:gd name="connsiteY19" fmla="*/ 1902143 h 1959293"/>
              <a:gd name="connsiteX20" fmla="*/ 2185987 w 2876550"/>
              <a:gd name="connsiteY20" fmla="*/ 1902143 h 1959293"/>
              <a:gd name="connsiteX21" fmla="*/ 2211705 w 2876550"/>
              <a:gd name="connsiteY21" fmla="*/ 1930718 h 1959293"/>
              <a:gd name="connsiteX22" fmla="*/ 2185987 w 2876550"/>
              <a:gd name="connsiteY22" fmla="*/ 1959293 h 1959293"/>
              <a:gd name="connsiteX23" fmla="*/ 2160270 w 2876550"/>
              <a:gd name="connsiteY23" fmla="*/ 1930718 h 1959293"/>
              <a:gd name="connsiteX24" fmla="*/ 2185987 w 2876550"/>
              <a:gd name="connsiteY24" fmla="*/ 1902143 h 1959293"/>
              <a:gd name="connsiteX25" fmla="*/ 2020252 w 2876550"/>
              <a:gd name="connsiteY25" fmla="*/ 1902143 h 1959293"/>
              <a:gd name="connsiteX26" fmla="*/ 2045969 w 2876550"/>
              <a:gd name="connsiteY26" fmla="*/ 1930718 h 1959293"/>
              <a:gd name="connsiteX27" fmla="*/ 2020252 w 2876550"/>
              <a:gd name="connsiteY27" fmla="*/ 1959293 h 1959293"/>
              <a:gd name="connsiteX28" fmla="*/ 1994534 w 2876550"/>
              <a:gd name="connsiteY28" fmla="*/ 1930718 h 1959293"/>
              <a:gd name="connsiteX29" fmla="*/ 2020252 w 2876550"/>
              <a:gd name="connsiteY29" fmla="*/ 1902143 h 1959293"/>
              <a:gd name="connsiteX30" fmla="*/ 1853565 w 2876550"/>
              <a:gd name="connsiteY30" fmla="*/ 1902143 h 1959293"/>
              <a:gd name="connsiteX31" fmla="*/ 1879282 w 2876550"/>
              <a:gd name="connsiteY31" fmla="*/ 1930718 h 1959293"/>
              <a:gd name="connsiteX32" fmla="*/ 1853565 w 2876550"/>
              <a:gd name="connsiteY32" fmla="*/ 1959293 h 1959293"/>
              <a:gd name="connsiteX33" fmla="*/ 1827847 w 2876550"/>
              <a:gd name="connsiteY33" fmla="*/ 1930718 h 1959293"/>
              <a:gd name="connsiteX34" fmla="*/ 1853565 w 2876550"/>
              <a:gd name="connsiteY34" fmla="*/ 1902143 h 1959293"/>
              <a:gd name="connsiteX35" fmla="*/ 1687829 w 2876550"/>
              <a:gd name="connsiteY35" fmla="*/ 1902143 h 1959293"/>
              <a:gd name="connsiteX36" fmla="*/ 1713547 w 2876550"/>
              <a:gd name="connsiteY36" fmla="*/ 1930718 h 1959293"/>
              <a:gd name="connsiteX37" fmla="*/ 1687829 w 2876550"/>
              <a:gd name="connsiteY37" fmla="*/ 1959293 h 1959293"/>
              <a:gd name="connsiteX38" fmla="*/ 1662112 w 2876550"/>
              <a:gd name="connsiteY38" fmla="*/ 1930718 h 1959293"/>
              <a:gd name="connsiteX39" fmla="*/ 1687829 w 2876550"/>
              <a:gd name="connsiteY39" fmla="*/ 1902143 h 1959293"/>
              <a:gd name="connsiteX40" fmla="*/ 1521142 w 2876550"/>
              <a:gd name="connsiteY40" fmla="*/ 1902143 h 1959293"/>
              <a:gd name="connsiteX41" fmla="*/ 1546860 w 2876550"/>
              <a:gd name="connsiteY41" fmla="*/ 1930718 h 1959293"/>
              <a:gd name="connsiteX42" fmla="*/ 1521142 w 2876550"/>
              <a:gd name="connsiteY42" fmla="*/ 1959293 h 1959293"/>
              <a:gd name="connsiteX43" fmla="*/ 1495425 w 2876550"/>
              <a:gd name="connsiteY43" fmla="*/ 1930718 h 1959293"/>
              <a:gd name="connsiteX44" fmla="*/ 1521142 w 2876550"/>
              <a:gd name="connsiteY44" fmla="*/ 1902143 h 1959293"/>
              <a:gd name="connsiteX45" fmla="*/ 1355407 w 2876550"/>
              <a:gd name="connsiteY45" fmla="*/ 1902143 h 1959293"/>
              <a:gd name="connsiteX46" fmla="*/ 1381125 w 2876550"/>
              <a:gd name="connsiteY46" fmla="*/ 1930718 h 1959293"/>
              <a:gd name="connsiteX47" fmla="*/ 1355407 w 2876550"/>
              <a:gd name="connsiteY47" fmla="*/ 1959293 h 1959293"/>
              <a:gd name="connsiteX48" fmla="*/ 1329690 w 2876550"/>
              <a:gd name="connsiteY48" fmla="*/ 1930718 h 1959293"/>
              <a:gd name="connsiteX49" fmla="*/ 1355407 w 2876550"/>
              <a:gd name="connsiteY49" fmla="*/ 1902143 h 1959293"/>
              <a:gd name="connsiteX50" fmla="*/ 1188720 w 2876550"/>
              <a:gd name="connsiteY50" fmla="*/ 1902143 h 1959293"/>
              <a:gd name="connsiteX51" fmla="*/ 1214437 w 2876550"/>
              <a:gd name="connsiteY51" fmla="*/ 1930718 h 1959293"/>
              <a:gd name="connsiteX52" fmla="*/ 1188720 w 2876550"/>
              <a:gd name="connsiteY52" fmla="*/ 1959293 h 1959293"/>
              <a:gd name="connsiteX53" fmla="*/ 1163002 w 2876550"/>
              <a:gd name="connsiteY53" fmla="*/ 1930718 h 1959293"/>
              <a:gd name="connsiteX54" fmla="*/ 1188720 w 2876550"/>
              <a:gd name="connsiteY54" fmla="*/ 1902143 h 1959293"/>
              <a:gd name="connsiteX55" fmla="*/ 1022985 w 2876550"/>
              <a:gd name="connsiteY55" fmla="*/ 1902143 h 1959293"/>
              <a:gd name="connsiteX56" fmla="*/ 1048702 w 2876550"/>
              <a:gd name="connsiteY56" fmla="*/ 1930718 h 1959293"/>
              <a:gd name="connsiteX57" fmla="*/ 1022985 w 2876550"/>
              <a:gd name="connsiteY57" fmla="*/ 1959293 h 1959293"/>
              <a:gd name="connsiteX58" fmla="*/ 997267 w 2876550"/>
              <a:gd name="connsiteY58" fmla="*/ 1930718 h 1959293"/>
              <a:gd name="connsiteX59" fmla="*/ 1022985 w 2876550"/>
              <a:gd name="connsiteY59" fmla="*/ 1902143 h 1959293"/>
              <a:gd name="connsiteX60" fmla="*/ 857249 w 2876550"/>
              <a:gd name="connsiteY60" fmla="*/ 1902143 h 1959293"/>
              <a:gd name="connsiteX61" fmla="*/ 882967 w 2876550"/>
              <a:gd name="connsiteY61" fmla="*/ 1930718 h 1959293"/>
              <a:gd name="connsiteX62" fmla="*/ 857249 w 2876550"/>
              <a:gd name="connsiteY62" fmla="*/ 1959293 h 1959293"/>
              <a:gd name="connsiteX63" fmla="*/ 831532 w 2876550"/>
              <a:gd name="connsiteY63" fmla="*/ 1930718 h 1959293"/>
              <a:gd name="connsiteX64" fmla="*/ 857249 w 2876550"/>
              <a:gd name="connsiteY64" fmla="*/ 1902143 h 1959293"/>
              <a:gd name="connsiteX65" fmla="*/ 690562 w 2876550"/>
              <a:gd name="connsiteY65" fmla="*/ 1902143 h 1959293"/>
              <a:gd name="connsiteX66" fmla="*/ 716280 w 2876550"/>
              <a:gd name="connsiteY66" fmla="*/ 1930718 h 1959293"/>
              <a:gd name="connsiteX67" fmla="*/ 690562 w 2876550"/>
              <a:gd name="connsiteY67" fmla="*/ 1959293 h 1959293"/>
              <a:gd name="connsiteX68" fmla="*/ 664845 w 2876550"/>
              <a:gd name="connsiteY68" fmla="*/ 1930718 h 1959293"/>
              <a:gd name="connsiteX69" fmla="*/ 690562 w 2876550"/>
              <a:gd name="connsiteY69" fmla="*/ 1902143 h 1959293"/>
              <a:gd name="connsiteX70" fmla="*/ 524827 w 2876550"/>
              <a:gd name="connsiteY70" fmla="*/ 1902143 h 1959293"/>
              <a:gd name="connsiteX71" fmla="*/ 550545 w 2876550"/>
              <a:gd name="connsiteY71" fmla="*/ 1930718 h 1959293"/>
              <a:gd name="connsiteX72" fmla="*/ 524827 w 2876550"/>
              <a:gd name="connsiteY72" fmla="*/ 1959293 h 1959293"/>
              <a:gd name="connsiteX73" fmla="*/ 499110 w 2876550"/>
              <a:gd name="connsiteY73" fmla="*/ 1930718 h 1959293"/>
              <a:gd name="connsiteX74" fmla="*/ 524827 w 2876550"/>
              <a:gd name="connsiteY74" fmla="*/ 1902143 h 1959293"/>
              <a:gd name="connsiteX75" fmla="*/ 358139 w 2876550"/>
              <a:gd name="connsiteY75" fmla="*/ 1902143 h 1959293"/>
              <a:gd name="connsiteX76" fmla="*/ 383857 w 2876550"/>
              <a:gd name="connsiteY76" fmla="*/ 1930718 h 1959293"/>
              <a:gd name="connsiteX77" fmla="*/ 358139 w 2876550"/>
              <a:gd name="connsiteY77" fmla="*/ 1959293 h 1959293"/>
              <a:gd name="connsiteX78" fmla="*/ 332422 w 2876550"/>
              <a:gd name="connsiteY78" fmla="*/ 1930718 h 1959293"/>
              <a:gd name="connsiteX79" fmla="*/ 358139 w 2876550"/>
              <a:gd name="connsiteY79" fmla="*/ 1902143 h 1959293"/>
              <a:gd name="connsiteX80" fmla="*/ 192405 w 2876550"/>
              <a:gd name="connsiteY80" fmla="*/ 1902143 h 1959293"/>
              <a:gd name="connsiteX81" fmla="*/ 218122 w 2876550"/>
              <a:gd name="connsiteY81" fmla="*/ 1930718 h 1959293"/>
              <a:gd name="connsiteX82" fmla="*/ 192405 w 2876550"/>
              <a:gd name="connsiteY82" fmla="*/ 1959293 h 1959293"/>
              <a:gd name="connsiteX83" fmla="*/ 166687 w 2876550"/>
              <a:gd name="connsiteY83" fmla="*/ 1930718 h 1959293"/>
              <a:gd name="connsiteX84" fmla="*/ 192405 w 2876550"/>
              <a:gd name="connsiteY84" fmla="*/ 1902143 h 1959293"/>
              <a:gd name="connsiteX85" fmla="*/ 25718 w 2876550"/>
              <a:gd name="connsiteY85" fmla="*/ 1902143 h 1959293"/>
              <a:gd name="connsiteX86" fmla="*/ 51435 w 2876550"/>
              <a:gd name="connsiteY86" fmla="*/ 1930718 h 1959293"/>
              <a:gd name="connsiteX87" fmla="*/ 25718 w 2876550"/>
              <a:gd name="connsiteY87" fmla="*/ 1959293 h 1959293"/>
              <a:gd name="connsiteX88" fmla="*/ 0 w 2876550"/>
              <a:gd name="connsiteY88" fmla="*/ 1930718 h 1959293"/>
              <a:gd name="connsiteX89" fmla="*/ 25718 w 2876550"/>
              <a:gd name="connsiteY89" fmla="*/ 1902143 h 1959293"/>
              <a:gd name="connsiteX90" fmla="*/ 2850832 w 2876550"/>
              <a:gd name="connsiteY90" fmla="*/ 1690688 h 1959293"/>
              <a:gd name="connsiteX91" fmla="*/ 2876550 w 2876550"/>
              <a:gd name="connsiteY91" fmla="*/ 1719263 h 1959293"/>
              <a:gd name="connsiteX92" fmla="*/ 2850832 w 2876550"/>
              <a:gd name="connsiteY92" fmla="*/ 1747838 h 1959293"/>
              <a:gd name="connsiteX93" fmla="*/ 2825115 w 2876550"/>
              <a:gd name="connsiteY93" fmla="*/ 1719263 h 1959293"/>
              <a:gd name="connsiteX94" fmla="*/ 2850832 w 2876550"/>
              <a:gd name="connsiteY94" fmla="*/ 1690688 h 1959293"/>
              <a:gd name="connsiteX95" fmla="*/ 2684144 w 2876550"/>
              <a:gd name="connsiteY95" fmla="*/ 1690688 h 1959293"/>
              <a:gd name="connsiteX96" fmla="*/ 2709862 w 2876550"/>
              <a:gd name="connsiteY96" fmla="*/ 1719263 h 1959293"/>
              <a:gd name="connsiteX97" fmla="*/ 2684144 w 2876550"/>
              <a:gd name="connsiteY97" fmla="*/ 1747838 h 1959293"/>
              <a:gd name="connsiteX98" fmla="*/ 2658427 w 2876550"/>
              <a:gd name="connsiteY98" fmla="*/ 1719263 h 1959293"/>
              <a:gd name="connsiteX99" fmla="*/ 2684144 w 2876550"/>
              <a:gd name="connsiteY99" fmla="*/ 1690688 h 1959293"/>
              <a:gd name="connsiteX100" fmla="*/ 2518409 w 2876550"/>
              <a:gd name="connsiteY100" fmla="*/ 1690688 h 1959293"/>
              <a:gd name="connsiteX101" fmla="*/ 2544127 w 2876550"/>
              <a:gd name="connsiteY101" fmla="*/ 1719263 h 1959293"/>
              <a:gd name="connsiteX102" fmla="*/ 2518409 w 2876550"/>
              <a:gd name="connsiteY102" fmla="*/ 1747838 h 1959293"/>
              <a:gd name="connsiteX103" fmla="*/ 2492692 w 2876550"/>
              <a:gd name="connsiteY103" fmla="*/ 1719263 h 1959293"/>
              <a:gd name="connsiteX104" fmla="*/ 2518409 w 2876550"/>
              <a:gd name="connsiteY104" fmla="*/ 1690688 h 1959293"/>
              <a:gd name="connsiteX105" fmla="*/ 2352674 w 2876550"/>
              <a:gd name="connsiteY105" fmla="*/ 1690688 h 1959293"/>
              <a:gd name="connsiteX106" fmla="*/ 2378392 w 2876550"/>
              <a:gd name="connsiteY106" fmla="*/ 1719263 h 1959293"/>
              <a:gd name="connsiteX107" fmla="*/ 2352674 w 2876550"/>
              <a:gd name="connsiteY107" fmla="*/ 1747838 h 1959293"/>
              <a:gd name="connsiteX108" fmla="*/ 2326957 w 2876550"/>
              <a:gd name="connsiteY108" fmla="*/ 1719263 h 1959293"/>
              <a:gd name="connsiteX109" fmla="*/ 2352674 w 2876550"/>
              <a:gd name="connsiteY109" fmla="*/ 1690688 h 1959293"/>
              <a:gd name="connsiteX110" fmla="*/ 2185987 w 2876550"/>
              <a:gd name="connsiteY110" fmla="*/ 1690688 h 1959293"/>
              <a:gd name="connsiteX111" fmla="*/ 2211705 w 2876550"/>
              <a:gd name="connsiteY111" fmla="*/ 1719263 h 1959293"/>
              <a:gd name="connsiteX112" fmla="*/ 2185987 w 2876550"/>
              <a:gd name="connsiteY112" fmla="*/ 1747838 h 1959293"/>
              <a:gd name="connsiteX113" fmla="*/ 2160270 w 2876550"/>
              <a:gd name="connsiteY113" fmla="*/ 1719263 h 1959293"/>
              <a:gd name="connsiteX114" fmla="*/ 2185987 w 2876550"/>
              <a:gd name="connsiteY114" fmla="*/ 1690688 h 1959293"/>
              <a:gd name="connsiteX115" fmla="*/ 2020252 w 2876550"/>
              <a:gd name="connsiteY115" fmla="*/ 1690688 h 1959293"/>
              <a:gd name="connsiteX116" fmla="*/ 2045969 w 2876550"/>
              <a:gd name="connsiteY116" fmla="*/ 1719263 h 1959293"/>
              <a:gd name="connsiteX117" fmla="*/ 2020252 w 2876550"/>
              <a:gd name="connsiteY117" fmla="*/ 1747838 h 1959293"/>
              <a:gd name="connsiteX118" fmla="*/ 1994534 w 2876550"/>
              <a:gd name="connsiteY118" fmla="*/ 1719263 h 1959293"/>
              <a:gd name="connsiteX119" fmla="*/ 2020252 w 2876550"/>
              <a:gd name="connsiteY119" fmla="*/ 1690688 h 1959293"/>
              <a:gd name="connsiteX120" fmla="*/ 1853565 w 2876550"/>
              <a:gd name="connsiteY120" fmla="*/ 1690688 h 1959293"/>
              <a:gd name="connsiteX121" fmla="*/ 1879282 w 2876550"/>
              <a:gd name="connsiteY121" fmla="*/ 1719263 h 1959293"/>
              <a:gd name="connsiteX122" fmla="*/ 1853565 w 2876550"/>
              <a:gd name="connsiteY122" fmla="*/ 1747838 h 1959293"/>
              <a:gd name="connsiteX123" fmla="*/ 1827847 w 2876550"/>
              <a:gd name="connsiteY123" fmla="*/ 1719263 h 1959293"/>
              <a:gd name="connsiteX124" fmla="*/ 1853565 w 2876550"/>
              <a:gd name="connsiteY124" fmla="*/ 1690688 h 1959293"/>
              <a:gd name="connsiteX125" fmla="*/ 1687829 w 2876550"/>
              <a:gd name="connsiteY125" fmla="*/ 1690688 h 1959293"/>
              <a:gd name="connsiteX126" fmla="*/ 1713547 w 2876550"/>
              <a:gd name="connsiteY126" fmla="*/ 1719263 h 1959293"/>
              <a:gd name="connsiteX127" fmla="*/ 1687829 w 2876550"/>
              <a:gd name="connsiteY127" fmla="*/ 1747838 h 1959293"/>
              <a:gd name="connsiteX128" fmla="*/ 1662112 w 2876550"/>
              <a:gd name="connsiteY128" fmla="*/ 1719263 h 1959293"/>
              <a:gd name="connsiteX129" fmla="*/ 1687829 w 2876550"/>
              <a:gd name="connsiteY129" fmla="*/ 1690688 h 1959293"/>
              <a:gd name="connsiteX130" fmla="*/ 1521142 w 2876550"/>
              <a:gd name="connsiteY130" fmla="*/ 1690688 h 1959293"/>
              <a:gd name="connsiteX131" fmla="*/ 1546860 w 2876550"/>
              <a:gd name="connsiteY131" fmla="*/ 1719263 h 1959293"/>
              <a:gd name="connsiteX132" fmla="*/ 1521142 w 2876550"/>
              <a:gd name="connsiteY132" fmla="*/ 1747838 h 1959293"/>
              <a:gd name="connsiteX133" fmla="*/ 1495425 w 2876550"/>
              <a:gd name="connsiteY133" fmla="*/ 1719263 h 1959293"/>
              <a:gd name="connsiteX134" fmla="*/ 1521142 w 2876550"/>
              <a:gd name="connsiteY134" fmla="*/ 1690688 h 1959293"/>
              <a:gd name="connsiteX135" fmla="*/ 1355407 w 2876550"/>
              <a:gd name="connsiteY135" fmla="*/ 1690688 h 1959293"/>
              <a:gd name="connsiteX136" fmla="*/ 1381125 w 2876550"/>
              <a:gd name="connsiteY136" fmla="*/ 1719263 h 1959293"/>
              <a:gd name="connsiteX137" fmla="*/ 1355407 w 2876550"/>
              <a:gd name="connsiteY137" fmla="*/ 1747838 h 1959293"/>
              <a:gd name="connsiteX138" fmla="*/ 1329690 w 2876550"/>
              <a:gd name="connsiteY138" fmla="*/ 1719263 h 1959293"/>
              <a:gd name="connsiteX139" fmla="*/ 1355407 w 2876550"/>
              <a:gd name="connsiteY139" fmla="*/ 1690688 h 1959293"/>
              <a:gd name="connsiteX140" fmla="*/ 1188720 w 2876550"/>
              <a:gd name="connsiteY140" fmla="*/ 1690688 h 1959293"/>
              <a:gd name="connsiteX141" fmla="*/ 1214437 w 2876550"/>
              <a:gd name="connsiteY141" fmla="*/ 1719263 h 1959293"/>
              <a:gd name="connsiteX142" fmla="*/ 1188720 w 2876550"/>
              <a:gd name="connsiteY142" fmla="*/ 1747838 h 1959293"/>
              <a:gd name="connsiteX143" fmla="*/ 1163002 w 2876550"/>
              <a:gd name="connsiteY143" fmla="*/ 1719263 h 1959293"/>
              <a:gd name="connsiteX144" fmla="*/ 1188720 w 2876550"/>
              <a:gd name="connsiteY144" fmla="*/ 1690688 h 1959293"/>
              <a:gd name="connsiteX145" fmla="*/ 1022985 w 2876550"/>
              <a:gd name="connsiteY145" fmla="*/ 1690688 h 1959293"/>
              <a:gd name="connsiteX146" fmla="*/ 1048702 w 2876550"/>
              <a:gd name="connsiteY146" fmla="*/ 1719263 h 1959293"/>
              <a:gd name="connsiteX147" fmla="*/ 1022985 w 2876550"/>
              <a:gd name="connsiteY147" fmla="*/ 1747838 h 1959293"/>
              <a:gd name="connsiteX148" fmla="*/ 997267 w 2876550"/>
              <a:gd name="connsiteY148" fmla="*/ 1719263 h 1959293"/>
              <a:gd name="connsiteX149" fmla="*/ 1022985 w 2876550"/>
              <a:gd name="connsiteY149" fmla="*/ 1690688 h 1959293"/>
              <a:gd name="connsiteX150" fmla="*/ 857249 w 2876550"/>
              <a:gd name="connsiteY150" fmla="*/ 1690688 h 1959293"/>
              <a:gd name="connsiteX151" fmla="*/ 882967 w 2876550"/>
              <a:gd name="connsiteY151" fmla="*/ 1719263 h 1959293"/>
              <a:gd name="connsiteX152" fmla="*/ 857249 w 2876550"/>
              <a:gd name="connsiteY152" fmla="*/ 1747838 h 1959293"/>
              <a:gd name="connsiteX153" fmla="*/ 831532 w 2876550"/>
              <a:gd name="connsiteY153" fmla="*/ 1719263 h 1959293"/>
              <a:gd name="connsiteX154" fmla="*/ 857249 w 2876550"/>
              <a:gd name="connsiteY154" fmla="*/ 1690688 h 1959293"/>
              <a:gd name="connsiteX155" fmla="*/ 690562 w 2876550"/>
              <a:gd name="connsiteY155" fmla="*/ 1690688 h 1959293"/>
              <a:gd name="connsiteX156" fmla="*/ 716280 w 2876550"/>
              <a:gd name="connsiteY156" fmla="*/ 1719263 h 1959293"/>
              <a:gd name="connsiteX157" fmla="*/ 690562 w 2876550"/>
              <a:gd name="connsiteY157" fmla="*/ 1747838 h 1959293"/>
              <a:gd name="connsiteX158" fmla="*/ 664845 w 2876550"/>
              <a:gd name="connsiteY158" fmla="*/ 1719263 h 1959293"/>
              <a:gd name="connsiteX159" fmla="*/ 690562 w 2876550"/>
              <a:gd name="connsiteY159" fmla="*/ 1690688 h 1959293"/>
              <a:gd name="connsiteX160" fmla="*/ 524827 w 2876550"/>
              <a:gd name="connsiteY160" fmla="*/ 1690688 h 1959293"/>
              <a:gd name="connsiteX161" fmla="*/ 550545 w 2876550"/>
              <a:gd name="connsiteY161" fmla="*/ 1719263 h 1959293"/>
              <a:gd name="connsiteX162" fmla="*/ 524827 w 2876550"/>
              <a:gd name="connsiteY162" fmla="*/ 1747838 h 1959293"/>
              <a:gd name="connsiteX163" fmla="*/ 499110 w 2876550"/>
              <a:gd name="connsiteY163" fmla="*/ 1719263 h 1959293"/>
              <a:gd name="connsiteX164" fmla="*/ 524827 w 2876550"/>
              <a:gd name="connsiteY164" fmla="*/ 1690688 h 1959293"/>
              <a:gd name="connsiteX165" fmla="*/ 358139 w 2876550"/>
              <a:gd name="connsiteY165" fmla="*/ 1690688 h 1959293"/>
              <a:gd name="connsiteX166" fmla="*/ 383857 w 2876550"/>
              <a:gd name="connsiteY166" fmla="*/ 1719263 h 1959293"/>
              <a:gd name="connsiteX167" fmla="*/ 358139 w 2876550"/>
              <a:gd name="connsiteY167" fmla="*/ 1747838 h 1959293"/>
              <a:gd name="connsiteX168" fmla="*/ 332422 w 2876550"/>
              <a:gd name="connsiteY168" fmla="*/ 1719263 h 1959293"/>
              <a:gd name="connsiteX169" fmla="*/ 358139 w 2876550"/>
              <a:gd name="connsiteY169" fmla="*/ 1690688 h 1959293"/>
              <a:gd name="connsiteX170" fmla="*/ 192405 w 2876550"/>
              <a:gd name="connsiteY170" fmla="*/ 1690688 h 1959293"/>
              <a:gd name="connsiteX171" fmla="*/ 218122 w 2876550"/>
              <a:gd name="connsiteY171" fmla="*/ 1719263 h 1959293"/>
              <a:gd name="connsiteX172" fmla="*/ 192405 w 2876550"/>
              <a:gd name="connsiteY172" fmla="*/ 1747838 h 1959293"/>
              <a:gd name="connsiteX173" fmla="*/ 166687 w 2876550"/>
              <a:gd name="connsiteY173" fmla="*/ 1719263 h 1959293"/>
              <a:gd name="connsiteX174" fmla="*/ 192405 w 2876550"/>
              <a:gd name="connsiteY174" fmla="*/ 1690688 h 1959293"/>
              <a:gd name="connsiteX175" fmla="*/ 25718 w 2876550"/>
              <a:gd name="connsiteY175" fmla="*/ 1690688 h 1959293"/>
              <a:gd name="connsiteX176" fmla="*/ 51435 w 2876550"/>
              <a:gd name="connsiteY176" fmla="*/ 1719263 h 1959293"/>
              <a:gd name="connsiteX177" fmla="*/ 25718 w 2876550"/>
              <a:gd name="connsiteY177" fmla="*/ 1747838 h 1959293"/>
              <a:gd name="connsiteX178" fmla="*/ 0 w 2876550"/>
              <a:gd name="connsiteY178" fmla="*/ 1719263 h 1959293"/>
              <a:gd name="connsiteX179" fmla="*/ 25718 w 2876550"/>
              <a:gd name="connsiteY179" fmla="*/ 1690688 h 1959293"/>
              <a:gd name="connsiteX180" fmla="*/ 2020252 w 2876550"/>
              <a:gd name="connsiteY180" fmla="*/ 1480185 h 1959293"/>
              <a:gd name="connsiteX181" fmla="*/ 2045969 w 2876550"/>
              <a:gd name="connsiteY181" fmla="*/ 1508760 h 1959293"/>
              <a:gd name="connsiteX182" fmla="*/ 2020252 w 2876550"/>
              <a:gd name="connsiteY182" fmla="*/ 1537335 h 1959293"/>
              <a:gd name="connsiteX183" fmla="*/ 1994534 w 2876550"/>
              <a:gd name="connsiteY183" fmla="*/ 1508760 h 1959293"/>
              <a:gd name="connsiteX184" fmla="*/ 2020252 w 2876550"/>
              <a:gd name="connsiteY184" fmla="*/ 1480185 h 1959293"/>
              <a:gd name="connsiteX185" fmla="*/ 1853565 w 2876550"/>
              <a:gd name="connsiteY185" fmla="*/ 1480185 h 1959293"/>
              <a:gd name="connsiteX186" fmla="*/ 1879282 w 2876550"/>
              <a:gd name="connsiteY186" fmla="*/ 1508760 h 1959293"/>
              <a:gd name="connsiteX187" fmla="*/ 1853565 w 2876550"/>
              <a:gd name="connsiteY187" fmla="*/ 1537335 h 1959293"/>
              <a:gd name="connsiteX188" fmla="*/ 1827847 w 2876550"/>
              <a:gd name="connsiteY188" fmla="*/ 1508760 h 1959293"/>
              <a:gd name="connsiteX189" fmla="*/ 1853565 w 2876550"/>
              <a:gd name="connsiteY189" fmla="*/ 1480185 h 1959293"/>
              <a:gd name="connsiteX190" fmla="*/ 1687829 w 2876550"/>
              <a:gd name="connsiteY190" fmla="*/ 1480185 h 1959293"/>
              <a:gd name="connsiteX191" fmla="*/ 1713547 w 2876550"/>
              <a:gd name="connsiteY191" fmla="*/ 1508760 h 1959293"/>
              <a:gd name="connsiteX192" fmla="*/ 1687829 w 2876550"/>
              <a:gd name="connsiteY192" fmla="*/ 1537335 h 1959293"/>
              <a:gd name="connsiteX193" fmla="*/ 1662112 w 2876550"/>
              <a:gd name="connsiteY193" fmla="*/ 1508760 h 1959293"/>
              <a:gd name="connsiteX194" fmla="*/ 1687829 w 2876550"/>
              <a:gd name="connsiteY194" fmla="*/ 1480185 h 1959293"/>
              <a:gd name="connsiteX195" fmla="*/ 1521142 w 2876550"/>
              <a:gd name="connsiteY195" fmla="*/ 1480185 h 1959293"/>
              <a:gd name="connsiteX196" fmla="*/ 1546860 w 2876550"/>
              <a:gd name="connsiteY196" fmla="*/ 1508760 h 1959293"/>
              <a:gd name="connsiteX197" fmla="*/ 1521142 w 2876550"/>
              <a:gd name="connsiteY197" fmla="*/ 1537335 h 1959293"/>
              <a:gd name="connsiteX198" fmla="*/ 1495425 w 2876550"/>
              <a:gd name="connsiteY198" fmla="*/ 1508760 h 1959293"/>
              <a:gd name="connsiteX199" fmla="*/ 1521142 w 2876550"/>
              <a:gd name="connsiteY199" fmla="*/ 1480185 h 1959293"/>
              <a:gd name="connsiteX200" fmla="*/ 1355407 w 2876550"/>
              <a:gd name="connsiteY200" fmla="*/ 1480185 h 1959293"/>
              <a:gd name="connsiteX201" fmla="*/ 1381125 w 2876550"/>
              <a:gd name="connsiteY201" fmla="*/ 1508760 h 1959293"/>
              <a:gd name="connsiteX202" fmla="*/ 1355407 w 2876550"/>
              <a:gd name="connsiteY202" fmla="*/ 1537335 h 1959293"/>
              <a:gd name="connsiteX203" fmla="*/ 1329690 w 2876550"/>
              <a:gd name="connsiteY203" fmla="*/ 1508760 h 1959293"/>
              <a:gd name="connsiteX204" fmla="*/ 1355407 w 2876550"/>
              <a:gd name="connsiteY204" fmla="*/ 1480185 h 1959293"/>
              <a:gd name="connsiteX205" fmla="*/ 1188720 w 2876550"/>
              <a:gd name="connsiteY205" fmla="*/ 1480185 h 1959293"/>
              <a:gd name="connsiteX206" fmla="*/ 1214437 w 2876550"/>
              <a:gd name="connsiteY206" fmla="*/ 1508760 h 1959293"/>
              <a:gd name="connsiteX207" fmla="*/ 1188720 w 2876550"/>
              <a:gd name="connsiteY207" fmla="*/ 1537335 h 1959293"/>
              <a:gd name="connsiteX208" fmla="*/ 1163002 w 2876550"/>
              <a:gd name="connsiteY208" fmla="*/ 1508760 h 1959293"/>
              <a:gd name="connsiteX209" fmla="*/ 1188720 w 2876550"/>
              <a:gd name="connsiteY209" fmla="*/ 1480185 h 1959293"/>
              <a:gd name="connsiteX210" fmla="*/ 1022985 w 2876550"/>
              <a:gd name="connsiteY210" fmla="*/ 1480185 h 1959293"/>
              <a:gd name="connsiteX211" fmla="*/ 1048702 w 2876550"/>
              <a:gd name="connsiteY211" fmla="*/ 1508760 h 1959293"/>
              <a:gd name="connsiteX212" fmla="*/ 1022985 w 2876550"/>
              <a:gd name="connsiteY212" fmla="*/ 1537335 h 1959293"/>
              <a:gd name="connsiteX213" fmla="*/ 997267 w 2876550"/>
              <a:gd name="connsiteY213" fmla="*/ 1508760 h 1959293"/>
              <a:gd name="connsiteX214" fmla="*/ 1022985 w 2876550"/>
              <a:gd name="connsiteY214" fmla="*/ 1480185 h 1959293"/>
              <a:gd name="connsiteX215" fmla="*/ 857249 w 2876550"/>
              <a:gd name="connsiteY215" fmla="*/ 1480185 h 1959293"/>
              <a:gd name="connsiteX216" fmla="*/ 882967 w 2876550"/>
              <a:gd name="connsiteY216" fmla="*/ 1508760 h 1959293"/>
              <a:gd name="connsiteX217" fmla="*/ 857249 w 2876550"/>
              <a:gd name="connsiteY217" fmla="*/ 1537335 h 1959293"/>
              <a:gd name="connsiteX218" fmla="*/ 831532 w 2876550"/>
              <a:gd name="connsiteY218" fmla="*/ 1508760 h 1959293"/>
              <a:gd name="connsiteX219" fmla="*/ 857249 w 2876550"/>
              <a:gd name="connsiteY219" fmla="*/ 1480185 h 1959293"/>
              <a:gd name="connsiteX220" fmla="*/ 690562 w 2876550"/>
              <a:gd name="connsiteY220" fmla="*/ 1480185 h 1959293"/>
              <a:gd name="connsiteX221" fmla="*/ 716280 w 2876550"/>
              <a:gd name="connsiteY221" fmla="*/ 1508760 h 1959293"/>
              <a:gd name="connsiteX222" fmla="*/ 690562 w 2876550"/>
              <a:gd name="connsiteY222" fmla="*/ 1537335 h 1959293"/>
              <a:gd name="connsiteX223" fmla="*/ 664845 w 2876550"/>
              <a:gd name="connsiteY223" fmla="*/ 1508760 h 1959293"/>
              <a:gd name="connsiteX224" fmla="*/ 690562 w 2876550"/>
              <a:gd name="connsiteY224" fmla="*/ 1480185 h 1959293"/>
              <a:gd name="connsiteX225" fmla="*/ 524827 w 2876550"/>
              <a:gd name="connsiteY225" fmla="*/ 1480185 h 1959293"/>
              <a:gd name="connsiteX226" fmla="*/ 550545 w 2876550"/>
              <a:gd name="connsiteY226" fmla="*/ 1508760 h 1959293"/>
              <a:gd name="connsiteX227" fmla="*/ 524827 w 2876550"/>
              <a:gd name="connsiteY227" fmla="*/ 1537335 h 1959293"/>
              <a:gd name="connsiteX228" fmla="*/ 499110 w 2876550"/>
              <a:gd name="connsiteY228" fmla="*/ 1508760 h 1959293"/>
              <a:gd name="connsiteX229" fmla="*/ 524827 w 2876550"/>
              <a:gd name="connsiteY229" fmla="*/ 1480185 h 1959293"/>
              <a:gd name="connsiteX230" fmla="*/ 358139 w 2876550"/>
              <a:gd name="connsiteY230" fmla="*/ 1480185 h 1959293"/>
              <a:gd name="connsiteX231" fmla="*/ 383857 w 2876550"/>
              <a:gd name="connsiteY231" fmla="*/ 1508760 h 1959293"/>
              <a:gd name="connsiteX232" fmla="*/ 358139 w 2876550"/>
              <a:gd name="connsiteY232" fmla="*/ 1537335 h 1959293"/>
              <a:gd name="connsiteX233" fmla="*/ 332422 w 2876550"/>
              <a:gd name="connsiteY233" fmla="*/ 1508760 h 1959293"/>
              <a:gd name="connsiteX234" fmla="*/ 358139 w 2876550"/>
              <a:gd name="connsiteY234" fmla="*/ 1480185 h 1959293"/>
              <a:gd name="connsiteX235" fmla="*/ 192405 w 2876550"/>
              <a:gd name="connsiteY235" fmla="*/ 1480185 h 1959293"/>
              <a:gd name="connsiteX236" fmla="*/ 218122 w 2876550"/>
              <a:gd name="connsiteY236" fmla="*/ 1508760 h 1959293"/>
              <a:gd name="connsiteX237" fmla="*/ 192405 w 2876550"/>
              <a:gd name="connsiteY237" fmla="*/ 1537335 h 1959293"/>
              <a:gd name="connsiteX238" fmla="*/ 166687 w 2876550"/>
              <a:gd name="connsiteY238" fmla="*/ 1508760 h 1959293"/>
              <a:gd name="connsiteX239" fmla="*/ 192405 w 2876550"/>
              <a:gd name="connsiteY239" fmla="*/ 1480185 h 1959293"/>
              <a:gd name="connsiteX240" fmla="*/ 25718 w 2876550"/>
              <a:gd name="connsiteY240" fmla="*/ 1480185 h 1959293"/>
              <a:gd name="connsiteX241" fmla="*/ 51435 w 2876550"/>
              <a:gd name="connsiteY241" fmla="*/ 1508760 h 1959293"/>
              <a:gd name="connsiteX242" fmla="*/ 25718 w 2876550"/>
              <a:gd name="connsiteY242" fmla="*/ 1537335 h 1959293"/>
              <a:gd name="connsiteX243" fmla="*/ 0 w 2876550"/>
              <a:gd name="connsiteY243" fmla="*/ 1508760 h 1959293"/>
              <a:gd name="connsiteX244" fmla="*/ 25718 w 2876550"/>
              <a:gd name="connsiteY244" fmla="*/ 1480185 h 1959293"/>
              <a:gd name="connsiteX245" fmla="*/ 2850832 w 2876550"/>
              <a:gd name="connsiteY245" fmla="*/ 1479233 h 1959293"/>
              <a:gd name="connsiteX246" fmla="*/ 2876550 w 2876550"/>
              <a:gd name="connsiteY246" fmla="*/ 1507808 h 1959293"/>
              <a:gd name="connsiteX247" fmla="*/ 2850832 w 2876550"/>
              <a:gd name="connsiteY247" fmla="*/ 1536383 h 1959293"/>
              <a:gd name="connsiteX248" fmla="*/ 2825115 w 2876550"/>
              <a:gd name="connsiteY248" fmla="*/ 1507808 h 1959293"/>
              <a:gd name="connsiteX249" fmla="*/ 2850832 w 2876550"/>
              <a:gd name="connsiteY249" fmla="*/ 1479233 h 1959293"/>
              <a:gd name="connsiteX250" fmla="*/ 2684144 w 2876550"/>
              <a:gd name="connsiteY250" fmla="*/ 1479233 h 1959293"/>
              <a:gd name="connsiteX251" fmla="*/ 2709862 w 2876550"/>
              <a:gd name="connsiteY251" fmla="*/ 1507808 h 1959293"/>
              <a:gd name="connsiteX252" fmla="*/ 2684144 w 2876550"/>
              <a:gd name="connsiteY252" fmla="*/ 1536383 h 1959293"/>
              <a:gd name="connsiteX253" fmla="*/ 2658427 w 2876550"/>
              <a:gd name="connsiteY253" fmla="*/ 1507808 h 1959293"/>
              <a:gd name="connsiteX254" fmla="*/ 2684144 w 2876550"/>
              <a:gd name="connsiteY254" fmla="*/ 1479233 h 1959293"/>
              <a:gd name="connsiteX255" fmla="*/ 2518409 w 2876550"/>
              <a:gd name="connsiteY255" fmla="*/ 1479233 h 1959293"/>
              <a:gd name="connsiteX256" fmla="*/ 2544127 w 2876550"/>
              <a:gd name="connsiteY256" fmla="*/ 1507808 h 1959293"/>
              <a:gd name="connsiteX257" fmla="*/ 2518409 w 2876550"/>
              <a:gd name="connsiteY257" fmla="*/ 1536383 h 1959293"/>
              <a:gd name="connsiteX258" fmla="*/ 2492692 w 2876550"/>
              <a:gd name="connsiteY258" fmla="*/ 1507808 h 1959293"/>
              <a:gd name="connsiteX259" fmla="*/ 2518409 w 2876550"/>
              <a:gd name="connsiteY259" fmla="*/ 1479233 h 1959293"/>
              <a:gd name="connsiteX260" fmla="*/ 2352674 w 2876550"/>
              <a:gd name="connsiteY260" fmla="*/ 1479233 h 1959293"/>
              <a:gd name="connsiteX261" fmla="*/ 2378392 w 2876550"/>
              <a:gd name="connsiteY261" fmla="*/ 1507808 h 1959293"/>
              <a:gd name="connsiteX262" fmla="*/ 2352674 w 2876550"/>
              <a:gd name="connsiteY262" fmla="*/ 1536383 h 1959293"/>
              <a:gd name="connsiteX263" fmla="*/ 2326957 w 2876550"/>
              <a:gd name="connsiteY263" fmla="*/ 1507808 h 1959293"/>
              <a:gd name="connsiteX264" fmla="*/ 2352674 w 2876550"/>
              <a:gd name="connsiteY264" fmla="*/ 1479233 h 1959293"/>
              <a:gd name="connsiteX265" fmla="*/ 2185987 w 2876550"/>
              <a:gd name="connsiteY265" fmla="*/ 1479233 h 1959293"/>
              <a:gd name="connsiteX266" fmla="*/ 2211705 w 2876550"/>
              <a:gd name="connsiteY266" fmla="*/ 1507808 h 1959293"/>
              <a:gd name="connsiteX267" fmla="*/ 2185987 w 2876550"/>
              <a:gd name="connsiteY267" fmla="*/ 1536383 h 1959293"/>
              <a:gd name="connsiteX268" fmla="*/ 2160270 w 2876550"/>
              <a:gd name="connsiteY268" fmla="*/ 1507808 h 1959293"/>
              <a:gd name="connsiteX269" fmla="*/ 2185987 w 2876550"/>
              <a:gd name="connsiteY269" fmla="*/ 1479233 h 1959293"/>
              <a:gd name="connsiteX270" fmla="*/ 2850832 w 2876550"/>
              <a:gd name="connsiteY270" fmla="*/ 1267778 h 1959293"/>
              <a:gd name="connsiteX271" fmla="*/ 2876550 w 2876550"/>
              <a:gd name="connsiteY271" fmla="*/ 1296353 h 1959293"/>
              <a:gd name="connsiteX272" fmla="*/ 2850832 w 2876550"/>
              <a:gd name="connsiteY272" fmla="*/ 1324928 h 1959293"/>
              <a:gd name="connsiteX273" fmla="*/ 2825115 w 2876550"/>
              <a:gd name="connsiteY273" fmla="*/ 1296353 h 1959293"/>
              <a:gd name="connsiteX274" fmla="*/ 2850832 w 2876550"/>
              <a:gd name="connsiteY274" fmla="*/ 1267778 h 1959293"/>
              <a:gd name="connsiteX275" fmla="*/ 2684144 w 2876550"/>
              <a:gd name="connsiteY275" fmla="*/ 1267778 h 1959293"/>
              <a:gd name="connsiteX276" fmla="*/ 2709862 w 2876550"/>
              <a:gd name="connsiteY276" fmla="*/ 1296353 h 1959293"/>
              <a:gd name="connsiteX277" fmla="*/ 2684144 w 2876550"/>
              <a:gd name="connsiteY277" fmla="*/ 1324928 h 1959293"/>
              <a:gd name="connsiteX278" fmla="*/ 2658427 w 2876550"/>
              <a:gd name="connsiteY278" fmla="*/ 1296353 h 1959293"/>
              <a:gd name="connsiteX279" fmla="*/ 2684144 w 2876550"/>
              <a:gd name="connsiteY279" fmla="*/ 1267778 h 1959293"/>
              <a:gd name="connsiteX280" fmla="*/ 2518409 w 2876550"/>
              <a:gd name="connsiteY280" fmla="*/ 1267778 h 1959293"/>
              <a:gd name="connsiteX281" fmla="*/ 2544127 w 2876550"/>
              <a:gd name="connsiteY281" fmla="*/ 1296353 h 1959293"/>
              <a:gd name="connsiteX282" fmla="*/ 2518409 w 2876550"/>
              <a:gd name="connsiteY282" fmla="*/ 1324928 h 1959293"/>
              <a:gd name="connsiteX283" fmla="*/ 2492692 w 2876550"/>
              <a:gd name="connsiteY283" fmla="*/ 1296353 h 1959293"/>
              <a:gd name="connsiteX284" fmla="*/ 2518409 w 2876550"/>
              <a:gd name="connsiteY284" fmla="*/ 1267778 h 1959293"/>
              <a:gd name="connsiteX285" fmla="*/ 2352674 w 2876550"/>
              <a:gd name="connsiteY285" fmla="*/ 1267778 h 1959293"/>
              <a:gd name="connsiteX286" fmla="*/ 2378392 w 2876550"/>
              <a:gd name="connsiteY286" fmla="*/ 1296353 h 1959293"/>
              <a:gd name="connsiteX287" fmla="*/ 2352674 w 2876550"/>
              <a:gd name="connsiteY287" fmla="*/ 1324928 h 1959293"/>
              <a:gd name="connsiteX288" fmla="*/ 2326957 w 2876550"/>
              <a:gd name="connsiteY288" fmla="*/ 1296353 h 1959293"/>
              <a:gd name="connsiteX289" fmla="*/ 2352674 w 2876550"/>
              <a:gd name="connsiteY289" fmla="*/ 1267778 h 1959293"/>
              <a:gd name="connsiteX290" fmla="*/ 2185987 w 2876550"/>
              <a:gd name="connsiteY290" fmla="*/ 1267778 h 1959293"/>
              <a:gd name="connsiteX291" fmla="*/ 2211705 w 2876550"/>
              <a:gd name="connsiteY291" fmla="*/ 1296353 h 1959293"/>
              <a:gd name="connsiteX292" fmla="*/ 2185987 w 2876550"/>
              <a:gd name="connsiteY292" fmla="*/ 1324928 h 1959293"/>
              <a:gd name="connsiteX293" fmla="*/ 2160270 w 2876550"/>
              <a:gd name="connsiteY293" fmla="*/ 1296353 h 1959293"/>
              <a:gd name="connsiteX294" fmla="*/ 2185987 w 2876550"/>
              <a:gd name="connsiteY294" fmla="*/ 1267778 h 1959293"/>
              <a:gd name="connsiteX295" fmla="*/ 2020252 w 2876550"/>
              <a:gd name="connsiteY295" fmla="*/ 1267778 h 1959293"/>
              <a:gd name="connsiteX296" fmla="*/ 2045969 w 2876550"/>
              <a:gd name="connsiteY296" fmla="*/ 1296353 h 1959293"/>
              <a:gd name="connsiteX297" fmla="*/ 2020252 w 2876550"/>
              <a:gd name="connsiteY297" fmla="*/ 1324928 h 1959293"/>
              <a:gd name="connsiteX298" fmla="*/ 1994534 w 2876550"/>
              <a:gd name="connsiteY298" fmla="*/ 1296353 h 1959293"/>
              <a:gd name="connsiteX299" fmla="*/ 2020252 w 2876550"/>
              <a:gd name="connsiteY299" fmla="*/ 1267778 h 1959293"/>
              <a:gd name="connsiteX300" fmla="*/ 1853565 w 2876550"/>
              <a:gd name="connsiteY300" fmla="*/ 1267778 h 1959293"/>
              <a:gd name="connsiteX301" fmla="*/ 1879282 w 2876550"/>
              <a:gd name="connsiteY301" fmla="*/ 1296353 h 1959293"/>
              <a:gd name="connsiteX302" fmla="*/ 1853565 w 2876550"/>
              <a:gd name="connsiteY302" fmla="*/ 1324928 h 1959293"/>
              <a:gd name="connsiteX303" fmla="*/ 1827847 w 2876550"/>
              <a:gd name="connsiteY303" fmla="*/ 1296353 h 1959293"/>
              <a:gd name="connsiteX304" fmla="*/ 1853565 w 2876550"/>
              <a:gd name="connsiteY304" fmla="*/ 1267778 h 1959293"/>
              <a:gd name="connsiteX305" fmla="*/ 1687829 w 2876550"/>
              <a:gd name="connsiteY305" fmla="*/ 1267778 h 1959293"/>
              <a:gd name="connsiteX306" fmla="*/ 1713547 w 2876550"/>
              <a:gd name="connsiteY306" fmla="*/ 1296353 h 1959293"/>
              <a:gd name="connsiteX307" fmla="*/ 1687829 w 2876550"/>
              <a:gd name="connsiteY307" fmla="*/ 1324928 h 1959293"/>
              <a:gd name="connsiteX308" fmla="*/ 1662112 w 2876550"/>
              <a:gd name="connsiteY308" fmla="*/ 1296353 h 1959293"/>
              <a:gd name="connsiteX309" fmla="*/ 1687829 w 2876550"/>
              <a:gd name="connsiteY309" fmla="*/ 1267778 h 1959293"/>
              <a:gd name="connsiteX310" fmla="*/ 1521142 w 2876550"/>
              <a:gd name="connsiteY310" fmla="*/ 1267778 h 1959293"/>
              <a:gd name="connsiteX311" fmla="*/ 1546860 w 2876550"/>
              <a:gd name="connsiteY311" fmla="*/ 1296353 h 1959293"/>
              <a:gd name="connsiteX312" fmla="*/ 1521142 w 2876550"/>
              <a:gd name="connsiteY312" fmla="*/ 1324928 h 1959293"/>
              <a:gd name="connsiteX313" fmla="*/ 1495425 w 2876550"/>
              <a:gd name="connsiteY313" fmla="*/ 1296353 h 1959293"/>
              <a:gd name="connsiteX314" fmla="*/ 1521142 w 2876550"/>
              <a:gd name="connsiteY314" fmla="*/ 1267778 h 1959293"/>
              <a:gd name="connsiteX315" fmla="*/ 1355407 w 2876550"/>
              <a:gd name="connsiteY315" fmla="*/ 1267778 h 1959293"/>
              <a:gd name="connsiteX316" fmla="*/ 1381125 w 2876550"/>
              <a:gd name="connsiteY316" fmla="*/ 1296353 h 1959293"/>
              <a:gd name="connsiteX317" fmla="*/ 1355407 w 2876550"/>
              <a:gd name="connsiteY317" fmla="*/ 1324928 h 1959293"/>
              <a:gd name="connsiteX318" fmla="*/ 1329690 w 2876550"/>
              <a:gd name="connsiteY318" fmla="*/ 1296353 h 1959293"/>
              <a:gd name="connsiteX319" fmla="*/ 1355407 w 2876550"/>
              <a:gd name="connsiteY319" fmla="*/ 1267778 h 1959293"/>
              <a:gd name="connsiteX320" fmla="*/ 1188720 w 2876550"/>
              <a:gd name="connsiteY320" fmla="*/ 1267778 h 1959293"/>
              <a:gd name="connsiteX321" fmla="*/ 1214437 w 2876550"/>
              <a:gd name="connsiteY321" fmla="*/ 1296353 h 1959293"/>
              <a:gd name="connsiteX322" fmla="*/ 1188720 w 2876550"/>
              <a:gd name="connsiteY322" fmla="*/ 1324928 h 1959293"/>
              <a:gd name="connsiteX323" fmla="*/ 1163002 w 2876550"/>
              <a:gd name="connsiteY323" fmla="*/ 1296353 h 1959293"/>
              <a:gd name="connsiteX324" fmla="*/ 1188720 w 2876550"/>
              <a:gd name="connsiteY324" fmla="*/ 1267778 h 1959293"/>
              <a:gd name="connsiteX325" fmla="*/ 1022985 w 2876550"/>
              <a:gd name="connsiteY325" fmla="*/ 1267778 h 1959293"/>
              <a:gd name="connsiteX326" fmla="*/ 1048702 w 2876550"/>
              <a:gd name="connsiteY326" fmla="*/ 1296353 h 1959293"/>
              <a:gd name="connsiteX327" fmla="*/ 1022985 w 2876550"/>
              <a:gd name="connsiteY327" fmla="*/ 1324928 h 1959293"/>
              <a:gd name="connsiteX328" fmla="*/ 997267 w 2876550"/>
              <a:gd name="connsiteY328" fmla="*/ 1296353 h 1959293"/>
              <a:gd name="connsiteX329" fmla="*/ 1022985 w 2876550"/>
              <a:gd name="connsiteY329" fmla="*/ 1267778 h 1959293"/>
              <a:gd name="connsiteX330" fmla="*/ 857249 w 2876550"/>
              <a:gd name="connsiteY330" fmla="*/ 1267778 h 1959293"/>
              <a:gd name="connsiteX331" fmla="*/ 882967 w 2876550"/>
              <a:gd name="connsiteY331" fmla="*/ 1296353 h 1959293"/>
              <a:gd name="connsiteX332" fmla="*/ 857249 w 2876550"/>
              <a:gd name="connsiteY332" fmla="*/ 1324928 h 1959293"/>
              <a:gd name="connsiteX333" fmla="*/ 831532 w 2876550"/>
              <a:gd name="connsiteY333" fmla="*/ 1296353 h 1959293"/>
              <a:gd name="connsiteX334" fmla="*/ 857249 w 2876550"/>
              <a:gd name="connsiteY334" fmla="*/ 1267778 h 1959293"/>
              <a:gd name="connsiteX335" fmla="*/ 690562 w 2876550"/>
              <a:gd name="connsiteY335" fmla="*/ 1267778 h 1959293"/>
              <a:gd name="connsiteX336" fmla="*/ 716280 w 2876550"/>
              <a:gd name="connsiteY336" fmla="*/ 1296353 h 1959293"/>
              <a:gd name="connsiteX337" fmla="*/ 690562 w 2876550"/>
              <a:gd name="connsiteY337" fmla="*/ 1324928 h 1959293"/>
              <a:gd name="connsiteX338" fmla="*/ 664845 w 2876550"/>
              <a:gd name="connsiteY338" fmla="*/ 1296353 h 1959293"/>
              <a:gd name="connsiteX339" fmla="*/ 690562 w 2876550"/>
              <a:gd name="connsiteY339" fmla="*/ 1267778 h 1959293"/>
              <a:gd name="connsiteX340" fmla="*/ 524827 w 2876550"/>
              <a:gd name="connsiteY340" fmla="*/ 1267778 h 1959293"/>
              <a:gd name="connsiteX341" fmla="*/ 550545 w 2876550"/>
              <a:gd name="connsiteY341" fmla="*/ 1296353 h 1959293"/>
              <a:gd name="connsiteX342" fmla="*/ 524827 w 2876550"/>
              <a:gd name="connsiteY342" fmla="*/ 1324928 h 1959293"/>
              <a:gd name="connsiteX343" fmla="*/ 499110 w 2876550"/>
              <a:gd name="connsiteY343" fmla="*/ 1296353 h 1959293"/>
              <a:gd name="connsiteX344" fmla="*/ 524827 w 2876550"/>
              <a:gd name="connsiteY344" fmla="*/ 1267778 h 1959293"/>
              <a:gd name="connsiteX345" fmla="*/ 358139 w 2876550"/>
              <a:gd name="connsiteY345" fmla="*/ 1267778 h 1959293"/>
              <a:gd name="connsiteX346" fmla="*/ 383857 w 2876550"/>
              <a:gd name="connsiteY346" fmla="*/ 1296353 h 1959293"/>
              <a:gd name="connsiteX347" fmla="*/ 358139 w 2876550"/>
              <a:gd name="connsiteY347" fmla="*/ 1324928 h 1959293"/>
              <a:gd name="connsiteX348" fmla="*/ 332422 w 2876550"/>
              <a:gd name="connsiteY348" fmla="*/ 1296353 h 1959293"/>
              <a:gd name="connsiteX349" fmla="*/ 358139 w 2876550"/>
              <a:gd name="connsiteY349" fmla="*/ 1267778 h 1959293"/>
              <a:gd name="connsiteX350" fmla="*/ 192405 w 2876550"/>
              <a:gd name="connsiteY350" fmla="*/ 1267778 h 1959293"/>
              <a:gd name="connsiteX351" fmla="*/ 218122 w 2876550"/>
              <a:gd name="connsiteY351" fmla="*/ 1296353 h 1959293"/>
              <a:gd name="connsiteX352" fmla="*/ 192405 w 2876550"/>
              <a:gd name="connsiteY352" fmla="*/ 1324928 h 1959293"/>
              <a:gd name="connsiteX353" fmla="*/ 166687 w 2876550"/>
              <a:gd name="connsiteY353" fmla="*/ 1296353 h 1959293"/>
              <a:gd name="connsiteX354" fmla="*/ 192405 w 2876550"/>
              <a:gd name="connsiteY354" fmla="*/ 1267778 h 1959293"/>
              <a:gd name="connsiteX355" fmla="*/ 25718 w 2876550"/>
              <a:gd name="connsiteY355" fmla="*/ 1267778 h 1959293"/>
              <a:gd name="connsiteX356" fmla="*/ 51435 w 2876550"/>
              <a:gd name="connsiteY356" fmla="*/ 1296353 h 1959293"/>
              <a:gd name="connsiteX357" fmla="*/ 25718 w 2876550"/>
              <a:gd name="connsiteY357" fmla="*/ 1324928 h 1959293"/>
              <a:gd name="connsiteX358" fmla="*/ 0 w 2876550"/>
              <a:gd name="connsiteY358" fmla="*/ 1296353 h 1959293"/>
              <a:gd name="connsiteX359" fmla="*/ 25718 w 2876550"/>
              <a:gd name="connsiteY359" fmla="*/ 1267778 h 1959293"/>
              <a:gd name="connsiteX360" fmla="*/ 2850832 w 2876550"/>
              <a:gd name="connsiteY360" fmla="*/ 1057275 h 1959293"/>
              <a:gd name="connsiteX361" fmla="*/ 2876550 w 2876550"/>
              <a:gd name="connsiteY361" fmla="*/ 1085850 h 1959293"/>
              <a:gd name="connsiteX362" fmla="*/ 2850832 w 2876550"/>
              <a:gd name="connsiteY362" fmla="*/ 1114425 h 1959293"/>
              <a:gd name="connsiteX363" fmla="*/ 2825115 w 2876550"/>
              <a:gd name="connsiteY363" fmla="*/ 1085850 h 1959293"/>
              <a:gd name="connsiteX364" fmla="*/ 2850832 w 2876550"/>
              <a:gd name="connsiteY364" fmla="*/ 1057275 h 1959293"/>
              <a:gd name="connsiteX365" fmla="*/ 2684144 w 2876550"/>
              <a:gd name="connsiteY365" fmla="*/ 1057275 h 1959293"/>
              <a:gd name="connsiteX366" fmla="*/ 2709862 w 2876550"/>
              <a:gd name="connsiteY366" fmla="*/ 1085850 h 1959293"/>
              <a:gd name="connsiteX367" fmla="*/ 2684144 w 2876550"/>
              <a:gd name="connsiteY367" fmla="*/ 1114425 h 1959293"/>
              <a:gd name="connsiteX368" fmla="*/ 2658427 w 2876550"/>
              <a:gd name="connsiteY368" fmla="*/ 1085850 h 1959293"/>
              <a:gd name="connsiteX369" fmla="*/ 2684144 w 2876550"/>
              <a:gd name="connsiteY369" fmla="*/ 1057275 h 1959293"/>
              <a:gd name="connsiteX370" fmla="*/ 2518409 w 2876550"/>
              <a:gd name="connsiteY370" fmla="*/ 1057275 h 1959293"/>
              <a:gd name="connsiteX371" fmla="*/ 2544127 w 2876550"/>
              <a:gd name="connsiteY371" fmla="*/ 1085850 h 1959293"/>
              <a:gd name="connsiteX372" fmla="*/ 2518409 w 2876550"/>
              <a:gd name="connsiteY372" fmla="*/ 1114425 h 1959293"/>
              <a:gd name="connsiteX373" fmla="*/ 2492692 w 2876550"/>
              <a:gd name="connsiteY373" fmla="*/ 1085850 h 1959293"/>
              <a:gd name="connsiteX374" fmla="*/ 2518409 w 2876550"/>
              <a:gd name="connsiteY374" fmla="*/ 1057275 h 1959293"/>
              <a:gd name="connsiteX375" fmla="*/ 2352674 w 2876550"/>
              <a:gd name="connsiteY375" fmla="*/ 1057275 h 1959293"/>
              <a:gd name="connsiteX376" fmla="*/ 2378392 w 2876550"/>
              <a:gd name="connsiteY376" fmla="*/ 1085850 h 1959293"/>
              <a:gd name="connsiteX377" fmla="*/ 2352674 w 2876550"/>
              <a:gd name="connsiteY377" fmla="*/ 1114425 h 1959293"/>
              <a:gd name="connsiteX378" fmla="*/ 2326957 w 2876550"/>
              <a:gd name="connsiteY378" fmla="*/ 1085850 h 1959293"/>
              <a:gd name="connsiteX379" fmla="*/ 2352674 w 2876550"/>
              <a:gd name="connsiteY379" fmla="*/ 1057275 h 1959293"/>
              <a:gd name="connsiteX380" fmla="*/ 2185987 w 2876550"/>
              <a:gd name="connsiteY380" fmla="*/ 1057275 h 1959293"/>
              <a:gd name="connsiteX381" fmla="*/ 2211705 w 2876550"/>
              <a:gd name="connsiteY381" fmla="*/ 1085850 h 1959293"/>
              <a:gd name="connsiteX382" fmla="*/ 2185987 w 2876550"/>
              <a:gd name="connsiteY382" fmla="*/ 1114425 h 1959293"/>
              <a:gd name="connsiteX383" fmla="*/ 2160270 w 2876550"/>
              <a:gd name="connsiteY383" fmla="*/ 1085850 h 1959293"/>
              <a:gd name="connsiteX384" fmla="*/ 2185987 w 2876550"/>
              <a:gd name="connsiteY384" fmla="*/ 1057275 h 1959293"/>
              <a:gd name="connsiteX385" fmla="*/ 2020252 w 2876550"/>
              <a:gd name="connsiteY385" fmla="*/ 1057275 h 1959293"/>
              <a:gd name="connsiteX386" fmla="*/ 2045969 w 2876550"/>
              <a:gd name="connsiteY386" fmla="*/ 1085850 h 1959293"/>
              <a:gd name="connsiteX387" fmla="*/ 2020252 w 2876550"/>
              <a:gd name="connsiteY387" fmla="*/ 1114425 h 1959293"/>
              <a:gd name="connsiteX388" fmla="*/ 1994534 w 2876550"/>
              <a:gd name="connsiteY388" fmla="*/ 1085850 h 1959293"/>
              <a:gd name="connsiteX389" fmla="*/ 2020252 w 2876550"/>
              <a:gd name="connsiteY389" fmla="*/ 1057275 h 1959293"/>
              <a:gd name="connsiteX390" fmla="*/ 1853565 w 2876550"/>
              <a:gd name="connsiteY390" fmla="*/ 1057275 h 1959293"/>
              <a:gd name="connsiteX391" fmla="*/ 1879282 w 2876550"/>
              <a:gd name="connsiteY391" fmla="*/ 1085850 h 1959293"/>
              <a:gd name="connsiteX392" fmla="*/ 1853565 w 2876550"/>
              <a:gd name="connsiteY392" fmla="*/ 1114425 h 1959293"/>
              <a:gd name="connsiteX393" fmla="*/ 1827847 w 2876550"/>
              <a:gd name="connsiteY393" fmla="*/ 1085850 h 1959293"/>
              <a:gd name="connsiteX394" fmla="*/ 1853565 w 2876550"/>
              <a:gd name="connsiteY394" fmla="*/ 1057275 h 1959293"/>
              <a:gd name="connsiteX395" fmla="*/ 1687829 w 2876550"/>
              <a:gd name="connsiteY395" fmla="*/ 1057275 h 1959293"/>
              <a:gd name="connsiteX396" fmla="*/ 1713547 w 2876550"/>
              <a:gd name="connsiteY396" fmla="*/ 1085850 h 1959293"/>
              <a:gd name="connsiteX397" fmla="*/ 1687829 w 2876550"/>
              <a:gd name="connsiteY397" fmla="*/ 1114425 h 1959293"/>
              <a:gd name="connsiteX398" fmla="*/ 1662112 w 2876550"/>
              <a:gd name="connsiteY398" fmla="*/ 1085850 h 1959293"/>
              <a:gd name="connsiteX399" fmla="*/ 1687829 w 2876550"/>
              <a:gd name="connsiteY399" fmla="*/ 1057275 h 1959293"/>
              <a:gd name="connsiteX400" fmla="*/ 1521142 w 2876550"/>
              <a:gd name="connsiteY400" fmla="*/ 1057275 h 1959293"/>
              <a:gd name="connsiteX401" fmla="*/ 1546860 w 2876550"/>
              <a:gd name="connsiteY401" fmla="*/ 1085850 h 1959293"/>
              <a:gd name="connsiteX402" fmla="*/ 1521142 w 2876550"/>
              <a:gd name="connsiteY402" fmla="*/ 1114425 h 1959293"/>
              <a:gd name="connsiteX403" fmla="*/ 1495425 w 2876550"/>
              <a:gd name="connsiteY403" fmla="*/ 1085850 h 1959293"/>
              <a:gd name="connsiteX404" fmla="*/ 1521142 w 2876550"/>
              <a:gd name="connsiteY404" fmla="*/ 1057275 h 1959293"/>
              <a:gd name="connsiteX405" fmla="*/ 1355407 w 2876550"/>
              <a:gd name="connsiteY405" fmla="*/ 1057275 h 1959293"/>
              <a:gd name="connsiteX406" fmla="*/ 1381125 w 2876550"/>
              <a:gd name="connsiteY406" fmla="*/ 1085850 h 1959293"/>
              <a:gd name="connsiteX407" fmla="*/ 1355407 w 2876550"/>
              <a:gd name="connsiteY407" fmla="*/ 1114425 h 1959293"/>
              <a:gd name="connsiteX408" fmla="*/ 1329690 w 2876550"/>
              <a:gd name="connsiteY408" fmla="*/ 1085850 h 1959293"/>
              <a:gd name="connsiteX409" fmla="*/ 1355407 w 2876550"/>
              <a:gd name="connsiteY409" fmla="*/ 1057275 h 1959293"/>
              <a:gd name="connsiteX410" fmla="*/ 1188720 w 2876550"/>
              <a:gd name="connsiteY410" fmla="*/ 1057275 h 1959293"/>
              <a:gd name="connsiteX411" fmla="*/ 1214437 w 2876550"/>
              <a:gd name="connsiteY411" fmla="*/ 1085850 h 1959293"/>
              <a:gd name="connsiteX412" fmla="*/ 1188720 w 2876550"/>
              <a:gd name="connsiteY412" fmla="*/ 1114425 h 1959293"/>
              <a:gd name="connsiteX413" fmla="*/ 1163002 w 2876550"/>
              <a:gd name="connsiteY413" fmla="*/ 1085850 h 1959293"/>
              <a:gd name="connsiteX414" fmla="*/ 1188720 w 2876550"/>
              <a:gd name="connsiteY414" fmla="*/ 1057275 h 1959293"/>
              <a:gd name="connsiteX415" fmla="*/ 1022985 w 2876550"/>
              <a:gd name="connsiteY415" fmla="*/ 1057275 h 1959293"/>
              <a:gd name="connsiteX416" fmla="*/ 1048702 w 2876550"/>
              <a:gd name="connsiteY416" fmla="*/ 1085850 h 1959293"/>
              <a:gd name="connsiteX417" fmla="*/ 1022985 w 2876550"/>
              <a:gd name="connsiteY417" fmla="*/ 1114425 h 1959293"/>
              <a:gd name="connsiteX418" fmla="*/ 997267 w 2876550"/>
              <a:gd name="connsiteY418" fmla="*/ 1085850 h 1959293"/>
              <a:gd name="connsiteX419" fmla="*/ 1022985 w 2876550"/>
              <a:gd name="connsiteY419" fmla="*/ 1057275 h 1959293"/>
              <a:gd name="connsiteX420" fmla="*/ 857249 w 2876550"/>
              <a:gd name="connsiteY420" fmla="*/ 1057275 h 1959293"/>
              <a:gd name="connsiteX421" fmla="*/ 882967 w 2876550"/>
              <a:gd name="connsiteY421" fmla="*/ 1085850 h 1959293"/>
              <a:gd name="connsiteX422" fmla="*/ 857249 w 2876550"/>
              <a:gd name="connsiteY422" fmla="*/ 1114425 h 1959293"/>
              <a:gd name="connsiteX423" fmla="*/ 831532 w 2876550"/>
              <a:gd name="connsiteY423" fmla="*/ 1085850 h 1959293"/>
              <a:gd name="connsiteX424" fmla="*/ 857249 w 2876550"/>
              <a:gd name="connsiteY424" fmla="*/ 1057275 h 1959293"/>
              <a:gd name="connsiteX425" fmla="*/ 690562 w 2876550"/>
              <a:gd name="connsiteY425" fmla="*/ 1057275 h 1959293"/>
              <a:gd name="connsiteX426" fmla="*/ 716280 w 2876550"/>
              <a:gd name="connsiteY426" fmla="*/ 1085850 h 1959293"/>
              <a:gd name="connsiteX427" fmla="*/ 690562 w 2876550"/>
              <a:gd name="connsiteY427" fmla="*/ 1114425 h 1959293"/>
              <a:gd name="connsiteX428" fmla="*/ 664845 w 2876550"/>
              <a:gd name="connsiteY428" fmla="*/ 1085850 h 1959293"/>
              <a:gd name="connsiteX429" fmla="*/ 690562 w 2876550"/>
              <a:gd name="connsiteY429" fmla="*/ 1057275 h 1959293"/>
              <a:gd name="connsiteX430" fmla="*/ 524827 w 2876550"/>
              <a:gd name="connsiteY430" fmla="*/ 1057275 h 1959293"/>
              <a:gd name="connsiteX431" fmla="*/ 550545 w 2876550"/>
              <a:gd name="connsiteY431" fmla="*/ 1085850 h 1959293"/>
              <a:gd name="connsiteX432" fmla="*/ 524827 w 2876550"/>
              <a:gd name="connsiteY432" fmla="*/ 1114425 h 1959293"/>
              <a:gd name="connsiteX433" fmla="*/ 499110 w 2876550"/>
              <a:gd name="connsiteY433" fmla="*/ 1085850 h 1959293"/>
              <a:gd name="connsiteX434" fmla="*/ 524827 w 2876550"/>
              <a:gd name="connsiteY434" fmla="*/ 1057275 h 1959293"/>
              <a:gd name="connsiteX435" fmla="*/ 358139 w 2876550"/>
              <a:gd name="connsiteY435" fmla="*/ 1057275 h 1959293"/>
              <a:gd name="connsiteX436" fmla="*/ 383857 w 2876550"/>
              <a:gd name="connsiteY436" fmla="*/ 1085850 h 1959293"/>
              <a:gd name="connsiteX437" fmla="*/ 358139 w 2876550"/>
              <a:gd name="connsiteY437" fmla="*/ 1114425 h 1959293"/>
              <a:gd name="connsiteX438" fmla="*/ 332422 w 2876550"/>
              <a:gd name="connsiteY438" fmla="*/ 1085850 h 1959293"/>
              <a:gd name="connsiteX439" fmla="*/ 358139 w 2876550"/>
              <a:gd name="connsiteY439" fmla="*/ 1057275 h 1959293"/>
              <a:gd name="connsiteX440" fmla="*/ 192405 w 2876550"/>
              <a:gd name="connsiteY440" fmla="*/ 1057275 h 1959293"/>
              <a:gd name="connsiteX441" fmla="*/ 218122 w 2876550"/>
              <a:gd name="connsiteY441" fmla="*/ 1085850 h 1959293"/>
              <a:gd name="connsiteX442" fmla="*/ 192405 w 2876550"/>
              <a:gd name="connsiteY442" fmla="*/ 1114425 h 1959293"/>
              <a:gd name="connsiteX443" fmla="*/ 166687 w 2876550"/>
              <a:gd name="connsiteY443" fmla="*/ 1085850 h 1959293"/>
              <a:gd name="connsiteX444" fmla="*/ 192405 w 2876550"/>
              <a:gd name="connsiteY444" fmla="*/ 1057275 h 1959293"/>
              <a:gd name="connsiteX445" fmla="*/ 25718 w 2876550"/>
              <a:gd name="connsiteY445" fmla="*/ 1057275 h 1959293"/>
              <a:gd name="connsiteX446" fmla="*/ 51435 w 2876550"/>
              <a:gd name="connsiteY446" fmla="*/ 1085850 h 1959293"/>
              <a:gd name="connsiteX447" fmla="*/ 25718 w 2876550"/>
              <a:gd name="connsiteY447" fmla="*/ 1114425 h 1959293"/>
              <a:gd name="connsiteX448" fmla="*/ 0 w 2876550"/>
              <a:gd name="connsiteY448" fmla="*/ 1085850 h 1959293"/>
              <a:gd name="connsiteX449" fmla="*/ 25718 w 2876550"/>
              <a:gd name="connsiteY449" fmla="*/ 1057275 h 1959293"/>
              <a:gd name="connsiteX450" fmla="*/ 2850832 w 2876550"/>
              <a:gd name="connsiteY450" fmla="*/ 845821 h 1959293"/>
              <a:gd name="connsiteX451" fmla="*/ 2876550 w 2876550"/>
              <a:gd name="connsiteY451" fmla="*/ 874396 h 1959293"/>
              <a:gd name="connsiteX452" fmla="*/ 2850832 w 2876550"/>
              <a:gd name="connsiteY452" fmla="*/ 902971 h 1959293"/>
              <a:gd name="connsiteX453" fmla="*/ 2825115 w 2876550"/>
              <a:gd name="connsiteY453" fmla="*/ 874396 h 1959293"/>
              <a:gd name="connsiteX454" fmla="*/ 2850832 w 2876550"/>
              <a:gd name="connsiteY454" fmla="*/ 845821 h 1959293"/>
              <a:gd name="connsiteX455" fmla="*/ 2684144 w 2876550"/>
              <a:gd name="connsiteY455" fmla="*/ 845821 h 1959293"/>
              <a:gd name="connsiteX456" fmla="*/ 2709862 w 2876550"/>
              <a:gd name="connsiteY456" fmla="*/ 874396 h 1959293"/>
              <a:gd name="connsiteX457" fmla="*/ 2684144 w 2876550"/>
              <a:gd name="connsiteY457" fmla="*/ 902971 h 1959293"/>
              <a:gd name="connsiteX458" fmla="*/ 2658427 w 2876550"/>
              <a:gd name="connsiteY458" fmla="*/ 874396 h 1959293"/>
              <a:gd name="connsiteX459" fmla="*/ 2684144 w 2876550"/>
              <a:gd name="connsiteY459" fmla="*/ 845821 h 1959293"/>
              <a:gd name="connsiteX460" fmla="*/ 2518409 w 2876550"/>
              <a:gd name="connsiteY460" fmla="*/ 845821 h 1959293"/>
              <a:gd name="connsiteX461" fmla="*/ 2544127 w 2876550"/>
              <a:gd name="connsiteY461" fmla="*/ 874396 h 1959293"/>
              <a:gd name="connsiteX462" fmla="*/ 2518409 w 2876550"/>
              <a:gd name="connsiteY462" fmla="*/ 902971 h 1959293"/>
              <a:gd name="connsiteX463" fmla="*/ 2492692 w 2876550"/>
              <a:gd name="connsiteY463" fmla="*/ 874396 h 1959293"/>
              <a:gd name="connsiteX464" fmla="*/ 2518409 w 2876550"/>
              <a:gd name="connsiteY464" fmla="*/ 845821 h 1959293"/>
              <a:gd name="connsiteX465" fmla="*/ 2352674 w 2876550"/>
              <a:gd name="connsiteY465" fmla="*/ 845821 h 1959293"/>
              <a:gd name="connsiteX466" fmla="*/ 2378392 w 2876550"/>
              <a:gd name="connsiteY466" fmla="*/ 874396 h 1959293"/>
              <a:gd name="connsiteX467" fmla="*/ 2352674 w 2876550"/>
              <a:gd name="connsiteY467" fmla="*/ 902971 h 1959293"/>
              <a:gd name="connsiteX468" fmla="*/ 2326957 w 2876550"/>
              <a:gd name="connsiteY468" fmla="*/ 874396 h 1959293"/>
              <a:gd name="connsiteX469" fmla="*/ 2352674 w 2876550"/>
              <a:gd name="connsiteY469" fmla="*/ 845821 h 1959293"/>
              <a:gd name="connsiteX470" fmla="*/ 2185987 w 2876550"/>
              <a:gd name="connsiteY470" fmla="*/ 845821 h 1959293"/>
              <a:gd name="connsiteX471" fmla="*/ 2211705 w 2876550"/>
              <a:gd name="connsiteY471" fmla="*/ 874396 h 1959293"/>
              <a:gd name="connsiteX472" fmla="*/ 2185987 w 2876550"/>
              <a:gd name="connsiteY472" fmla="*/ 902971 h 1959293"/>
              <a:gd name="connsiteX473" fmla="*/ 2160270 w 2876550"/>
              <a:gd name="connsiteY473" fmla="*/ 874396 h 1959293"/>
              <a:gd name="connsiteX474" fmla="*/ 2185987 w 2876550"/>
              <a:gd name="connsiteY474" fmla="*/ 845821 h 1959293"/>
              <a:gd name="connsiteX475" fmla="*/ 2020252 w 2876550"/>
              <a:gd name="connsiteY475" fmla="*/ 845821 h 1959293"/>
              <a:gd name="connsiteX476" fmla="*/ 2045969 w 2876550"/>
              <a:gd name="connsiteY476" fmla="*/ 874396 h 1959293"/>
              <a:gd name="connsiteX477" fmla="*/ 2020252 w 2876550"/>
              <a:gd name="connsiteY477" fmla="*/ 902971 h 1959293"/>
              <a:gd name="connsiteX478" fmla="*/ 1994534 w 2876550"/>
              <a:gd name="connsiteY478" fmla="*/ 874396 h 1959293"/>
              <a:gd name="connsiteX479" fmla="*/ 2020252 w 2876550"/>
              <a:gd name="connsiteY479" fmla="*/ 845821 h 1959293"/>
              <a:gd name="connsiteX480" fmla="*/ 1853565 w 2876550"/>
              <a:gd name="connsiteY480" fmla="*/ 845821 h 1959293"/>
              <a:gd name="connsiteX481" fmla="*/ 1879282 w 2876550"/>
              <a:gd name="connsiteY481" fmla="*/ 874396 h 1959293"/>
              <a:gd name="connsiteX482" fmla="*/ 1853565 w 2876550"/>
              <a:gd name="connsiteY482" fmla="*/ 902971 h 1959293"/>
              <a:gd name="connsiteX483" fmla="*/ 1827847 w 2876550"/>
              <a:gd name="connsiteY483" fmla="*/ 874396 h 1959293"/>
              <a:gd name="connsiteX484" fmla="*/ 1853565 w 2876550"/>
              <a:gd name="connsiteY484" fmla="*/ 845821 h 1959293"/>
              <a:gd name="connsiteX485" fmla="*/ 1687829 w 2876550"/>
              <a:gd name="connsiteY485" fmla="*/ 845821 h 1959293"/>
              <a:gd name="connsiteX486" fmla="*/ 1713547 w 2876550"/>
              <a:gd name="connsiteY486" fmla="*/ 874396 h 1959293"/>
              <a:gd name="connsiteX487" fmla="*/ 1687829 w 2876550"/>
              <a:gd name="connsiteY487" fmla="*/ 902971 h 1959293"/>
              <a:gd name="connsiteX488" fmla="*/ 1662112 w 2876550"/>
              <a:gd name="connsiteY488" fmla="*/ 874396 h 1959293"/>
              <a:gd name="connsiteX489" fmla="*/ 1687829 w 2876550"/>
              <a:gd name="connsiteY489" fmla="*/ 845821 h 1959293"/>
              <a:gd name="connsiteX490" fmla="*/ 1521142 w 2876550"/>
              <a:gd name="connsiteY490" fmla="*/ 845821 h 1959293"/>
              <a:gd name="connsiteX491" fmla="*/ 1546860 w 2876550"/>
              <a:gd name="connsiteY491" fmla="*/ 874396 h 1959293"/>
              <a:gd name="connsiteX492" fmla="*/ 1521142 w 2876550"/>
              <a:gd name="connsiteY492" fmla="*/ 902971 h 1959293"/>
              <a:gd name="connsiteX493" fmla="*/ 1495425 w 2876550"/>
              <a:gd name="connsiteY493" fmla="*/ 874396 h 1959293"/>
              <a:gd name="connsiteX494" fmla="*/ 1521142 w 2876550"/>
              <a:gd name="connsiteY494" fmla="*/ 845821 h 1959293"/>
              <a:gd name="connsiteX495" fmla="*/ 1355407 w 2876550"/>
              <a:gd name="connsiteY495" fmla="*/ 845821 h 1959293"/>
              <a:gd name="connsiteX496" fmla="*/ 1381125 w 2876550"/>
              <a:gd name="connsiteY496" fmla="*/ 874396 h 1959293"/>
              <a:gd name="connsiteX497" fmla="*/ 1355407 w 2876550"/>
              <a:gd name="connsiteY497" fmla="*/ 902971 h 1959293"/>
              <a:gd name="connsiteX498" fmla="*/ 1329690 w 2876550"/>
              <a:gd name="connsiteY498" fmla="*/ 874396 h 1959293"/>
              <a:gd name="connsiteX499" fmla="*/ 1355407 w 2876550"/>
              <a:gd name="connsiteY499" fmla="*/ 845821 h 1959293"/>
              <a:gd name="connsiteX500" fmla="*/ 1188720 w 2876550"/>
              <a:gd name="connsiteY500" fmla="*/ 845821 h 1959293"/>
              <a:gd name="connsiteX501" fmla="*/ 1214437 w 2876550"/>
              <a:gd name="connsiteY501" fmla="*/ 874396 h 1959293"/>
              <a:gd name="connsiteX502" fmla="*/ 1188720 w 2876550"/>
              <a:gd name="connsiteY502" fmla="*/ 902971 h 1959293"/>
              <a:gd name="connsiteX503" fmla="*/ 1163002 w 2876550"/>
              <a:gd name="connsiteY503" fmla="*/ 874396 h 1959293"/>
              <a:gd name="connsiteX504" fmla="*/ 1188720 w 2876550"/>
              <a:gd name="connsiteY504" fmla="*/ 845821 h 1959293"/>
              <a:gd name="connsiteX505" fmla="*/ 1022985 w 2876550"/>
              <a:gd name="connsiteY505" fmla="*/ 845821 h 1959293"/>
              <a:gd name="connsiteX506" fmla="*/ 1048702 w 2876550"/>
              <a:gd name="connsiteY506" fmla="*/ 874396 h 1959293"/>
              <a:gd name="connsiteX507" fmla="*/ 1022985 w 2876550"/>
              <a:gd name="connsiteY507" fmla="*/ 902971 h 1959293"/>
              <a:gd name="connsiteX508" fmla="*/ 997267 w 2876550"/>
              <a:gd name="connsiteY508" fmla="*/ 874396 h 1959293"/>
              <a:gd name="connsiteX509" fmla="*/ 1022985 w 2876550"/>
              <a:gd name="connsiteY509" fmla="*/ 845821 h 1959293"/>
              <a:gd name="connsiteX510" fmla="*/ 857249 w 2876550"/>
              <a:gd name="connsiteY510" fmla="*/ 845821 h 1959293"/>
              <a:gd name="connsiteX511" fmla="*/ 882967 w 2876550"/>
              <a:gd name="connsiteY511" fmla="*/ 874396 h 1959293"/>
              <a:gd name="connsiteX512" fmla="*/ 857249 w 2876550"/>
              <a:gd name="connsiteY512" fmla="*/ 902971 h 1959293"/>
              <a:gd name="connsiteX513" fmla="*/ 831532 w 2876550"/>
              <a:gd name="connsiteY513" fmla="*/ 874396 h 1959293"/>
              <a:gd name="connsiteX514" fmla="*/ 857249 w 2876550"/>
              <a:gd name="connsiteY514" fmla="*/ 845821 h 1959293"/>
              <a:gd name="connsiteX515" fmla="*/ 690562 w 2876550"/>
              <a:gd name="connsiteY515" fmla="*/ 845821 h 1959293"/>
              <a:gd name="connsiteX516" fmla="*/ 716280 w 2876550"/>
              <a:gd name="connsiteY516" fmla="*/ 874396 h 1959293"/>
              <a:gd name="connsiteX517" fmla="*/ 690562 w 2876550"/>
              <a:gd name="connsiteY517" fmla="*/ 902971 h 1959293"/>
              <a:gd name="connsiteX518" fmla="*/ 664845 w 2876550"/>
              <a:gd name="connsiteY518" fmla="*/ 874396 h 1959293"/>
              <a:gd name="connsiteX519" fmla="*/ 690562 w 2876550"/>
              <a:gd name="connsiteY519" fmla="*/ 845821 h 1959293"/>
              <a:gd name="connsiteX520" fmla="*/ 524827 w 2876550"/>
              <a:gd name="connsiteY520" fmla="*/ 845821 h 1959293"/>
              <a:gd name="connsiteX521" fmla="*/ 550545 w 2876550"/>
              <a:gd name="connsiteY521" fmla="*/ 874396 h 1959293"/>
              <a:gd name="connsiteX522" fmla="*/ 524827 w 2876550"/>
              <a:gd name="connsiteY522" fmla="*/ 902971 h 1959293"/>
              <a:gd name="connsiteX523" fmla="*/ 499110 w 2876550"/>
              <a:gd name="connsiteY523" fmla="*/ 874396 h 1959293"/>
              <a:gd name="connsiteX524" fmla="*/ 524827 w 2876550"/>
              <a:gd name="connsiteY524" fmla="*/ 845821 h 1959293"/>
              <a:gd name="connsiteX525" fmla="*/ 358139 w 2876550"/>
              <a:gd name="connsiteY525" fmla="*/ 845821 h 1959293"/>
              <a:gd name="connsiteX526" fmla="*/ 383857 w 2876550"/>
              <a:gd name="connsiteY526" fmla="*/ 874396 h 1959293"/>
              <a:gd name="connsiteX527" fmla="*/ 358139 w 2876550"/>
              <a:gd name="connsiteY527" fmla="*/ 902971 h 1959293"/>
              <a:gd name="connsiteX528" fmla="*/ 332422 w 2876550"/>
              <a:gd name="connsiteY528" fmla="*/ 874396 h 1959293"/>
              <a:gd name="connsiteX529" fmla="*/ 358139 w 2876550"/>
              <a:gd name="connsiteY529" fmla="*/ 845821 h 1959293"/>
              <a:gd name="connsiteX530" fmla="*/ 192405 w 2876550"/>
              <a:gd name="connsiteY530" fmla="*/ 845821 h 1959293"/>
              <a:gd name="connsiteX531" fmla="*/ 218122 w 2876550"/>
              <a:gd name="connsiteY531" fmla="*/ 874396 h 1959293"/>
              <a:gd name="connsiteX532" fmla="*/ 192405 w 2876550"/>
              <a:gd name="connsiteY532" fmla="*/ 902971 h 1959293"/>
              <a:gd name="connsiteX533" fmla="*/ 166687 w 2876550"/>
              <a:gd name="connsiteY533" fmla="*/ 874396 h 1959293"/>
              <a:gd name="connsiteX534" fmla="*/ 192405 w 2876550"/>
              <a:gd name="connsiteY534" fmla="*/ 845821 h 1959293"/>
              <a:gd name="connsiteX535" fmla="*/ 25718 w 2876550"/>
              <a:gd name="connsiteY535" fmla="*/ 845821 h 1959293"/>
              <a:gd name="connsiteX536" fmla="*/ 51435 w 2876550"/>
              <a:gd name="connsiteY536" fmla="*/ 874396 h 1959293"/>
              <a:gd name="connsiteX537" fmla="*/ 25718 w 2876550"/>
              <a:gd name="connsiteY537" fmla="*/ 902971 h 1959293"/>
              <a:gd name="connsiteX538" fmla="*/ 0 w 2876550"/>
              <a:gd name="connsiteY538" fmla="*/ 874396 h 1959293"/>
              <a:gd name="connsiteX539" fmla="*/ 25718 w 2876550"/>
              <a:gd name="connsiteY539" fmla="*/ 845821 h 1959293"/>
              <a:gd name="connsiteX540" fmla="*/ 2850832 w 2876550"/>
              <a:gd name="connsiteY540" fmla="*/ 634365 h 1959293"/>
              <a:gd name="connsiteX541" fmla="*/ 2876550 w 2876550"/>
              <a:gd name="connsiteY541" fmla="*/ 662940 h 1959293"/>
              <a:gd name="connsiteX542" fmla="*/ 2850832 w 2876550"/>
              <a:gd name="connsiteY542" fmla="*/ 691515 h 1959293"/>
              <a:gd name="connsiteX543" fmla="*/ 2825115 w 2876550"/>
              <a:gd name="connsiteY543" fmla="*/ 662940 h 1959293"/>
              <a:gd name="connsiteX544" fmla="*/ 2850832 w 2876550"/>
              <a:gd name="connsiteY544" fmla="*/ 634365 h 1959293"/>
              <a:gd name="connsiteX545" fmla="*/ 2684144 w 2876550"/>
              <a:gd name="connsiteY545" fmla="*/ 634365 h 1959293"/>
              <a:gd name="connsiteX546" fmla="*/ 2709862 w 2876550"/>
              <a:gd name="connsiteY546" fmla="*/ 662940 h 1959293"/>
              <a:gd name="connsiteX547" fmla="*/ 2684144 w 2876550"/>
              <a:gd name="connsiteY547" fmla="*/ 691515 h 1959293"/>
              <a:gd name="connsiteX548" fmla="*/ 2658427 w 2876550"/>
              <a:gd name="connsiteY548" fmla="*/ 662940 h 1959293"/>
              <a:gd name="connsiteX549" fmla="*/ 2684144 w 2876550"/>
              <a:gd name="connsiteY549" fmla="*/ 634365 h 1959293"/>
              <a:gd name="connsiteX550" fmla="*/ 2518409 w 2876550"/>
              <a:gd name="connsiteY550" fmla="*/ 634365 h 1959293"/>
              <a:gd name="connsiteX551" fmla="*/ 2544127 w 2876550"/>
              <a:gd name="connsiteY551" fmla="*/ 662940 h 1959293"/>
              <a:gd name="connsiteX552" fmla="*/ 2518409 w 2876550"/>
              <a:gd name="connsiteY552" fmla="*/ 691515 h 1959293"/>
              <a:gd name="connsiteX553" fmla="*/ 2492692 w 2876550"/>
              <a:gd name="connsiteY553" fmla="*/ 662940 h 1959293"/>
              <a:gd name="connsiteX554" fmla="*/ 2518409 w 2876550"/>
              <a:gd name="connsiteY554" fmla="*/ 634365 h 1959293"/>
              <a:gd name="connsiteX555" fmla="*/ 2352674 w 2876550"/>
              <a:gd name="connsiteY555" fmla="*/ 634365 h 1959293"/>
              <a:gd name="connsiteX556" fmla="*/ 2378392 w 2876550"/>
              <a:gd name="connsiteY556" fmla="*/ 662940 h 1959293"/>
              <a:gd name="connsiteX557" fmla="*/ 2352674 w 2876550"/>
              <a:gd name="connsiteY557" fmla="*/ 691515 h 1959293"/>
              <a:gd name="connsiteX558" fmla="*/ 2326957 w 2876550"/>
              <a:gd name="connsiteY558" fmla="*/ 662940 h 1959293"/>
              <a:gd name="connsiteX559" fmla="*/ 2352674 w 2876550"/>
              <a:gd name="connsiteY559" fmla="*/ 634365 h 1959293"/>
              <a:gd name="connsiteX560" fmla="*/ 2185987 w 2876550"/>
              <a:gd name="connsiteY560" fmla="*/ 634365 h 1959293"/>
              <a:gd name="connsiteX561" fmla="*/ 2211705 w 2876550"/>
              <a:gd name="connsiteY561" fmla="*/ 662940 h 1959293"/>
              <a:gd name="connsiteX562" fmla="*/ 2185987 w 2876550"/>
              <a:gd name="connsiteY562" fmla="*/ 691515 h 1959293"/>
              <a:gd name="connsiteX563" fmla="*/ 2160270 w 2876550"/>
              <a:gd name="connsiteY563" fmla="*/ 662940 h 1959293"/>
              <a:gd name="connsiteX564" fmla="*/ 2185987 w 2876550"/>
              <a:gd name="connsiteY564" fmla="*/ 634365 h 1959293"/>
              <a:gd name="connsiteX565" fmla="*/ 2020252 w 2876550"/>
              <a:gd name="connsiteY565" fmla="*/ 634365 h 1959293"/>
              <a:gd name="connsiteX566" fmla="*/ 2045969 w 2876550"/>
              <a:gd name="connsiteY566" fmla="*/ 662940 h 1959293"/>
              <a:gd name="connsiteX567" fmla="*/ 2020252 w 2876550"/>
              <a:gd name="connsiteY567" fmla="*/ 691515 h 1959293"/>
              <a:gd name="connsiteX568" fmla="*/ 1994534 w 2876550"/>
              <a:gd name="connsiteY568" fmla="*/ 662940 h 1959293"/>
              <a:gd name="connsiteX569" fmla="*/ 2020252 w 2876550"/>
              <a:gd name="connsiteY569" fmla="*/ 634365 h 1959293"/>
              <a:gd name="connsiteX570" fmla="*/ 1853565 w 2876550"/>
              <a:gd name="connsiteY570" fmla="*/ 634365 h 1959293"/>
              <a:gd name="connsiteX571" fmla="*/ 1879282 w 2876550"/>
              <a:gd name="connsiteY571" fmla="*/ 662940 h 1959293"/>
              <a:gd name="connsiteX572" fmla="*/ 1853565 w 2876550"/>
              <a:gd name="connsiteY572" fmla="*/ 691515 h 1959293"/>
              <a:gd name="connsiteX573" fmla="*/ 1827847 w 2876550"/>
              <a:gd name="connsiteY573" fmla="*/ 662940 h 1959293"/>
              <a:gd name="connsiteX574" fmla="*/ 1853565 w 2876550"/>
              <a:gd name="connsiteY574" fmla="*/ 634365 h 1959293"/>
              <a:gd name="connsiteX575" fmla="*/ 1687829 w 2876550"/>
              <a:gd name="connsiteY575" fmla="*/ 634365 h 1959293"/>
              <a:gd name="connsiteX576" fmla="*/ 1713547 w 2876550"/>
              <a:gd name="connsiteY576" fmla="*/ 662940 h 1959293"/>
              <a:gd name="connsiteX577" fmla="*/ 1687829 w 2876550"/>
              <a:gd name="connsiteY577" fmla="*/ 691515 h 1959293"/>
              <a:gd name="connsiteX578" fmla="*/ 1662112 w 2876550"/>
              <a:gd name="connsiteY578" fmla="*/ 662940 h 1959293"/>
              <a:gd name="connsiteX579" fmla="*/ 1687829 w 2876550"/>
              <a:gd name="connsiteY579" fmla="*/ 634365 h 1959293"/>
              <a:gd name="connsiteX580" fmla="*/ 1521142 w 2876550"/>
              <a:gd name="connsiteY580" fmla="*/ 634365 h 1959293"/>
              <a:gd name="connsiteX581" fmla="*/ 1546860 w 2876550"/>
              <a:gd name="connsiteY581" fmla="*/ 662940 h 1959293"/>
              <a:gd name="connsiteX582" fmla="*/ 1521142 w 2876550"/>
              <a:gd name="connsiteY582" fmla="*/ 691515 h 1959293"/>
              <a:gd name="connsiteX583" fmla="*/ 1495425 w 2876550"/>
              <a:gd name="connsiteY583" fmla="*/ 662940 h 1959293"/>
              <a:gd name="connsiteX584" fmla="*/ 1521142 w 2876550"/>
              <a:gd name="connsiteY584" fmla="*/ 634365 h 1959293"/>
              <a:gd name="connsiteX585" fmla="*/ 1355407 w 2876550"/>
              <a:gd name="connsiteY585" fmla="*/ 634365 h 1959293"/>
              <a:gd name="connsiteX586" fmla="*/ 1381125 w 2876550"/>
              <a:gd name="connsiteY586" fmla="*/ 662940 h 1959293"/>
              <a:gd name="connsiteX587" fmla="*/ 1355407 w 2876550"/>
              <a:gd name="connsiteY587" fmla="*/ 691515 h 1959293"/>
              <a:gd name="connsiteX588" fmla="*/ 1329690 w 2876550"/>
              <a:gd name="connsiteY588" fmla="*/ 662940 h 1959293"/>
              <a:gd name="connsiteX589" fmla="*/ 1355407 w 2876550"/>
              <a:gd name="connsiteY589" fmla="*/ 634365 h 1959293"/>
              <a:gd name="connsiteX590" fmla="*/ 1188720 w 2876550"/>
              <a:gd name="connsiteY590" fmla="*/ 634365 h 1959293"/>
              <a:gd name="connsiteX591" fmla="*/ 1214437 w 2876550"/>
              <a:gd name="connsiteY591" fmla="*/ 662940 h 1959293"/>
              <a:gd name="connsiteX592" fmla="*/ 1188720 w 2876550"/>
              <a:gd name="connsiteY592" fmla="*/ 691515 h 1959293"/>
              <a:gd name="connsiteX593" fmla="*/ 1163002 w 2876550"/>
              <a:gd name="connsiteY593" fmla="*/ 662940 h 1959293"/>
              <a:gd name="connsiteX594" fmla="*/ 1188720 w 2876550"/>
              <a:gd name="connsiteY594" fmla="*/ 634365 h 1959293"/>
              <a:gd name="connsiteX595" fmla="*/ 1022985 w 2876550"/>
              <a:gd name="connsiteY595" fmla="*/ 634365 h 1959293"/>
              <a:gd name="connsiteX596" fmla="*/ 1048702 w 2876550"/>
              <a:gd name="connsiteY596" fmla="*/ 662940 h 1959293"/>
              <a:gd name="connsiteX597" fmla="*/ 1022985 w 2876550"/>
              <a:gd name="connsiteY597" fmla="*/ 691515 h 1959293"/>
              <a:gd name="connsiteX598" fmla="*/ 997267 w 2876550"/>
              <a:gd name="connsiteY598" fmla="*/ 662940 h 1959293"/>
              <a:gd name="connsiteX599" fmla="*/ 1022985 w 2876550"/>
              <a:gd name="connsiteY599" fmla="*/ 634365 h 1959293"/>
              <a:gd name="connsiteX600" fmla="*/ 857249 w 2876550"/>
              <a:gd name="connsiteY600" fmla="*/ 634365 h 1959293"/>
              <a:gd name="connsiteX601" fmla="*/ 882967 w 2876550"/>
              <a:gd name="connsiteY601" fmla="*/ 662940 h 1959293"/>
              <a:gd name="connsiteX602" fmla="*/ 857249 w 2876550"/>
              <a:gd name="connsiteY602" fmla="*/ 691515 h 1959293"/>
              <a:gd name="connsiteX603" fmla="*/ 831532 w 2876550"/>
              <a:gd name="connsiteY603" fmla="*/ 662940 h 1959293"/>
              <a:gd name="connsiteX604" fmla="*/ 857249 w 2876550"/>
              <a:gd name="connsiteY604" fmla="*/ 634365 h 1959293"/>
              <a:gd name="connsiteX605" fmla="*/ 690562 w 2876550"/>
              <a:gd name="connsiteY605" fmla="*/ 634365 h 1959293"/>
              <a:gd name="connsiteX606" fmla="*/ 716280 w 2876550"/>
              <a:gd name="connsiteY606" fmla="*/ 662940 h 1959293"/>
              <a:gd name="connsiteX607" fmla="*/ 690562 w 2876550"/>
              <a:gd name="connsiteY607" fmla="*/ 691515 h 1959293"/>
              <a:gd name="connsiteX608" fmla="*/ 664845 w 2876550"/>
              <a:gd name="connsiteY608" fmla="*/ 662940 h 1959293"/>
              <a:gd name="connsiteX609" fmla="*/ 690562 w 2876550"/>
              <a:gd name="connsiteY609" fmla="*/ 634365 h 1959293"/>
              <a:gd name="connsiteX610" fmla="*/ 524827 w 2876550"/>
              <a:gd name="connsiteY610" fmla="*/ 634365 h 1959293"/>
              <a:gd name="connsiteX611" fmla="*/ 550545 w 2876550"/>
              <a:gd name="connsiteY611" fmla="*/ 662940 h 1959293"/>
              <a:gd name="connsiteX612" fmla="*/ 524827 w 2876550"/>
              <a:gd name="connsiteY612" fmla="*/ 691515 h 1959293"/>
              <a:gd name="connsiteX613" fmla="*/ 499110 w 2876550"/>
              <a:gd name="connsiteY613" fmla="*/ 662940 h 1959293"/>
              <a:gd name="connsiteX614" fmla="*/ 524827 w 2876550"/>
              <a:gd name="connsiteY614" fmla="*/ 634365 h 1959293"/>
              <a:gd name="connsiteX615" fmla="*/ 358139 w 2876550"/>
              <a:gd name="connsiteY615" fmla="*/ 634365 h 1959293"/>
              <a:gd name="connsiteX616" fmla="*/ 383857 w 2876550"/>
              <a:gd name="connsiteY616" fmla="*/ 662940 h 1959293"/>
              <a:gd name="connsiteX617" fmla="*/ 358139 w 2876550"/>
              <a:gd name="connsiteY617" fmla="*/ 691515 h 1959293"/>
              <a:gd name="connsiteX618" fmla="*/ 332422 w 2876550"/>
              <a:gd name="connsiteY618" fmla="*/ 662940 h 1959293"/>
              <a:gd name="connsiteX619" fmla="*/ 358139 w 2876550"/>
              <a:gd name="connsiteY619" fmla="*/ 634365 h 1959293"/>
              <a:gd name="connsiteX620" fmla="*/ 192405 w 2876550"/>
              <a:gd name="connsiteY620" fmla="*/ 634365 h 1959293"/>
              <a:gd name="connsiteX621" fmla="*/ 218122 w 2876550"/>
              <a:gd name="connsiteY621" fmla="*/ 662940 h 1959293"/>
              <a:gd name="connsiteX622" fmla="*/ 192405 w 2876550"/>
              <a:gd name="connsiteY622" fmla="*/ 691515 h 1959293"/>
              <a:gd name="connsiteX623" fmla="*/ 166687 w 2876550"/>
              <a:gd name="connsiteY623" fmla="*/ 662940 h 1959293"/>
              <a:gd name="connsiteX624" fmla="*/ 192405 w 2876550"/>
              <a:gd name="connsiteY624" fmla="*/ 634365 h 1959293"/>
              <a:gd name="connsiteX625" fmla="*/ 25718 w 2876550"/>
              <a:gd name="connsiteY625" fmla="*/ 634365 h 1959293"/>
              <a:gd name="connsiteX626" fmla="*/ 51435 w 2876550"/>
              <a:gd name="connsiteY626" fmla="*/ 662940 h 1959293"/>
              <a:gd name="connsiteX627" fmla="*/ 25718 w 2876550"/>
              <a:gd name="connsiteY627" fmla="*/ 691515 h 1959293"/>
              <a:gd name="connsiteX628" fmla="*/ 0 w 2876550"/>
              <a:gd name="connsiteY628" fmla="*/ 662940 h 1959293"/>
              <a:gd name="connsiteX629" fmla="*/ 25718 w 2876550"/>
              <a:gd name="connsiteY629" fmla="*/ 634365 h 1959293"/>
              <a:gd name="connsiteX630" fmla="*/ 2850832 w 2876550"/>
              <a:gd name="connsiteY630" fmla="*/ 422911 h 1959293"/>
              <a:gd name="connsiteX631" fmla="*/ 2876550 w 2876550"/>
              <a:gd name="connsiteY631" fmla="*/ 451486 h 1959293"/>
              <a:gd name="connsiteX632" fmla="*/ 2850832 w 2876550"/>
              <a:gd name="connsiteY632" fmla="*/ 480061 h 1959293"/>
              <a:gd name="connsiteX633" fmla="*/ 2825115 w 2876550"/>
              <a:gd name="connsiteY633" fmla="*/ 451486 h 1959293"/>
              <a:gd name="connsiteX634" fmla="*/ 2850832 w 2876550"/>
              <a:gd name="connsiteY634" fmla="*/ 422911 h 1959293"/>
              <a:gd name="connsiteX635" fmla="*/ 2684144 w 2876550"/>
              <a:gd name="connsiteY635" fmla="*/ 422911 h 1959293"/>
              <a:gd name="connsiteX636" fmla="*/ 2709862 w 2876550"/>
              <a:gd name="connsiteY636" fmla="*/ 451486 h 1959293"/>
              <a:gd name="connsiteX637" fmla="*/ 2684144 w 2876550"/>
              <a:gd name="connsiteY637" fmla="*/ 480061 h 1959293"/>
              <a:gd name="connsiteX638" fmla="*/ 2658427 w 2876550"/>
              <a:gd name="connsiteY638" fmla="*/ 451486 h 1959293"/>
              <a:gd name="connsiteX639" fmla="*/ 2684144 w 2876550"/>
              <a:gd name="connsiteY639" fmla="*/ 422911 h 1959293"/>
              <a:gd name="connsiteX640" fmla="*/ 2518409 w 2876550"/>
              <a:gd name="connsiteY640" fmla="*/ 422911 h 1959293"/>
              <a:gd name="connsiteX641" fmla="*/ 2544127 w 2876550"/>
              <a:gd name="connsiteY641" fmla="*/ 451486 h 1959293"/>
              <a:gd name="connsiteX642" fmla="*/ 2518409 w 2876550"/>
              <a:gd name="connsiteY642" fmla="*/ 480061 h 1959293"/>
              <a:gd name="connsiteX643" fmla="*/ 2492692 w 2876550"/>
              <a:gd name="connsiteY643" fmla="*/ 451486 h 1959293"/>
              <a:gd name="connsiteX644" fmla="*/ 2518409 w 2876550"/>
              <a:gd name="connsiteY644" fmla="*/ 422911 h 1959293"/>
              <a:gd name="connsiteX645" fmla="*/ 2352674 w 2876550"/>
              <a:gd name="connsiteY645" fmla="*/ 422911 h 1959293"/>
              <a:gd name="connsiteX646" fmla="*/ 2378392 w 2876550"/>
              <a:gd name="connsiteY646" fmla="*/ 451486 h 1959293"/>
              <a:gd name="connsiteX647" fmla="*/ 2352674 w 2876550"/>
              <a:gd name="connsiteY647" fmla="*/ 480061 h 1959293"/>
              <a:gd name="connsiteX648" fmla="*/ 2326957 w 2876550"/>
              <a:gd name="connsiteY648" fmla="*/ 451486 h 1959293"/>
              <a:gd name="connsiteX649" fmla="*/ 2352674 w 2876550"/>
              <a:gd name="connsiteY649" fmla="*/ 422911 h 1959293"/>
              <a:gd name="connsiteX650" fmla="*/ 2185987 w 2876550"/>
              <a:gd name="connsiteY650" fmla="*/ 422911 h 1959293"/>
              <a:gd name="connsiteX651" fmla="*/ 2211705 w 2876550"/>
              <a:gd name="connsiteY651" fmla="*/ 451486 h 1959293"/>
              <a:gd name="connsiteX652" fmla="*/ 2185987 w 2876550"/>
              <a:gd name="connsiteY652" fmla="*/ 480061 h 1959293"/>
              <a:gd name="connsiteX653" fmla="*/ 2160270 w 2876550"/>
              <a:gd name="connsiteY653" fmla="*/ 451486 h 1959293"/>
              <a:gd name="connsiteX654" fmla="*/ 2185987 w 2876550"/>
              <a:gd name="connsiteY654" fmla="*/ 422911 h 1959293"/>
              <a:gd name="connsiteX655" fmla="*/ 2020252 w 2876550"/>
              <a:gd name="connsiteY655" fmla="*/ 422911 h 1959293"/>
              <a:gd name="connsiteX656" fmla="*/ 2045969 w 2876550"/>
              <a:gd name="connsiteY656" fmla="*/ 451486 h 1959293"/>
              <a:gd name="connsiteX657" fmla="*/ 2020252 w 2876550"/>
              <a:gd name="connsiteY657" fmla="*/ 480061 h 1959293"/>
              <a:gd name="connsiteX658" fmla="*/ 1994534 w 2876550"/>
              <a:gd name="connsiteY658" fmla="*/ 451486 h 1959293"/>
              <a:gd name="connsiteX659" fmla="*/ 2020252 w 2876550"/>
              <a:gd name="connsiteY659" fmla="*/ 422911 h 1959293"/>
              <a:gd name="connsiteX660" fmla="*/ 1853565 w 2876550"/>
              <a:gd name="connsiteY660" fmla="*/ 422911 h 1959293"/>
              <a:gd name="connsiteX661" fmla="*/ 1879282 w 2876550"/>
              <a:gd name="connsiteY661" fmla="*/ 451486 h 1959293"/>
              <a:gd name="connsiteX662" fmla="*/ 1853565 w 2876550"/>
              <a:gd name="connsiteY662" fmla="*/ 480061 h 1959293"/>
              <a:gd name="connsiteX663" fmla="*/ 1827847 w 2876550"/>
              <a:gd name="connsiteY663" fmla="*/ 451486 h 1959293"/>
              <a:gd name="connsiteX664" fmla="*/ 1853565 w 2876550"/>
              <a:gd name="connsiteY664" fmla="*/ 422911 h 1959293"/>
              <a:gd name="connsiteX665" fmla="*/ 1687829 w 2876550"/>
              <a:gd name="connsiteY665" fmla="*/ 422911 h 1959293"/>
              <a:gd name="connsiteX666" fmla="*/ 1713547 w 2876550"/>
              <a:gd name="connsiteY666" fmla="*/ 451486 h 1959293"/>
              <a:gd name="connsiteX667" fmla="*/ 1687829 w 2876550"/>
              <a:gd name="connsiteY667" fmla="*/ 480061 h 1959293"/>
              <a:gd name="connsiteX668" fmla="*/ 1662112 w 2876550"/>
              <a:gd name="connsiteY668" fmla="*/ 451486 h 1959293"/>
              <a:gd name="connsiteX669" fmla="*/ 1687829 w 2876550"/>
              <a:gd name="connsiteY669" fmla="*/ 422911 h 1959293"/>
              <a:gd name="connsiteX670" fmla="*/ 1521142 w 2876550"/>
              <a:gd name="connsiteY670" fmla="*/ 422911 h 1959293"/>
              <a:gd name="connsiteX671" fmla="*/ 1546860 w 2876550"/>
              <a:gd name="connsiteY671" fmla="*/ 451486 h 1959293"/>
              <a:gd name="connsiteX672" fmla="*/ 1521142 w 2876550"/>
              <a:gd name="connsiteY672" fmla="*/ 480061 h 1959293"/>
              <a:gd name="connsiteX673" fmla="*/ 1495425 w 2876550"/>
              <a:gd name="connsiteY673" fmla="*/ 451486 h 1959293"/>
              <a:gd name="connsiteX674" fmla="*/ 1521142 w 2876550"/>
              <a:gd name="connsiteY674" fmla="*/ 422911 h 1959293"/>
              <a:gd name="connsiteX675" fmla="*/ 1355407 w 2876550"/>
              <a:gd name="connsiteY675" fmla="*/ 422911 h 1959293"/>
              <a:gd name="connsiteX676" fmla="*/ 1381125 w 2876550"/>
              <a:gd name="connsiteY676" fmla="*/ 451486 h 1959293"/>
              <a:gd name="connsiteX677" fmla="*/ 1355407 w 2876550"/>
              <a:gd name="connsiteY677" fmla="*/ 480061 h 1959293"/>
              <a:gd name="connsiteX678" fmla="*/ 1329690 w 2876550"/>
              <a:gd name="connsiteY678" fmla="*/ 451486 h 1959293"/>
              <a:gd name="connsiteX679" fmla="*/ 1355407 w 2876550"/>
              <a:gd name="connsiteY679" fmla="*/ 422911 h 1959293"/>
              <a:gd name="connsiteX680" fmla="*/ 1188720 w 2876550"/>
              <a:gd name="connsiteY680" fmla="*/ 422911 h 1959293"/>
              <a:gd name="connsiteX681" fmla="*/ 1214437 w 2876550"/>
              <a:gd name="connsiteY681" fmla="*/ 451486 h 1959293"/>
              <a:gd name="connsiteX682" fmla="*/ 1188720 w 2876550"/>
              <a:gd name="connsiteY682" fmla="*/ 480061 h 1959293"/>
              <a:gd name="connsiteX683" fmla="*/ 1163002 w 2876550"/>
              <a:gd name="connsiteY683" fmla="*/ 451486 h 1959293"/>
              <a:gd name="connsiteX684" fmla="*/ 1188720 w 2876550"/>
              <a:gd name="connsiteY684" fmla="*/ 422911 h 1959293"/>
              <a:gd name="connsiteX685" fmla="*/ 1022985 w 2876550"/>
              <a:gd name="connsiteY685" fmla="*/ 422911 h 1959293"/>
              <a:gd name="connsiteX686" fmla="*/ 1048702 w 2876550"/>
              <a:gd name="connsiteY686" fmla="*/ 451486 h 1959293"/>
              <a:gd name="connsiteX687" fmla="*/ 1022985 w 2876550"/>
              <a:gd name="connsiteY687" fmla="*/ 480061 h 1959293"/>
              <a:gd name="connsiteX688" fmla="*/ 997267 w 2876550"/>
              <a:gd name="connsiteY688" fmla="*/ 451486 h 1959293"/>
              <a:gd name="connsiteX689" fmla="*/ 1022985 w 2876550"/>
              <a:gd name="connsiteY689" fmla="*/ 422911 h 1959293"/>
              <a:gd name="connsiteX690" fmla="*/ 857249 w 2876550"/>
              <a:gd name="connsiteY690" fmla="*/ 422911 h 1959293"/>
              <a:gd name="connsiteX691" fmla="*/ 882967 w 2876550"/>
              <a:gd name="connsiteY691" fmla="*/ 451486 h 1959293"/>
              <a:gd name="connsiteX692" fmla="*/ 857249 w 2876550"/>
              <a:gd name="connsiteY692" fmla="*/ 480061 h 1959293"/>
              <a:gd name="connsiteX693" fmla="*/ 831532 w 2876550"/>
              <a:gd name="connsiteY693" fmla="*/ 451486 h 1959293"/>
              <a:gd name="connsiteX694" fmla="*/ 857249 w 2876550"/>
              <a:gd name="connsiteY694" fmla="*/ 422911 h 1959293"/>
              <a:gd name="connsiteX695" fmla="*/ 690562 w 2876550"/>
              <a:gd name="connsiteY695" fmla="*/ 422911 h 1959293"/>
              <a:gd name="connsiteX696" fmla="*/ 716280 w 2876550"/>
              <a:gd name="connsiteY696" fmla="*/ 451486 h 1959293"/>
              <a:gd name="connsiteX697" fmla="*/ 690562 w 2876550"/>
              <a:gd name="connsiteY697" fmla="*/ 480061 h 1959293"/>
              <a:gd name="connsiteX698" fmla="*/ 664845 w 2876550"/>
              <a:gd name="connsiteY698" fmla="*/ 451486 h 1959293"/>
              <a:gd name="connsiteX699" fmla="*/ 690562 w 2876550"/>
              <a:gd name="connsiteY699" fmla="*/ 422911 h 1959293"/>
              <a:gd name="connsiteX700" fmla="*/ 524827 w 2876550"/>
              <a:gd name="connsiteY700" fmla="*/ 422911 h 1959293"/>
              <a:gd name="connsiteX701" fmla="*/ 550545 w 2876550"/>
              <a:gd name="connsiteY701" fmla="*/ 451486 h 1959293"/>
              <a:gd name="connsiteX702" fmla="*/ 524827 w 2876550"/>
              <a:gd name="connsiteY702" fmla="*/ 480061 h 1959293"/>
              <a:gd name="connsiteX703" fmla="*/ 499110 w 2876550"/>
              <a:gd name="connsiteY703" fmla="*/ 451486 h 1959293"/>
              <a:gd name="connsiteX704" fmla="*/ 524827 w 2876550"/>
              <a:gd name="connsiteY704" fmla="*/ 422911 h 1959293"/>
              <a:gd name="connsiteX705" fmla="*/ 358139 w 2876550"/>
              <a:gd name="connsiteY705" fmla="*/ 422911 h 1959293"/>
              <a:gd name="connsiteX706" fmla="*/ 383857 w 2876550"/>
              <a:gd name="connsiteY706" fmla="*/ 451486 h 1959293"/>
              <a:gd name="connsiteX707" fmla="*/ 358139 w 2876550"/>
              <a:gd name="connsiteY707" fmla="*/ 480061 h 1959293"/>
              <a:gd name="connsiteX708" fmla="*/ 332422 w 2876550"/>
              <a:gd name="connsiteY708" fmla="*/ 451486 h 1959293"/>
              <a:gd name="connsiteX709" fmla="*/ 358139 w 2876550"/>
              <a:gd name="connsiteY709" fmla="*/ 422911 h 1959293"/>
              <a:gd name="connsiteX710" fmla="*/ 192405 w 2876550"/>
              <a:gd name="connsiteY710" fmla="*/ 422911 h 1959293"/>
              <a:gd name="connsiteX711" fmla="*/ 218122 w 2876550"/>
              <a:gd name="connsiteY711" fmla="*/ 451486 h 1959293"/>
              <a:gd name="connsiteX712" fmla="*/ 192405 w 2876550"/>
              <a:gd name="connsiteY712" fmla="*/ 480061 h 1959293"/>
              <a:gd name="connsiteX713" fmla="*/ 166687 w 2876550"/>
              <a:gd name="connsiteY713" fmla="*/ 451486 h 1959293"/>
              <a:gd name="connsiteX714" fmla="*/ 192405 w 2876550"/>
              <a:gd name="connsiteY714" fmla="*/ 422911 h 1959293"/>
              <a:gd name="connsiteX715" fmla="*/ 25718 w 2876550"/>
              <a:gd name="connsiteY715" fmla="*/ 422911 h 1959293"/>
              <a:gd name="connsiteX716" fmla="*/ 51435 w 2876550"/>
              <a:gd name="connsiteY716" fmla="*/ 451486 h 1959293"/>
              <a:gd name="connsiteX717" fmla="*/ 25718 w 2876550"/>
              <a:gd name="connsiteY717" fmla="*/ 480061 h 1959293"/>
              <a:gd name="connsiteX718" fmla="*/ 0 w 2876550"/>
              <a:gd name="connsiteY718" fmla="*/ 451486 h 1959293"/>
              <a:gd name="connsiteX719" fmla="*/ 25718 w 2876550"/>
              <a:gd name="connsiteY719" fmla="*/ 422911 h 1959293"/>
              <a:gd name="connsiteX720" fmla="*/ 2850832 w 2876550"/>
              <a:gd name="connsiteY720" fmla="*/ 211456 h 1959293"/>
              <a:gd name="connsiteX721" fmla="*/ 2876550 w 2876550"/>
              <a:gd name="connsiteY721" fmla="*/ 240031 h 1959293"/>
              <a:gd name="connsiteX722" fmla="*/ 2850832 w 2876550"/>
              <a:gd name="connsiteY722" fmla="*/ 268606 h 1959293"/>
              <a:gd name="connsiteX723" fmla="*/ 2825115 w 2876550"/>
              <a:gd name="connsiteY723" fmla="*/ 240031 h 1959293"/>
              <a:gd name="connsiteX724" fmla="*/ 2850832 w 2876550"/>
              <a:gd name="connsiteY724" fmla="*/ 211456 h 1959293"/>
              <a:gd name="connsiteX725" fmla="*/ 2684144 w 2876550"/>
              <a:gd name="connsiteY725" fmla="*/ 211456 h 1959293"/>
              <a:gd name="connsiteX726" fmla="*/ 2709862 w 2876550"/>
              <a:gd name="connsiteY726" fmla="*/ 240031 h 1959293"/>
              <a:gd name="connsiteX727" fmla="*/ 2684144 w 2876550"/>
              <a:gd name="connsiteY727" fmla="*/ 268606 h 1959293"/>
              <a:gd name="connsiteX728" fmla="*/ 2658427 w 2876550"/>
              <a:gd name="connsiteY728" fmla="*/ 240031 h 1959293"/>
              <a:gd name="connsiteX729" fmla="*/ 2684144 w 2876550"/>
              <a:gd name="connsiteY729" fmla="*/ 211456 h 1959293"/>
              <a:gd name="connsiteX730" fmla="*/ 2518409 w 2876550"/>
              <a:gd name="connsiteY730" fmla="*/ 211456 h 1959293"/>
              <a:gd name="connsiteX731" fmla="*/ 2544127 w 2876550"/>
              <a:gd name="connsiteY731" fmla="*/ 240031 h 1959293"/>
              <a:gd name="connsiteX732" fmla="*/ 2518409 w 2876550"/>
              <a:gd name="connsiteY732" fmla="*/ 268606 h 1959293"/>
              <a:gd name="connsiteX733" fmla="*/ 2492692 w 2876550"/>
              <a:gd name="connsiteY733" fmla="*/ 240031 h 1959293"/>
              <a:gd name="connsiteX734" fmla="*/ 2518409 w 2876550"/>
              <a:gd name="connsiteY734" fmla="*/ 211456 h 1959293"/>
              <a:gd name="connsiteX735" fmla="*/ 2352674 w 2876550"/>
              <a:gd name="connsiteY735" fmla="*/ 211456 h 1959293"/>
              <a:gd name="connsiteX736" fmla="*/ 2378392 w 2876550"/>
              <a:gd name="connsiteY736" fmla="*/ 240031 h 1959293"/>
              <a:gd name="connsiteX737" fmla="*/ 2352674 w 2876550"/>
              <a:gd name="connsiteY737" fmla="*/ 268606 h 1959293"/>
              <a:gd name="connsiteX738" fmla="*/ 2326957 w 2876550"/>
              <a:gd name="connsiteY738" fmla="*/ 240031 h 1959293"/>
              <a:gd name="connsiteX739" fmla="*/ 2352674 w 2876550"/>
              <a:gd name="connsiteY739" fmla="*/ 211456 h 1959293"/>
              <a:gd name="connsiteX740" fmla="*/ 2185987 w 2876550"/>
              <a:gd name="connsiteY740" fmla="*/ 211456 h 1959293"/>
              <a:gd name="connsiteX741" fmla="*/ 2211705 w 2876550"/>
              <a:gd name="connsiteY741" fmla="*/ 240031 h 1959293"/>
              <a:gd name="connsiteX742" fmla="*/ 2185987 w 2876550"/>
              <a:gd name="connsiteY742" fmla="*/ 268606 h 1959293"/>
              <a:gd name="connsiteX743" fmla="*/ 2160270 w 2876550"/>
              <a:gd name="connsiteY743" fmla="*/ 240031 h 1959293"/>
              <a:gd name="connsiteX744" fmla="*/ 2185987 w 2876550"/>
              <a:gd name="connsiteY744" fmla="*/ 211456 h 1959293"/>
              <a:gd name="connsiteX745" fmla="*/ 2020252 w 2876550"/>
              <a:gd name="connsiteY745" fmla="*/ 211456 h 1959293"/>
              <a:gd name="connsiteX746" fmla="*/ 2045969 w 2876550"/>
              <a:gd name="connsiteY746" fmla="*/ 240031 h 1959293"/>
              <a:gd name="connsiteX747" fmla="*/ 2020252 w 2876550"/>
              <a:gd name="connsiteY747" fmla="*/ 268606 h 1959293"/>
              <a:gd name="connsiteX748" fmla="*/ 1994534 w 2876550"/>
              <a:gd name="connsiteY748" fmla="*/ 240031 h 1959293"/>
              <a:gd name="connsiteX749" fmla="*/ 2020252 w 2876550"/>
              <a:gd name="connsiteY749" fmla="*/ 211456 h 1959293"/>
              <a:gd name="connsiteX750" fmla="*/ 1853565 w 2876550"/>
              <a:gd name="connsiteY750" fmla="*/ 211456 h 1959293"/>
              <a:gd name="connsiteX751" fmla="*/ 1879282 w 2876550"/>
              <a:gd name="connsiteY751" fmla="*/ 240031 h 1959293"/>
              <a:gd name="connsiteX752" fmla="*/ 1853565 w 2876550"/>
              <a:gd name="connsiteY752" fmla="*/ 268606 h 1959293"/>
              <a:gd name="connsiteX753" fmla="*/ 1827847 w 2876550"/>
              <a:gd name="connsiteY753" fmla="*/ 240031 h 1959293"/>
              <a:gd name="connsiteX754" fmla="*/ 1853565 w 2876550"/>
              <a:gd name="connsiteY754" fmla="*/ 211456 h 1959293"/>
              <a:gd name="connsiteX755" fmla="*/ 1687829 w 2876550"/>
              <a:gd name="connsiteY755" fmla="*/ 211456 h 1959293"/>
              <a:gd name="connsiteX756" fmla="*/ 1713547 w 2876550"/>
              <a:gd name="connsiteY756" fmla="*/ 240031 h 1959293"/>
              <a:gd name="connsiteX757" fmla="*/ 1687829 w 2876550"/>
              <a:gd name="connsiteY757" fmla="*/ 268606 h 1959293"/>
              <a:gd name="connsiteX758" fmla="*/ 1662112 w 2876550"/>
              <a:gd name="connsiteY758" fmla="*/ 240031 h 1959293"/>
              <a:gd name="connsiteX759" fmla="*/ 1687829 w 2876550"/>
              <a:gd name="connsiteY759" fmla="*/ 211456 h 1959293"/>
              <a:gd name="connsiteX760" fmla="*/ 1521142 w 2876550"/>
              <a:gd name="connsiteY760" fmla="*/ 211456 h 1959293"/>
              <a:gd name="connsiteX761" fmla="*/ 1546860 w 2876550"/>
              <a:gd name="connsiteY761" fmla="*/ 240031 h 1959293"/>
              <a:gd name="connsiteX762" fmla="*/ 1521142 w 2876550"/>
              <a:gd name="connsiteY762" fmla="*/ 268606 h 1959293"/>
              <a:gd name="connsiteX763" fmla="*/ 1495425 w 2876550"/>
              <a:gd name="connsiteY763" fmla="*/ 240031 h 1959293"/>
              <a:gd name="connsiteX764" fmla="*/ 1521142 w 2876550"/>
              <a:gd name="connsiteY764" fmla="*/ 211456 h 1959293"/>
              <a:gd name="connsiteX765" fmla="*/ 1355407 w 2876550"/>
              <a:gd name="connsiteY765" fmla="*/ 211456 h 1959293"/>
              <a:gd name="connsiteX766" fmla="*/ 1381125 w 2876550"/>
              <a:gd name="connsiteY766" fmla="*/ 240031 h 1959293"/>
              <a:gd name="connsiteX767" fmla="*/ 1355407 w 2876550"/>
              <a:gd name="connsiteY767" fmla="*/ 268606 h 1959293"/>
              <a:gd name="connsiteX768" fmla="*/ 1329690 w 2876550"/>
              <a:gd name="connsiteY768" fmla="*/ 240031 h 1959293"/>
              <a:gd name="connsiteX769" fmla="*/ 1355407 w 2876550"/>
              <a:gd name="connsiteY769" fmla="*/ 211456 h 1959293"/>
              <a:gd name="connsiteX770" fmla="*/ 1188720 w 2876550"/>
              <a:gd name="connsiteY770" fmla="*/ 211456 h 1959293"/>
              <a:gd name="connsiteX771" fmla="*/ 1214437 w 2876550"/>
              <a:gd name="connsiteY771" fmla="*/ 240031 h 1959293"/>
              <a:gd name="connsiteX772" fmla="*/ 1188720 w 2876550"/>
              <a:gd name="connsiteY772" fmla="*/ 268606 h 1959293"/>
              <a:gd name="connsiteX773" fmla="*/ 1163002 w 2876550"/>
              <a:gd name="connsiteY773" fmla="*/ 240031 h 1959293"/>
              <a:gd name="connsiteX774" fmla="*/ 1188720 w 2876550"/>
              <a:gd name="connsiteY774" fmla="*/ 211456 h 1959293"/>
              <a:gd name="connsiteX775" fmla="*/ 1022985 w 2876550"/>
              <a:gd name="connsiteY775" fmla="*/ 211456 h 1959293"/>
              <a:gd name="connsiteX776" fmla="*/ 1048702 w 2876550"/>
              <a:gd name="connsiteY776" fmla="*/ 240031 h 1959293"/>
              <a:gd name="connsiteX777" fmla="*/ 1022985 w 2876550"/>
              <a:gd name="connsiteY777" fmla="*/ 268606 h 1959293"/>
              <a:gd name="connsiteX778" fmla="*/ 997267 w 2876550"/>
              <a:gd name="connsiteY778" fmla="*/ 240031 h 1959293"/>
              <a:gd name="connsiteX779" fmla="*/ 1022985 w 2876550"/>
              <a:gd name="connsiteY779" fmla="*/ 211456 h 1959293"/>
              <a:gd name="connsiteX780" fmla="*/ 857249 w 2876550"/>
              <a:gd name="connsiteY780" fmla="*/ 211456 h 1959293"/>
              <a:gd name="connsiteX781" fmla="*/ 882967 w 2876550"/>
              <a:gd name="connsiteY781" fmla="*/ 240031 h 1959293"/>
              <a:gd name="connsiteX782" fmla="*/ 857249 w 2876550"/>
              <a:gd name="connsiteY782" fmla="*/ 268606 h 1959293"/>
              <a:gd name="connsiteX783" fmla="*/ 831532 w 2876550"/>
              <a:gd name="connsiteY783" fmla="*/ 240031 h 1959293"/>
              <a:gd name="connsiteX784" fmla="*/ 857249 w 2876550"/>
              <a:gd name="connsiteY784" fmla="*/ 211456 h 1959293"/>
              <a:gd name="connsiteX785" fmla="*/ 690562 w 2876550"/>
              <a:gd name="connsiteY785" fmla="*/ 211456 h 1959293"/>
              <a:gd name="connsiteX786" fmla="*/ 716280 w 2876550"/>
              <a:gd name="connsiteY786" fmla="*/ 240031 h 1959293"/>
              <a:gd name="connsiteX787" fmla="*/ 690562 w 2876550"/>
              <a:gd name="connsiteY787" fmla="*/ 268606 h 1959293"/>
              <a:gd name="connsiteX788" fmla="*/ 664845 w 2876550"/>
              <a:gd name="connsiteY788" fmla="*/ 240031 h 1959293"/>
              <a:gd name="connsiteX789" fmla="*/ 690562 w 2876550"/>
              <a:gd name="connsiteY789" fmla="*/ 211456 h 1959293"/>
              <a:gd name="connsiteX790" fmla="*/ 524827 w 2876550"/>
              <a:gd name="connsiteY790" fmla="*/ 211456 h 1959293"/>
              <a:gd name="connsiteX791" fmla="*/ 550545 w 2876550"/>
              <a:gd name="connsiteY791" fmla="*/ 240031 h 1959293"/>
              <a:gd name="connsiteX792" fmla="*/ 524827 w 2876550"/>
              <a:gd name="connsiteY792" fmla="*/ 268606 h 1959293"/>
              <a:gd name="connsiteX793" fmla="*/ 499110 w 2876550"/>
              <a:gd name="connsiteY793" fmla="*/ 240031 h 1959293"/>
              <a:gd name="connsiteX794" fmla="*/ 524827 w 2876550"/>
              <a:gd name="connsiteY794" fmla="*/ 211456 h 1959293"/>
              <a:gd name="connsiteX795" fmla="*/ 358139 w 2876550"/>
              <a:gd name="connsiteY795" fmla="*/ 211456 h 1959293"/>
              <a:gd name="connsiteX796" fmla="*/ 383857 w 2876550"/>
              <a:gd name="connsiteY796" fmla="*/ 240031 h 1959293"/>
              <a:gd name="connsiteX797" fmla="*/ 358139 w 2876550"/>
              <a:gd name="connsiteY797" fmla="*/ 268606 h 1959293"/>
              <a:gd name="connsiteX798" fmla="*/ 332422 w 2876550"/>
              <a:gd name="connsiteY798" fmla="*/ 240031 h 1959293"/>
              <a:gd name="connsiteX799" fmla="*/ 358139 w 2876550"/>
              <a:gd name="connsiteY799" fmla="*/ 211456 h 1959293"/>
              <a:gd name="connsiteX800" fmla="*/ 192405 w 2876550"/>
              <a:gd name="connsiteY800" fmla="*/ 211456 h 1959293"/>
              <a:gd name="connsiteX801" fmla="*/ 218122 w 2876550"/>
              <a:gd name="connsiteY801" fmla="*/ 240031 h 1959293"/>
              <a:gd name="connsiteX802" fmla="*/ 192405 w 2876550"/>
              <a:gd name="connsiteY802" fmla="*/ 268606 h 1959293"/>
              <a:gd name="connsiteX803" fmla="*/ 166687 w 2876550"/>
              <a:gd name="connsiteY803" fmla="*/ 240031 h 1959293"/>
              <a:gd name="connsiteX804" fmla="*/ 192405 w 2876550"/>
              <a:gd name="connsiteY804" fmla="*/ 211456 h 1959293"/>
              <a:gd name="connsiteX805" fmla="*/ 25718 w 2876550"/>
              <a:gd name="connsiteY805" fmla="*/ 211456 h 1959293"/>
              <a:gd name="connsiteX806" fmla="*/ 51435 w 2876550"/>
              <a:gd name="connsiteY806" fmla="*/ 240031 h 1959293"/>
              <a:gd name="connsiteX807" fmla="*/ 25718 w 2876550"/>
              <a:gd name="connsiteY807" fmla="*/ 268606 h 1959293"/>
              <a:gd name="connsiteX808" fmla="*/ 0 w 2876550"/>
              <a:gd name="connsiteY808" fmla="*/ 240031 h 1959293"/>
              <a:gd name="connsiteX809" fmla="*/ 25718 w 2876550"/>
              <a:gd name="connsiteY809" fmla="*/ 211456 h 1959293"/>
              <a:gd name="connsiteX810" fmla="*/ 2850832 w 2876550"/>
              <a:gd name="connsiteY810" fmla="*/ 0 h 1959293"/>
              <a:gd name="connsiteX811" fmla="*/ 2876550 w 2876550"/>
              <a:gd name="connsiteY811" fmla="*/ 28575 h 1959293"/>
              <a:gd name="connsiteX812" fmla="*/ 2850832 w 2876550"/>
              <a:gd name="connsiteY812" fmla="*/ 57150 h 1959293"/>
              <a:gd name="connsiteX813" fmla="*/ 2825115 w 2876550"/>
              <a:gd name="connsiteY813" fmla="*/ 28575 h 1959293"/>
              <a:gd name="connsiteX814" fmla="*/ 2850832 w 2876550"/>
              <a:gd name="connsiteY814" fmla="*/ 0 h 1959293"/>
              <a:gd name="connsiteX815" fmla="*/ 2684144 w 2876550"/>
              <a:gd name="connsiteY815" fmla="*/ 0 h 1959293"/>
              <a:gd name="connsiteX816" fmla="*/ 2709862 w 2876550"/>
              <a:gd name="connsiteY816" fmla="*/ 28575 h 1959293"/>
              <a:gd name="connsiteX817" fmla="*/ 2684144 w 2876550"/>
              <a:gd name="connsiteY817" fmla="*/ 57150 h 1959293"/>
              <a:gd name="connsiteX818" fmla="*/ 2658427 w 2876550"/>
              <a:gd name="connsiteY818" fmla="*/ 28575 h 1959293"/>
              <a:gd name="connsiteX819" fmla="*/ 2684144 w 2876550"/>
              <a:gd name="connsiteY819" fmla="*/ 0 h 1959293"/>
              <a:gd name="connsiteX820" fmla="*/ 2518409 w 2876550"/>
              <a:gd name="connsiteY820" fmla="*/ 0 h 1959293"/>
              <a:gd name="connsiteX821" fmla="*/ 2544127 w 2876550"/>
              <a:gd name="connsiteY821" fmla="*/ 28575 h 1959293"/>
              <a:gd name="connsiteX822" fmla="*/ 2518409 w 2876550"/>
              <a:gd name="connsiteY822" fmla="*/ 57150 h 1959293"/>
              <a:gd name="connsiteX823" fmla="*/ 2492692 w 2876550"/>
              <a:gd name="connsiteY823" fmla="*/ 28575 h 1959293"/>
              <a:gd name="connsiteX824" fmla="*/ 2518409 w 2876550"/>
              <a:gd name="connsiteY824" fmla="*/ 0 h 1959293"/>
              <a:gd name="connsiteX825" fmla="*/ 2352674 w 2876550"/>
              <a:gd name="connsiteY825" fmla="*/ 0 h 1959293"/>
              <a:gd name="connsiteX826" fmla="*/ 2378392 w 2876550"/>
              <a:gd name="connsiteY826" fmla="*/ 28575 h 1959293"/>
              <a:gd name="connsiteX827" fmla="*/ 2352674 w 2876550"/>
              <a:gd name="connsiteY827" fmla="*/ 57150 h 1959293"/>
              <a:gd name="connsiteX828" fmla="*/ 2326957 w 2876550"/>
              <a:gd name="connsiteY828" fmla="*/ 28575 h 1959293"/>
              <a:gd name="connsiteX829" fmla="*/ 2352674 w 2876550"/>
              <a:gd name="connsiteY829" fmla="*/ 0 h 1959293"/>
              <a:gd name="connsiteX830" fmla="*/ 2185987 w 2876550"/>
              <a:gd name="connsiteY830" fmla="*/ 0 h 1959293"/>
              <a:gd name="connsiteX831" fmla="*/ 2211705 w 2876550"/>
              <a:gd name="connsiteY831" fmla="*/ 28575 h 1959293"/>
              <a:gd name="connsiteX832" fmla="*/ 2185987 w 2876550"/>
              <a:gd name="connsiteY832" fmla="*/ 57150 h 1959293"/>
              <a:gd name="connsiteX833" fmla="*/ 2160270 w 2876550"/>
              <a:gd name="connsiteY833" fmla="*/ 28575 h 1959293"/>
              <a:gd name="connsiteX834" fmla="*/ 2185987 w 2876550"/>
              <a:gd name="connsiteY834" fmla="*/ 0 h 1959293"/>
              <a:gd name="connsiteX835" fmla="*/ 2020252 w 2876550"/>
              <a:gd name="connsiteY835" fmla="*/ 0 h 1959293"/>
              <a:gd name="connsiteX836" fmla="*/ 2045969 w 2876550"/>
              <a:gd name="connsiteY836" fmla="*/ 28575 h 1959293"/>
              <a:gd name="connsiteX837" fmla="*/ 2020252 w 2876550"/>
              <a:gd name="connsiteY837" fmla="*/ 57150 h 1959293"/>
              <a:gd name="connsiteX838" fmla="*/ 1994534 w 2876550"/>
              <a:gd name="connsiteY838" fmla="*/ 28575 h 1959293"/>
              <a:gd name="connsiteX839" fmla="*/ 2020252 w 2876550"/>
              <a:gd name="connsiteY839" fmla="*/ 0 h 1959293"/>
              <a:gd name="connsiteX840" fmla="*/ 1853565 w 2876550"/>
              <a:gd name="connsiteY840" fmla="*/ 0 h 1959293"/>
              <a:gd name="connsiteX841" fmla="*/ 1879282 w 2876550"/>
              <a:gd name="connsiteY841" fmla="*/ 28575 h 1959293"/>
              <a:gd name="connsiteX842" fmla="*/ 1853565 w 2876550"/>
              <a:gd name="connsiteY842" fmla="*/ 57150 h 1959293"/>
              <a:gd name="connsiteX843" fmla="*/ 1827847 w 2876550"/>
              <a:gd name="connsiteY843" fmla="*/ 28575 h 1959293"/>
              <a:gd name="connsiteX844" fmla="*/ 1853565 w 2876550"/>
              <a:gd name="connsiteY844" fmla="*/ 0 h 1959293"/>
              <a:gd name="connsiteX845" fmla="*/ 1687829 w 2876550"/>
              <a:gd name="connsiteY845" fmla="*/ 0 h 1959293"/>
              <a:gd name="connsiteX846" fmla="*/ 1713547 w 2876550"/>
              <a:gd name="connsiteY846" fmla="*/ 28575 h 1959293"/>
              <a:gd name="connsiteX847" fmla="*/ 1687829 w 2876550"/>
              <a:gd name="connsiteY847" fmla="*/ 57150 h 1959293"/>
              <a:gd name="connsiteX848" fmla="*/ 1662112 w 2876550"/>
              <a:gd name="connsiteY848" fmla="*/ 28575 h 1959293"/>
              <a:gd name="connsiteX849" fmla="*/ 1687829 w 2876550"/>
              <a:gd name="connsiteY849" fmla="*/ 0 h 1959293"/>
              <a:gd name="connsiteX850" fmla="*/ 1521142 w 2876550"/>
              <a:gd name="connsiteY850" fmla="*/ 0 h 1959293"/>
              <a:gd name="connsiteX851" fmla="*/ 1546860 w 2876550"/>
              <a:gd name="connsiteY851" fmla="*/ 28575 h 1959293"/>
              <a:gd name="connsiteX852" fmla="*/ 1521142 w 2876550"/>
              <a:gd name="connsiteY852" fmla="*/ 57150 h 1959293"/>
              <a:gd name="connsiteX853" fmla="*/ 1495425 w 2876550"/>
              <a:gd name="connsiteY853" fmla="*/ 28575 h 1959293"/>
              <a:gd name="connsiteX854" fmla="*/ 1521142 w 2876550"/>
              <a:gd name="connsiteY854" fmla="*/ 0 h 1959293"/>
              <a:gd name="connsiteX855" fmla="*/ 1355407 w 2876550"/>
              <a:gd name="connsiteY855" fmla="*/ 0 h 1959293"/>
              <a:gd name="connsiteX856" fmla="*/ 1381125 w 2876550"/>
              <a:gd name="connsiteY856" fmla="*/ 28575 h 1959293"/>
              <a:gd name="connsiteX857" fmla="*/ 1355407 w 2876550"/>
              <a:gd name="connsiteY857" fmla="*/ 57150 h 1959293"/>
              <a:gd name="connsiteX858" fmla="*/ 1329690 w 2876550"/>
              <a:gd name="connsiteY858" fmla="*/ 28575 h 1959293"/>
              <a:gd name="connsiteX859" fmla="*/ 1355407 w 2876550"/>
              <a:gd name="connsiteY859" fmla="*/ 0 h 1959293"/>
              <a:gd name="connsiteX860" fmla="*/ 1188720 w 2876550"/>
              <a:gd name="connsiteY860" fmla="*/ 0 h 1959293"/>
              <a:gd name="connsiteX861" fmla="*/ 1214437 w 2876550"/>
              <a:gd name="connsiteY861" fmla="*/ 28575 h 1959293"/>
              <a:gd name="connsiteX862" fmla="*/ 1188720 w 2876550"/>
              <a:gd name="connsiteY862" fmla="*/ 57150 h 1959293"/>
              <a:gd name="connsiteX863" fmla="*/ 1163002 w 2876550"/>
              <a:gd name="connsiteY863" fmla="*/ 28575 h 1959293"/>
              <a:gd name="connsiteX864" fmla="*/ 1188720 w 2876550"/>
              <a:gd name="connsiteY864" fmla="*/ 0 h 1959293"/>
              <a:gd name="connsiteX865" fmla="*/ 1022985 w 2876550"/>
              <a:gd name="connsiteY865" fmla="*/ 0 h 1959293"/>
              <a:gd name="connsiteX866" fmla="*/ 1048702 w 2876550"/>
              <a:gd name="connsiteY866" fmla="*/ 28575 h 1959293"/>
              <a:gd name="connsiteX867" fmla="*/ 1022985 w 2876550"/>
              <a:gd name="connsiteY867" fmla="*/ 57150 h 1959293"/>
              <a:gd name="connsiteX868" fmla="*/ 997267 w 2876550"/>
              <a:gd name="connsiteY868" fmla="*/ 28575 h 1959293"/>
              <a:gd name="connsiteX869" fmla="*/ 1022985 w 2876550"/>
              <a:gd name="connsiteY869" fmla="*/ 0 h 1959293"/>
              <a:gd name="connsiteX870" fmla="*/ 857249 w 2876550"/>
              <a:gd name="connsiteY870" fmla="*/ 0 h 1959293"/>
              <a:gd name="connsiteX871" fmla="*/ 882967 w 2876550"/>
              <a:gd name="connsiteY871" fmla="*/ 28575 h 1959293"/>
              <a:gd name="connsiteX872" fmla="*/ 857249 w 2876550"/>
              <a:gd name="connsiteY872" fmla="*/ 57150 h 1959293"/>
              <a:gd name="connsiteX873" fmla="*/ 831532 w 2876550"/>
              <a:gd name="connsiteY873" fmla="*/ 28575 h 1959293"/>
              <a:gd name="connsiteX874" fmla="*/ 857249 w 2876550"/>
              <a:gd name="connsiteY874" fmla="*/ 0 h 1959293"/>
              <a:gd name="connsiteX875" fmla="*/ 690562 w 2876550"/>
              <a:gd name="connsiteY875" fmla="*/ 0 h 1959293"/>
              <a:gd name="connsiteX876" fmla="*/ 716280 w 2876550"/>
              <a:gd name="connsiteY876" fmla="*/ 28575 h 1959293"/>
              <a:gd name="connsiteX877" fmla="*/ 690562 w 2876550"/>
              <a:gd name="connsiteY877" fmla="*/ 57150 h 1959293"/>
              <a:gd name="connsiteX878" fmla="*/ 664845 w 2876550"/>
              <a:gd name="connsiteY878" fmla="*/ 28575 h 1959293"/>
              <a:gd name="connsiteX879" fmla="*/ 690562 w 2876550"/>
              <a:gd name="connsiteY879" fmla="*/ 0 h 1959293"/>
              <a:gd name="connsiteX880" fmla="*/ 524827 w 2876550"/>
              <a:gd name="connsiteY880" fmla="*/ 0 h 1959293"/>
              <a:gd name="connsiteX881" fmla="*/ 550545 w 2876550"/>
              <a:gd name="connsiteY881" fmla="*/ 28575 h 1959293"/>
              <a:gd name="connsiteX882" fmla="*/ 524827 w 2876550"/>
              <a:gd name="connsiteY882" fmla="*/ 57150 h 1959293"/>
              <a:gd name="connsiteX883" fmla="*/ 499110 w 2876550"/>
              <a:gd name="connsiteY883" fmla="*/ 28575 h 1959293"/>
              <a:gd name="connsiteX884" fmla="*/ 524827 w 2876550"/>
              <a:gd name="connsiteY884" fmla="*/ 0 h 1959293"/>
              <a:gd name="connsiteX885" fmla="*/ 358139 w 2876550"/>
              <a:gd name="connsiteY885" fmla="*/ 0 h 1959293"/>
              <a:gd name="connsiteX886" fmla="*/ 383857 w 2876550"/>
              <a:gd name="connsiteY886" fmla="*/ 28575 h 1959293"/>
              <a:gd name="connsiteX887" fmla="*/ 358139 w 2876550"/>
              <a:gd name="connsiteY887" fmla="*/ 57150 h 1959293"/>
              <a:gd name="connsiteX888" fmla="*/ 332422 w 2876550"/>
              <a:gd name="connsiteY888" fmla="*/ 28575 h 1959293"/>
              <a:gd name="connsiteX889" fmla="*/ 358139 w 2876550"/>
              <a:gd name="connsiteY889" fmla="*/ 0 h 1959293"/>
              <a:gd name="connsiteX890" fmla="*/ 192405 w 2876550"/>
              <a:gd name="connsiteY890" fmla="*/ 0 h 1959293"/>
              <a:gd name="connsiteX891" fmla="*/ 218122 w 2876550"/>
              <a:gd name="connsiteY891" fmla="*/ 28575 h 1959293"/>
              <a:gd name="connsiteX892" fmla="*/ 192405 w 2876550"/>
              <a:gd name="connsiteY892" fmla="*/ 57150 h 1959293"/>
              <a:gd name="connsiteX893" fmla="*/ 166687 w 2876550"/>
              <a:gd name="connsiteY893" fmla="*/ 28575 h 1959293"/>
              <a:gd name="connsiteX894" fmla="*/ 192405 w 2876550"/>
              <a:gd name="connsiteY894" fmla="*/ 0 h 1959293"/>
              <a:gd name="connsiteX895" fmla="*/ 25718 w 2876550"/>
              <a:gd name="connsiteY895" fmla="*/ 0 h 1959293"/>
              <a:gd name="connsiteX896" fmla="*/ 51435 w 2876550"/>
              <a:gd name="connsiteY896" fmla="*/ 28575 h 1959293"/>
              <a:gd name="connsiteX897" fmla="*/ 25718 w 2876550"/>
              <a:gd name="connsiteY897" fmla="*/ 57150 h 1959293"/>
              <a:gd name="connsiteX898" fmla="*/ 0 w 2876550"/>
              <a:gd name="connsiteY898" fmla="*/ 28575 h 1959293"/>
              <a:gd name="connsiteX899" fmla="*/ 25718 w 2876550"/>
              <a:gd name="connsiteY899" fmla="*/ 0 h 195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</a:cxnLst>
            <a:rect l="l" t="t" r="r" b="b"/>
            <a:pathLst>
              <a:path w="2876550" h="1959293">
                <a:moveTo>
                  <a:pt x="2850832" y="1902143"/>
                </a:moveTo>
                <a:cubicBezTo>
                  <a:pt x="2865120" y="1902143"/>
                  <a:pt x="2876550" y="1914526"/>
                  <a:pt x="2876550" y="1930718"/>
                </a:cubicBezTo>
                <a:cubicBezTo>
                  <a:pt x="2876550" y="1945958"/>
                  <a:pt x="2865120" y="1959293"/>
                  <a:pt x="2850832" y="1959293"/>
                </a:cubicBezTo>
                <a:cubicBezTo>
                  <a:pt x="2836545" y="1959293"/>
                  <a:pt x="2825115" y="1946910"/>
                  <a:pt x="2825115" y="1930718"/>
                </a:cubicBezTo>
                <a:cubicBezTo>
                  <a:pt x="2825115" y="1915478"/>
                  <a:pt x="2836545" y="1902143"/>
                  <a:pt x="2850832" y="1902143"/>
                </a:cubicBezTo>
                <a:close/>
                <a:moveTo>
                  <a:pt x="2684144" y="1902143"/>
                </a:moveTo>
                <a:cubicBezTo>
                  <a:pt x="2698432" y="1902143"/>
                  <a:pt x="2709862" y="1914526"/>
                  <a:pt x="2709862" y="1930718"/>
                </a:cubicBezTo>
                <a:cubicBezTo>
                  <a:pt x="2709862" y="1945958"/>
                  <a:pt x="2698432" y="1959293"/>
                  <a:pt x="2684144" y="1959293"/>
                </a:cubicBezTo>
                <a:cubicBezTo>
                  <a:pt x="2669857" y="1959293"/>
                  <a:pt x="2658427" y="1946910"/>
                  <a:pt x="2658427" y="1930718"/>
                </a:cubicBezTo>
                <a:cubicBezTo>
                  <a:pt x="2658427" y="1915478"/>
                  <a:pt x="2669857" y="1902143"/>
                  <a:pt x="2684144" y="1902143"/>
                </a:cubicBezTo>
                <a:close/>
                <a:moveTo>
                  <a:pt x="2518409" y="1902143"/>
                </a:moveTo>
                <a:cubicBezTo>
                  <a:pt x="2532697" y="1902143"/>
                  <a:pt x="2544127" y="1914526"/>
                  <a:pt x="2544127" y="1930718"/>
                </a:cubicBezTo>
                <a:cubicBezTo>
                  <a:pt x="2544127" y="1945958"/>
                  <a:pt x="2532697" y="1959293"/>
                  <a:pt x="2518409" y="1959293"/>
                </a:cubicBezTo>
                <a:cubicBezTo>
                  <a:pt x="2504122" y="1959293"/>
                  <a:pt x="2492692" y="1946910"/>
                  <a:pt x="2492692" y="1930718"/>
                </a:cubicBezTo>
                <a:cubicBezTo>
                  <a:pt x="2492692" y="1915478"/>
                  <a:pt x="2504122" y="1902143"/>
                  <a:pt x="2518409" y="1902143"/>
                </a:cubicBezTo>
                <a:close/>
                <a:moveTo>
                  <a:pt x="2352674" y="1902143"/>
                </a:moveTo>
                <a:cubicBezTo>
                  <a:pt x="2366962" y="1902143"/>
                  <a:pt x="2378392" y="1914526"/>
                  <a:pt x="2378392" y="1930718"/>
                </a:cubicBezTo>
                <a:cubicBezTo>
                  <a:pt x="2378392" y="1946910"/>
                  <a:pt x="2366962" y="1959293"/>
                  <a:pt x="2352674" y="1959293"/>
                </a:cubicBezTo>
                <a:cubicBezTo>
                  <a:pt x="2338387" y="1959293"/>
                  <a:pt x="2326957" y="1946910"/>
                  <a:pt x="2326957" y="1930718"/>
                </a:cubicBezTo>
                <a:cubicBezTo>
                  <a:pt x="2326957" y="1914526"/>
                  <a:pt x="2338387" y="1902143"/>
                  <a:pt x="2352674" y="1902143"/>
                </a:cubicBezTo>
                <a:close/>
                <a:moveTo>
                  <a:pt x="2185987" y="1902143"/>
                </a:moveTo>
                <a:cubicBezTo>
                  <a:pt x="2200275" y="1902143"/>
                  <a:pt x="2211705" y="1914526"/>
                  <a:pt x="2211705" y="1930718"/>
                </a:cubicBezTo>
                <a:cubicBezTo>
                  <a:pt x="2211705" y="1945958"/>
                  <a:pt x="2200275" y="1959293"/>
                  <a:pt x="2185987" y="1959293"/>
                </a:cubicBezTo>
                <a:cubicBezTo>
                  <a:pt x="2171700" y="1959293"/>
                  <a:pt x="2160270" y="1946910"/>
                  <a:pt x="2160270" y="1930718"/>
                </a:cubicBezTo>
                <a:cubicBezTo>
                  <a:pt x="2160270" y="1915478"/>
                  <a:pt x="2171700" y="1902143"/>
                  <a:pt x="2185987" y="1902143"/>
                </a:cubicBezTo>
                <a:close/>
                <a:moveTo>
                  <a:pt x="2020252" y="1902143"/>
                </a:moveTo>
                <a:cubicBezTo>
                  <a:pt x="2034539" y="1902143"/>
                  <a:pt x="2045969" y="1914526"/>
                  <a:pt x="2045969" y="1930718"/>
                </a:cubicBezTo>
                <a:cubicBezTo>
                  <a:pt x="2045969" y="1945958"/>
                  <a:pt x="2034539" y="1959293"/>
                  <a:pt x="2020252" y="1959293"/>
                </a:cubicBezTo>
                <a:cubicBezTo>
                  <a:pt x="2005964" y="1959293"/>
                  <a:pt x="1994534" y="1946910"/>
                  <a:pt x="1994534" y="1930718"/>
                </a:cubicBezTo>
                <a:cubicBezTo>
                  <a:pt x="1994534" y="1915478"/>
                  <a:pt x="2005964" y="1902143"/>
                  <a:pt x="2020252" y="1902143"/>
                </a:cubicBezTo>
                <a:close/>
                <a:moveTo>
                  <a:pt x="1853565" y="1902143"/>
                </a:moveTo>
                <a:cubicBezTo>
                  <a:pt x="1867852" y="1902143"/>
                  <a:pt x="1879282" y="1914526"/>
                  <a:pt x="1879282" y="1930718"/>
                </a:cubicBezTo>
                <a:cubicBezTo>
                  <a:pt x="1879282" y="1945958"/>
                  <a:pt x="1867852" y="1959293"/>
                  <a:pt x="1853565" y="1959293"/>
                </a:cubicBezTo>
                <a:cubicBezTo>
                  <a:pt x="1839277" y="1959293"/>
                  <a:pt x="1827847" y="1946910"/>
                  <a:pt x="1827847" y="1930718"/>
                </a:cubicBezTo>
                <a:cubicBezTo>
                  <a:pt x="1827847" y="1915478"/>
                  <a:pt x="1839277" y="1902143"/>
                  <a:pt x="1853565" y="1902143"/>
                </a:cubicBezTo>
                <a:close/>
                <a:moveTo>
                  <a:pt x="1687829" y="1902143"/>
                </a:moveTo>
                <a:cubicBezTo>
                  <a:pt x="1702117" y="1902143"/>
                  <a:pt x="1713547" y="1914526"/>
                  <a:pt x="1713547" y="1930718"/>
                </a:cubicBezTo>
                <a:cubicBezTo>
                  <a:pt x="1713547" y="1945958"/>
                  <a:pt x="1702117" y="1959293"/>
                  <a:pt x="1687829" y="1959293"/>
                </a:cubicBezTo>
                <a:cubicBezTo>
                  <a:pt x="1673542" y="1959293"/>
                  <a:pt x="1662112" y="1946910"/>
                  <a:pt x="1662112" y="1930718"/>
                </a:cubicBezTo>
                <a:cubicBezTo>
                  <a:pt x="1662112" y="1915478"/>
                  <a:pt x="1673542" y="1902143"/>
                  <a:pt x="1687829" y="1902143"/>
                </a:cubicBezTo>
                <a:close/>
                <a:moveTo>
                  <a:pt x="1521142" y="1902143"/>
                </a:moveTo>
                <a:cubicBezTo>
                  <a:pt x="1535430" y="1902143"/>
                  <a:pt x="1546860" y="1914526"/>
                  <a:pt x="1546860" y="1930718"/>
                </a:cubicBezTo>
                <a:cubicBezTo>
                  <a:pt x="1546860" y="1945958"/>
                  <a:pt x="1535430" y="1959293"/>
                  <a:pt x="1521142" y="1959293"/>
                </a:cubicBezTo>
                <a:cubicBezTo>
                  <a:pt x="1506855" y="1959293"/>
                  <a:pt x="1495425" y="1946910"/>
                  <a:pt x="1495425" y="1930718"/>
                </a:cubicBezTo>
                <a:cubicBezTo>
                  <a:pt x="1495425" y="1915478"/>
                  <a:pt x="1506855" y="1902143"/>
                  <a:pt x="1521142" y="1902143"/>
                </a:cubicBezTo>
                <a:close/>
                <a:moveTo>
                  <a:pt x="1355407" y="1902143"/>
                </a:moveTo>
                <a:cubicBezTo>
                  <a:pt x="1369695" y="1902143"/>
                  <a:pt x="1381125" y="1914526"/>
                  <a:pt x="1381125" y="1930718"/>
                </a:cubicBezTo>
                <a:cubicBezTo>
                  <a:pt x="1381125" y="1945958"/>
                  <a:pt x="1369695" y="1959293"/>
                  <a:pt x="1355407" y="1959293"/>
                </a:cubicBezTo>
                <a:cubicBezTo>
                  <a:pt x="1341120" y="1959293"/>
                  <a:pt x="1329690" y="1946910"/>
                  <a:pt x="1329690" y="1930718"/>
                </a:cubicBezTo>
                <a:cubicBezTo>
                  <a:pt x="1329690" y="1915478"/>
                  <a:pt x="1341120" y="1902143"/>
                  <a:pt x="1355407" y="1902143"/>
                </a:cubicBezTo>
                <a:close/>
                <a:moveTo>
                  <a:pt x="1188720" y="1902143"/>
                </a:moveTo>
                <a:cubicBezTo>
                  <a:pt x="1203007" y="1902143"/>
                  <a:pt x="1214437" y="1914526"/>
                  <a:pt x="1214437" y="1930718"/>
                </a:cubicBezTo>
                <a:cubicBezTo>
                  <a:pt x="1214437" y="1945958"/>
                  <a:pt x="1203007" y="1959293"/>
                  <a:pt x="1188720" y="1959293"/>
                </a:cubicBezTo>
                <a:cubicBezTo>
                  <a:pt x="1174432" y="1959293"/>
                  <a:pt x="1163002" y="1946910"/>
                  <a:pt x="1163002" y="1930718"/>
                </a:cubicBezTo>
                <a:cubicBezTo>
                  <a:pt x="1163002" y="1915478"/>
                  <a:pt x="1174432" y="1902143"/>
                  <a:pt x="1188720" y="1902143"/>
                </a:cubicBezTo>
                <a:close/>
                <a:moveTo>
                  <a:pt x="1022985" y="1902143"/>
                </a:moveTo>
                <a:cubicBezTo>
                  <a:pt x="1037272" y="1902143"/>
                  <a:pt x="1048702" y="1914526"/>
                  <a:pt x="1048702" y="1930718"/>
                </a:cubicBezTo>
                <a:cubicBezTo>
                  <a:pt x="1048702" y="1945958"/>
                  <a:pt x="1037272" y="1959293"/>
                  <a:pt x="1022985" y="1959293"/>
                </a:cubicBezTo>
                <a:cubicBezTo>
                  <a:pt x="1008697" y="1959293"/>
                  <a:pt x="997267" y="1946910"/>
                  <a:pt x="997267" y="1930718"/>
                </a:cubicBezTo>
                <a:cubicBezTo>
                  <a:pt x="997267" y="1915478"/>
                  <a:pt x="1008697" y="1902143"/>
                  <a:pt x="1022985" y="1902143"/>
                </a:cubicBezTo>
                <a:close/>
                <a:moveTo>
                  <a:pt x="857249" y="1902143"/>
                </a:moveTo>
                <a:cubicBezTo>
                  <a:pt x="871537" y="1902143"/>
                  <a:pt x="882967" y="1914526"/>
                  <a:pt x="882967" y="1930718"/>
                </a:cubicBezTo>
                <a:cubicBezTo>
                  <a:pt x="882967" y="1945958"/>
                  <a:pt x="871537" y="1959293"/>
                  <a:pt x="857249" y="1959293"/>
                </a:cubicBezTo>
                <a:cubicBezTo>
                  <a:pt x="842962" y="1959293"/>
                  <a:pt x="831532" y="1946910"/>
                  <a:pt x="831532" y="1930718"/>
                </a:cubicBezTo>
                <a:cubicBezTo>
                  <a:pt x="831532" y="1915478"/>
                  <a:pt x="842962" y="1902143"/>
                  <a:pt x="857249" y="1902143"/>
                </a:cubicBezTo>
                <a:close/>
                <a:moveTo>
                  <a:pt x="690562" y="1902143"/>
                </a:moveTo>
                <a:cubicBezTo>
                  <a:pt x="704850" y="1902143"/>
                  <a:pt x="716280" y="1914526"/>
                  <a:pt x="716280" y="1930718"/>
                </a:cubicBezTo>
                <a:cubicBezTo>
                  <a:pt x="716280" y="1945958"/>
                  <a:pt x="704850" y="1959293"/>
                  <a:pt x="690562" y="1959293"/>
                </a:cubicBezTo>
                <a:cubicBezTo>
                  <a:pt x="676275" y="1959293"/>
                  <a:pt x="664845" y="1946910"/>
                  <a:pt x="664845" y="1930718"/>
                </a:cubicBezTo>
                <a:cubicBezTo>
                  <a:pt x="664845" y="1915478"/>
                  <a:pt x="676275" y="1902143"/>
                  <a:pt x="690562" y="1902143"/>
                </a:cubicBezTo>
                <a:close/>
                <a:moveTo>
                  <a:pt x="524827" y="1902143"/>
                </a:moveTo>
                <a:cubicBezTo>
                  <a:pt x="539115" y="1902143"/>
                  <a:pt x="550545" y="1914526"/>
                  <a:pt x="550545" y="1930718"/>
                </a:cubicBezTo>
                <a:cubicBezTo>
                  <a:pt x="550545" y="1945958"/>
                  <a:pt x="539115" y="1959293"/>
                  <a:pt x="524827" y="1959293"/>
                </a:cubicBezTo>
                <a:cubicBezTo>
                  <a:pt x="510540" y="1959293"/>
                  <a:pt x="499110" y="1946910"/>
                  <a:pt x="499110" y="1930718"/>
                </a:cubicBezTo>
                <a:cubicBezTo>
                  <a:pt x="499110" y="1915478"/>
                  <a:pt x="510540" y="1902143"/>
                  <a:pt x="524827" y="1902143"/>
                </a:cubicBezTo>
                <a:close/>
                <a:moveTo>
                  <a:pt x="358139" y="1902143"/>
                </a:moveTo>
                <a:cubicBezTo>
                  <a:pt x="372427" y="1902143"/>
                  <a:pt x="383857" y="1914526"/>
                  <a:pt x="383857" y="1930718"/>
                </a:cubicBezTo>
                <a:cubicBezTo>
                  <a:pt x="383857" y="1946910"/>
                  <a:pt x="372427" y="1959293"/>
                  <a:pt x="358139" y="1959293"/>
                </a:cubicBezTo>
                <a:cubicBezTo>
                  <a:pt x="343852" y="1959293"/>
                  <a:pt x="332422" y="1946910"/>
                  <a:pt x="332422" y="1930718"/>
                </a:cubicBezTo>
                <a:cubicBezTo>
                  <a:pt x="332422" y="1914526"/>
                  <a:pt x="343852" y="1902143"/>
                  <a:pt x="358139" y="1902143"/>
                </a:cubicBezTo>
                <a:close/>
                <a:moveTo>
                  <a:pt x="192405" y="1902143"/>
                </a:moveTo>
                <a:cubicBezTo>
                  <a:pt x="206692" y="1902143"/>
                  <a:pt x="218122" y="1914526"/>
                  <a:pt x="218122" y="1930718"/>
                </a:cubicBezTo>
                <a:cubicBezTo>
                  <a:pt x="218122" y="1945958"/>
                  <a:pt x="206692" y="1959293"/>
                  <a:pt x="192405" y="1959293"/>
                </a:cubicBezTo>
                <a:cubicBezTo>
                  <a:pt x="178117" y="1959293"/>
                  <a:pt x="166687" y="1946910"/>
                  <a:pt x="166687" y="1930718"/>
                </a:cubicBezTo>
                <a:cubicBezTo>
                  <a:pt x="166687" y="1915478"/>
                  <a:pt x="178117" y="1902143"/>
                  <a:pt x="192405" y="1902143"/>
                </a:cubicBezTo>
                <a:close/>
                <a:moveTo>
                  <a:pt x="25718" y="1902143"/>
                </a:moveTo>
                <a:cubicBezTo>
                  <a:pt x="40005" y="1902143"/>
                  <a:pt x="51435" y="1914526"/>
                  <a:pt x="51435" y="1930718"/>
                </a:cubicBezTo>
                <a:cubicBezTo>
                  <a:pt x="51435" y="1946910"/>
                  <a:pt x="40005" y="1959293"/>
                  <a:pt x="25718" y="1959293"/>
                </a:cubicBezTo>
                <a:cubicBezTo>
                  <a:pt x="11430" y="1959293"/>
                  <a:pt x="0" y="1946910"/>
                  <a:pt x="0" y="1930718"/>
                </a:cubicBezTo>
                <a:cubicBezTo>
                  <a:pt x="0" y="1914526"/>
                  <a:pt x="11430" y="1902143"/>
                  <a:pt x="25718" y="1902143"/>
                </a:cubicBezTo>
                <a:close/>
                <a:moveTo>
                  <a:pt x="2850832" y="1690688"/>
                </a:moveTo>
                <a:cubicBezTo>
                  <a:pt x="2865120" y="1690688"/>
                  <a:pt x="2876550" y="1703071"/>
                  <a:pt x="2876550" y="1719263"/>
                </a:cubicBezTo>
                <a:cubicBezTo>
                  <a:pt x="2876550" y="1734503"/>
                  <a:pt x="2865120" y="1747838"/>
                  <a:pt x="2850832" y="1747838"/>
                </a:cubicBezTo>
                <a:cubicBezTo>
                  <a:pt x="2836545" y="1747838"/>
                  <a:pt x="2825115" y="1735455"/>
                  <a:pt x="2825115" y="1719263"/>
                </a:cubicBezTo>
                <a:cubicBezTo>
                  <a:pt x="2825115" y="1703071"/>
                  <a:pt x="2836545" y="1690688"/>
                  <a:pt x="2850832" y="1690688"/>
                </a:cubicBezTo>
                <a:close/>
                <a:moveTo>
                  <a:pt x="2684144" y="1690688"/>
                </a:moveTo>
                <a:cubicBezTo>
                  <a:pt x="2698432" y="1690688"/>
                  <a:pt x="2709862" y="1703071"/>
                  <a:pt x="2709862" y="1719263"/>
                </a:cubicBezTo>
                <a:cubicBezTo>
                  <a:pt x="2709862" y="1735455"/>
                  <a:pt x="2698432" y="1747838"/>
                  <a:pt x="2684144" y="1747838"/>
                </a:cubicBezTo>
                <a:cubicBezTo>
                  <a:pt x="2669857" y="1747838"/>
                  <a:pt x="2658427" y="1735455"/>
                  <a:pt x="2658427" y="1719263"/>
                </a:cubicBezTo>
                <a:cubicBezTo>
                  <a:pt x="2658427" y="1703071"/>
                  <a:pt x="2669857" y="1690688"/>
                  <a:pt x="2684144" y="1690688"/>
                </a:cubicBezTo>
                <a:close/>
                <a:moveTo>
                  <a:pt x="2518409" y="1690688"/>
                </a:moveTo>
                <a:cubicBezTo>
                  <a:pt x="2532697" y="1690688"/>
                  <a:pt x="2544127" y="1703071"/>
                  <a:pt x="2544127" y="1719263"/>
                </a:cubicBezTo>
                <a:cubicBezTo>
                  <a:pt x="2544127" y="1734503"/>
                  <a:pt x="2532697" y="1747838"/>
                  <a:pt x="2518409" y="1747838"/>
                </a:cubicBezTo>
                <a:cubicBezTo>
                  <a:pt x="2504122" y="1747838"/>
                  <a:pt x="2492692" y="1735455"/>
                  <a:pt x="2492692" y="1719263"/>
                </a:cubicBezTo>
                <a:cubicBezTo>
                  <a:pt x="2492692" y="1703071"/>
                  <a:pt x="2504122" y="1690688"/>
                  <a:pt x="2518409" y="1690688"/>
                </a:cubicBezTo>
                <a:close/>
                <a:moveTo>
                  <a:pt x="2352674" y="1690688"/>
                </a:moveTo>
                <a:cubicBezTo>
                  <a:pt x="2366962" y="1690688"/>
                  <a:pt x="2378392" y="1703071"/>
                  <a:pt x="2378392" y="1719263"/>
                </a:cubicBezTo>
                <a:cubicBezTo>
                  <a:pt x="2378392" y="1734503"/>
                  <a:pt x="2366962" y="1747838"/>
                  <a:pt x="2352674" y="1747838"/>
                </a:cubicBezTo>
                <a:cubicBezTo>
                  <a:pt x="2338387" y="1747838"/>
                  <a:pt x="2326957" y="1735455"/>
                  <a:pt x="2326957" y="1719263"/>
                </a:cubicBezTo>
                <a:cubicBezTo>
                  <a:pt x="2326957" y="1703071"/>
                  <a:pt x="2338387" y="1690688"/>
                  <a:pt x="2352674" y="1690688"/>
                </a:cubicBezTo>
                <a:close/>
                <a:moveTo>
                  <a:pt x="2185987" y="1690688"/>
                </a:moveTo>
                <a:cubicBezTo>
                  <a:pt x="2200275" y="1690688"/>
                  <a:pt x="2211705" y="1703071"/>
                  <a:pt x="2211705" y="1719263"/>
                </a:cubicBezTo>
                <a:cubicBezTo>
                  <a:pt x="2211705" y="1734503"/>
                  <a:pt x="2200275" y="1747838"/>
                  <a:pt x="2185987" y="1747838"/>
                </a:cubicBezTo>
                <a:cubicBezTo>
                  <a:pt x="2171700" y="1747838"/>
                  <a:pt x="2160270" y="1735455"/>
                  <a:pt x="2160270" y="1719263"/>
                </a:cubicBezTo>
                <a:cubicBezTo>
                  <a:pt x="2160270" y="1703071"/>
                  <a:pt x="2171700" y="1690688"/>
                  <a:pt x="2185987" y="1690688"/>
                </a:cubicBezTo>
                <a:close/>
                <a:moveTo>
                  <a:pt x="2020252" y="1690688"/>
                </a:moveTo>
                <a:cubicBezTo>
                  <a:pt x="2034539" y="1690688"/>
                  <a:pt x="2045969" y="1703071"/>
                  <a:pt x="2045969" y="1719263"/>
                </a:cubicBezTo>
                <a:cubicBezTo>
                  <a:pt x="2045969" y="1735455"/>
                  <a:pt x="2034539" y="1747838"/>
                  <a:pt x="2020252" y="1747838"/>
                </a:cubicBezTo>
                <a:cubicBezTo>
                  <a:pt x="2005964" y="1747838"/>
                  <a:pt x="1994534" y="1735455"/>
                  <a:pt x="1994534" y="1719263"/>
                </a:cubicBezTo>
                <a:cubicBezTo>
                  <a:pt x="1994534" y="1703071"/>
                  <a:pt x="2005964" y="1690688"/>
                  <a:pt x="2020252" y="1690688"/>
                </a:cubicBezTo>
                <a:close/>
                <a:moveTo>
                  <a:pt x="1853565" y="1690688"/>
                </a:moveTo>
                <a:cubicBezTo>
                  <a:pt x="1867852" y="1690688"/>
                  <a:pt x="1879282" y="1703071"/>
                  <a:pt x="1879282" y="1719263"/>
                </a:cubicBezTo>
                <a:cubicBezTo>
                  <a:pt x="1879282" y="1734503"/>
                  <a:pt x="1867852" y="1747838"/>
                  <a:pt x="1853565" y="1747838"/>
                </a:cubicBezTo>
                <a:cubicBezTo>
                  <a:pt x="1839277" y="1747838"/>
                  <a:pt x="1827847" y="1735455"/>
                  <a:pt x="1827847" y="1719263"/>
                </a:cubicBezTo>
                <a:cubicBezTo>
                  <a:pt x="1827847" y="1703071"/>
                  <a:pt x="1839277" y="1690688"/>
                  <a:pt x="1853565" y="1690688"/>
                </a:cubicBezTo>
                <a:close/>
                <a:moveTo>
                  <a:pt x="1687829" y="1690688"/>
                </a:moveTo>
                <a:cubicBezTo>
                  <a:pt x="1702117" y="1690688"/>
                  <a:pt x="1713547" y="1703071"/>
                  <a:pt x="1713547" y="1719263"/>
                </a:cubicBezTo>
                <a:cubicBezTo>
                  <a:pt x="1713547" y="1734503"/>
                  <a:pt x="1702117" y="1747838"/>
                  <a:pt x="1687829" y="1747838"/>
                </a:cubicBezTo>
                <a:cubicBezTo>
                  <a:pt x="1673542" y="1747838"/>
                  <a:pt x="1662112" y="1735455"/>
                  <a:pt x="1662112" y="1719263"/>
                </a:cubicBezTo>
                <a:cubicBezTo>
                  <a:pt x="1662112" y="1703071"/>
                  <a:pt x="1673542" y="1690688"/>
                  <a:pt x="1687829" y="1690688"/>
                </a:cubicBezTo>
                <a:close/>
                <a:moveTo>
                  <a:pt x="1521142" y="1690688"/>
                </a:moveTo>
                <a:cubicBezTo>
                  <a:pt x="1535430" y="1690688"/>
                  <a:pt x="1546860" y="1703071"/>
                  <a:pt x="1546860" y="1719263"/>
                </a:cubicBezTo>
                <a:cubicBezTo>
                  <a:pt x="1546860" y="1734503"/>
                  <a:pt x="1535430" y="1747838"/>
                  <a:pt x="1521142" y="1747838"/>
                </a:cubicBezTo>
                <a:cubicBezTo>
                  <a:pt x="1506855" y="1747838"/>
                  <a:pt x="1495425" y="1735455"/>
                  <a:pt x="1495425" y="1719263"/>
                </a:cubicBezTo>
                <a:cubicBezTo>
                  <a:pt x="1495425" y="1703071"/>
                  <a:pt x="1506855" y="1690688"/>
                  <a:pt x="1521142" y="1690688"/>
                </a:cubicBezTo>
                <a:close/>
                <a:moveTo>
                  <a:pt x="1355407" y="1690688"/>
                </a:moveTo>
                <a:cubicBezTo>
                  <a:pt x="1369695" y="1690688"/>
                  <a:pt x="1381125" y="1703071"/>
                  <a:pt x="1381125" y="1719263"/>
                </a:cubicBezTo>
                <a:cubicBezTo>
                  <a:pt x="1381125" y="1734503"/>
                  <a:pt x="1369695" y="1747838"/>
                  <a:pt x="1355407" y="1747838"/>
                </a:cubicBezTo>
                <a:cubicBezTo>
                  <a:pt x="1341120" y="1747838"/>
                  <a:pt x="1329690" y="1735455"/>
                  <a:pt x="1329690" y="1719263"/>
                </a:cubicBezTo>
                <a:cubicBezTo>
                  <a:pt x="1329690" y="1703071"/>
                  <a:pt x="1341120" y="1690688"/>
                  <a:pt x="1355407" y="1690688"/>
                </a:cubicBezTo>
                <a:close/>
                <a:moveTo>
                  <a:pt x="1188720" y="1690688"/>
                </a:moveTo>
                <a:cubicBezTo>
                  <a:pt x="1203007" y="1690688"/>
                  <a:pt x="1214437" y="1703071"/>
                  <a:pt x="1214437" y="1719263"/>
                </a:cubicBezTo>
                <a:cubicBezTo>
                  <a:pt x="1214437" y="1734503"/>
                  <a:pt x="1203007" y="1747838"/>
                  <a:pt x="1188720" y="1747838"/>
                </a:cubicBezTo>
                <a:cubicBezTo>
                  <a:pt x="1174432" y="1747838"/>
                  <a:pt x="1163002" y="1735455"/>
                  <a:pt x="1163002" y="1719263"/>
                </a:cubicBezTo>
                <a:cubicBezTo>
                  <a:pt x="1163002" y="1703071"/>
                  <a:pt x="1174432" y="1690688"/>
                  <a:pt x="1188720" y="1690688"/>
                </a:cubicBezTo>
                <a:close/>
                <a:moveTo>
                  <a:pt x="1022985" y="1690688"/>
                </a:moveTo>
                <a:cubicBezTo>
                  <a:pt x="1037272" y="1690688"/>
                  <a:pt x="1048702" y="1703071"/>
                  <a:pt x="1048702" y="1719263"/>
                </a:cubicBezTo>
                <a:cubicBezTo>
                  <a:pt x="1048702" y="1734503"/>
                  <a:pt x="1037272" y="1747838"/>
                  <a:pt x="1022985" y="1747838"/>
                </a:cubicBezTo>
                <a:cubicBezTo>
                  <a:pt x="1008697" y="1747838"/>
                  <a:pt x="997267" y="1735455"/>
                  <a:pt x="997267" y="1719263"/>
                </a:cubicBezTo>
                <a:cubicBezTo>
                  <a:pt x="997267" y="1703071"/>
                  <a:pt x="1008697" y="1690688"/>
                  <a:pt x="1022985" y="1690688"/>
                </a:cubicBezTo>
                <a:close/>
                <a:moveTo>
                  <a:pt x="857249" y="1690688"/>
                </a:moveTo>
                <a:cubicBezTo>
                  <a:pt x="871537" y="1690688"/>
                  <a:pt x="882967" y="1703071"/>
                  <a:pt x="882967" y="1719263"/>
                </a:cubicBezTo>
                <a:cubicBezTo>
                  <a:pt x="882967" y="1734503"/>
                  <a:pt x="871537" y="1747838"/>
                  <a:pt x="857249" y="1747838"/>
                </a:cubicBezTo>
                <a:cubicBezTo>
                  <a:pt x="842962" y="1747838"/>
                  <a:pt x="831532" y="1735455"/>
                  <a:pt x="831532" y="1719263"/>
                </a:cubicBezTo>
                <a:cubicBezTo>
                  <a:pt x="831532" y="1703071"/>
                  <a:pt x="842962" y="1690688"/>
                  <a:pt x="857249" y="1690688"/>
                </a:cubicBezTo>
                <a:close/>
                <a:moveTo>
                  <a:pt x="690562" y="1690688"/>
                </a:moveTo>
                <a:cubicBezTo>
                  <a:pt x="704850" y="1690688"/>
                  <a:pt x="716280" y="1703071"/>
                  <a:pt x="716280" y="1719263"/>
                </a:cubicBezTo>
                <a:cubicBezTo>
                  <a:pt x="716280" y="1735455"/>
                  <a:pt x="704850" y="1747838"/>
                  <a:pt x="690562" y="1747838"/>
                </a:cubicBezTo>
                <a:cubicBezTo>
                  <a:pt x="676275" y="1747838"/>
                  <a:pt x="664845" y="1735455"/>
                  <a:pt x="664845" y="1719263"/>
                </a:cubicBezTo>
                <a:cubicBezTo>
                  <a:pt x="664845" y="1703071"/>
                  <a:pt x="676275" y="1690688"/>
                  <a:pt x="690562" y="1690688"/>
                </a:cubicBezTo>
                <a:close/>
                <a:moveTo>
                  <a:pt x="524827" y="1690688"/>
                </a:moveTo>
                <a:cubicBezTo>
                  <a:pt x="539115" y="1690688"/>
                  <a:pt x="550545" y="1703071"/>
                  <a:pt x="550545" y="1719263"/>
                </a:cubicBezTo>
                <a:cubicBezTo>
                  <a:pt x="550545" y="1734503"/>
                  <a:pt x="539115" y="1747838"/>
                  <a:pt x="524827" y="1747838"/>
                </a:cubicBezTo>
                <a:cubicBezTo>
                  <a:pt x="510540" y="1747838"/>
                  <a:pt x="499110" y="1735455"/>
                  <a:pt x="499110" y="1719263"/>
                </a:cubicBezTo>
                <a:cubicBezTo>
                  <a:pt x="499110" y="1703071"/>
                  <a:pt x="510540" y="1690688"/>
                  <a:pt x="524827" y="1690688"/>
                </a:cubicBezTo>
                <a:close/>
                <a:moveTo>
                  <a:pt x="358139" y="1690688"/>
                </a:moveTo>
                <a:cubicBezTo>
                  <a:pt x="372427" y="1690688"/>
                  <a:pt x="383857" y="1703071"/>
                  <a:pt x="383857" y="1719263"/>
                </a:cubicBezTo>
                <a:cubicBezTo>
                  <a:pt x="383857" y="1734503"/>
                  <a:pt x="372427" y="1747838"/>
                  <a:pt x="358139" y="1747838"/>
                </a:cubicBezTo>
                <a:cubicBezTo>
                  <a:pt x="343852" y="1747838"/>
                  <a:pt x="332422" y="1735455"/>
                  <a:pt x="332422" y="1719263"/>
                </a:cubicBezTo>
                <a:cubicBezTo>
                  <a:pt x="332422" y="1703071"/>
                  <a:pt x="343852" y="1690688"/>
                  <a:pt x="358139" y="1690688"/>
                </a:cubicBezTo>
                <a:close/>
                <a:moveTo>
                  <a:pt x="192405" y="1690688"/>
                </a:moveTo>
                <a:cubicBezTo>
                  <a:pt x="206692" y="1690688"/>
                  <a:pt x="218122" y="1703071"/>
                  <a:pt x="218122" y="1719263"/>
                </a:cubicBezTo>
                <a:cubicBezTo>
                  <a:pt x="218122" y="1734503"/>
                  <a:pt x="206692" y="1747838"/>
                  <a:pt x="192405" y="1747838"/>
                </a:cubicBezTo>
                <a:cubicBezTo>
                  <a:pt x="178117" y="1747838"/>
                  <a:pt x="166687" y="1735455"/>
                  <a:pt x="166687" y="1719263"/>
                </a:cubicBezTo>
                <a:cubicBezTo>
                  <a:pt x="166687" y="1703071"/>
                  <a:pt x="178117" y="1690688"/>
                  <a:pt x="192405" y="1690688"/>
                </a:cubicBezTo>
                <a:close/>
                <a:moveTo>
                  <a:pt x="25718" y="1690688"/>
                </a:moveTo>
                <a:cubicBezTo>
                  <a:pt x="40005" y="1690688"/>
                  <a:pt x="51435" y="1703071"/>
                  <a:pt x="51435" y="1719263"/>
                </a:cubicBezTo>
                <a:cubicBezTo>
                  <a:pt x="51435" y="1734503"/>
                  <a:pt x="40005" y="1747838"/>
                  <a:pt x="25718" y="1747838"/>
                </a:cubicBezTo>
                <a:cubicBezTo>
                  <a:pt x="11430" y="1747838"/>
                  <a:pt x="0" y="1735455"/>
                  <a:pt x="0" y="1719263"/>
                </a:cubicBezTo>
                <a:cubicBezTo>
                  <a:pt x="0" y="1703071"/>
                  <a:pt x="11430" y="1690688"/>
                  <a:pt x="25718" y="1690688"/>
                </a:cubicBezTo>
                <a:close/>
                <a:moveTo>
                  <a:pt x="2020252" y="1480185"/>
                </a:moveTo>
                <a:cubicBezTo>
                  <a:pt x="2034539" y="1480185"/>
                  <a:pt x="2045969" y="1492568"/>
                  <a:pt x="2045969" y="1508760"/>
                </a:cubicBezTo>
                <a:cubicBezTo>
                  <a:pt x="2045969" y="1524953"/>
                  <a:pt x="2034539" y="1537335"/>
                  <a:pt x="2020252" y="1537335"/>
                </a:cubicBezTo>
                <a:cubicBezTo>
                  <a:pt x="2005964" y="1537335"/>
                  <a:pt x="1994534" y="1524953"/>
                  <a:pt x="1994534" y="1508760"/>
                </a:cubicBezTo>
                <a:cubicBezTo>
                  <a:pt x="1994534" y="1492568"/>
                  <a:pt x="2005964" y="1480185"/>
                  <a:pt x="2020252" y="1480185"/>
                </a:cubicBezTo>
                <a:close/>
                <a:moveTo>
                  <a:pt x="1853565" y="1480185"/>
                </a:moveTo>
                <a:cubicBezTo>
                  <a:pt x="1867852" y="1480185"/>
                  <a:pt x="1879282" y="1492568"/>
                  <a:pt x="1879282" y="1508760"/>
                </a:cubicBezTo>
                <a:cubicBezTo>
                  <a:pt x="1879282" y="1524000"/>
                  <a:pt x="1867852" y="1537335"/>
                  <a:pt x="1853565" y="1537335"/>
                </a:cubicBezTo>
                <a:cubicBezTo>
                  <a:pt x="1839277" y="1537335"/>
                  <a:pt x="1827847" y="1524953"/>
                  <a:pt x="1827847" y="1508760"/>
                </a:cubicBezTo>
                <a:cubicBezTo>
                  <a:pt x="1827847" y="1492568"/>
                  <a:pt x="1839277" y="1480185"/>
                  <a:pt x="1853565" y="1480185"/>
                </a:cubicBezTo>
                <a:close/>
                <a:moveTo>
                  <a:pt x="1687829" y="1480185"/>
                </a:moveTo>
                <a:cubicBezTo>
                  <a:pt x="1702117" y="1480185"/>
                  <a:pt x="1713547" y="1492568"/>
                  <a:pt x="1713547" y="1508760"/>
                </a:cubicBezTo>
                <a:cubicBezTo>
                  <a:pt x="1713547" y="1524000"/>
                  <a:pt x="1702117" y="1537335"/>
                  <a:pt x="1687829" y="1537335"/>
                </a:cubicBezTo>
                <a:cubicBezTo>
                  <a:pt x="1673542" y="1537335"/>
                  <a:pt x="1662112" y="1524953"/>
                  <a:pt x="1662112" y="1508760"/>
                </a:cubicBezTo>
                <a:cubicBezTo>
                  <a:pt x="1662112" y="1492568"/>
                  <a:pt x="1673542" y="1480185"/>
                  <a:pt x="1687829" y="1480185"/>
                </a:cubicBezTo>
                <a:close/>
                <a:moveTo>
                  <a:pt x="1521142" y="1480185"/>
                </a:moveTo>
                <a:cubicBezTo>
                  <a:pt x="1535430" y="1480185"/>
                  <a:pt x="1546860" y="1492568"/>
                  <a:pt x="1546860" y="1508760"/>
                </a:cubicBezTo>
                <a:cubicBezTo>
                  <a:pt x="1546860" y="1524000"/>
                  <a:pt x="1535430" y="1537335"/>
                  <a:pt x="1521142" y="1537335"/>
                </a:cubicBezTo>
                <a:cubicBezTo>
                  <a:pt x="1506855" y="1537335"/>
                  <a:pt x="1495425" y="1524953"/>
                  <a:pt x="1495425" y="1508760"/>
                </a:cubicBezTo>
                <a:cubicBezTo>
                  <a:pt x="1495425" y="1492568"/>
                  <a:pt x="1506855" y="1480185"/>
                  <a:pt x="1521142" y="1480185"/>
                </a:cubicBezTo>
                <a:close/>
                <a:moveTo>
                  <a:pt x="1355407" y="1480185"/>
                </a:moveTo>
                <a:cubicBezTo>
                  <a:pt x="1369695" y="1480185"/>
                  <a:pt x="1381125" y="1492568"/>
                  <a:pt x="1381125" y="1508760"/>
                </a:cubicBezTo>
                <a:cubicBezTo>
                  <a:pt x="1381125" y="1524000"/>
                  <a:pt x="1369695" y="1537335"/>
                  <a:pt x="1355407" y="1537335"/>
                </a:cubicBezTo>
                <a:cubicBezTo>
                  <a:pt x="1341120" y="1537335"/>
                  <a:pt x="1329690" y="1524953"/>
                  <a:pt x="1329690" y="1508760"/>
                </a:cubicBezTo>
                <a:cubicBezTo>
                  <a:pt x="1329690" y="1492568"/>
                  <a:pt x="1341120" y="1480185"/>
                  <a:pt x="1355407" y="1480185"/>
                </a:cubicBezTo>
                <a:close/>
                <a:moveTo>
                  <a:pt x="1188720" y="1480185"/>
                </a:moveTo>
                <a:cubicBezTo>
                  <a:pt x="1203007" y="1480185"/>
                  <a:pt x="1214437" y="1492568"/>
                  <a:pt x="1214437" y="1508760"/>
                </a:cubicBezTo>
                <a:cubicBezTo>
                  <a:pt x="1214437" y="1524000"/>
                  <a:pt x="1203007" y="1537335"/>
                  <a:pt x="1188720" y="1537335"/>
                </a:cubicBezTo>
                <a:cubicBezTo>
                  <a:pt x="1174432" y="1537335"/>
                  <a:pt x="1163002" y="1524953"/>
                  <a:pt x="1163002" y="1508760"/>
                </a:cubicBezTo>
                <a:cubicBezTo>
                  <a:pt x="1163002" y="1492568"/>
                  <a:pt x="1174432" y="1480185"/>
                  <a:pt x="1188720" y="1480185"/>
                </a:cubicBezTo>
                <a:close/>
                <a:moveTo>
                  <a:pt x="1022985" y="1480185"/>
                </a:moveTo>
                <a:cubicBezTo>
                  <a:pt x="1037272" y="1480185"/>
                  <a:pt x="1048702" y="1492568"/>
                  <a:pt x="1048702" y="1508760"/>
                </a:cubicBezTo>
                <a:cubicBezTo>
                  <a:pt x="1048702" y="1524000"/>
                  <a:pt x="1037272" y="1537335"/>
                  <a:pt x="1022985" y="1537335"/>
                </a:cubicBezTo>
                <a:cubicBezTo>
                  <a:pt x="1008697" y="1537335"/>
                  <a:pt x="997267" y="1524953"/>
                  <a:pt x="997267" y="1508760"/>
                </a:cubicBezTo>
                <a:cubicBezTo>
                  <a:pt x="997267" y="1492568"/>
                  <a:pt x="1008697" y="1480185"/>
                  <a:pt x="1022985" y="1480185"/>
                </a:cubicBezTo>
                <a:close/>
                <a:moveTo>
                  <a:pt x="857249" y="1480185"/>
                </a:moveTo>
                <a:cubicBezTo>
                  <a:pt x="871537" y="1480185"/>
                  <a:pt x="882967" y="1492568"/>
                  <a:pt x="882967" y="1508760"/>
                </a:cubicBezTo>
                <a:cubicBezTo>
                  <a:pt x="882967" y="1524000"/>
                  <a:pt x="871537" y="1537335"/>
                  <a:pt x="857249" y="1537335"/>
                </a:cubicBezTo>
                <a:cubicBezTo>
                  <a:pt x="842962" y="1537335"/>
                  <a:pt x="831532" y="1524953"/>
                  <a:pt x="831532" y="1508760"/>
                </a:cubicBezTo>
                <a:cubicBezTo>
                  <a:pt x="831532" y="1492568"/>
                  <a:pt x="842962" y="1480185"/>
                  <a:pt x="857249" y="1480185"/>
                </a:cubicBezTo>
                <a:close/>
                <a:moveTo>
                  <a:pt x="690562" y="1480185"/>
                </a:moveTo>
                <a:cubicBezTo>
                  <a:pt x="704850" y="1480185"/>
                  <a:pt x="716280" y="1492568"/>
                  <a:pt x="716280" y="1508760"/>
                </a:cubicBezTo>
                <a:cubicBezTo>
                  <a:pt x="716280" y="1524000"/>
                  <a:pt x="704850" y="1537335"/>
                  <a:pt x="690562" y="1537335"/>
                </a:cubicBezTo>
                <a:cubicBezTo>
                  <a:pt x="676275" y="1537335"/>
                  <a:pt x="664845" y="1524953"/>
                  <a:pt x="664845" y="1508760"/>
                </a:cubicBezTo>
                <a:cubicBezTo>
                  <a:pt x="664845" y="1492568"/>
                  <a:pt x="676275" y="1480185"/>
                  <a:pt x="690562" y="1480185"/>
                </a:cubicBezTo>
                <a:close/>
                <a:moveTo>
                  <a:pt x="524827" y="1480185"/>
                </a:moveTo>
                <a:cubicBezTo>
                  <a:pt x="539115" y="1480185"/>
                  <a:pt x="550545" y="1492568"/>
                  <a:pt x="550545" y="1508760"/>
                </a:cubicBezTo>
                <a:cubicBezTo>
                  <a:pt x="550545" y="1524000"/>
                  <a:pt x="539115" y="1537335"/>
                  <a:pt x="524827" y="1537335"/>
                </a:cubicBezTo>
                <a:cubicBezTo>
                  <a:pt x="510540" y="1537335"/>
                  <a:pt x="499110" y="1524953"/>
                  <a:pt x="499110" y="1508760"/>
                </a:cubicBezTo>
                <a:cubicBezTo>
                  <a:pt x="499110" y="1492568"/>
                  <a:pt x="510540" y="1480185"/>
                  <a:pt x="524827" y="1480185"/>
                </a:cubicBezTo>
                <a:close/>
                <a:moveTo>
                  <a:pt x="358139" y="1480185"/>
                </a:moveTo>
                <a:cubicBezTo>
                  <a:pt x="372427" y="1480185"/>
                  <a:pt x="383857" y="1492568"/>
                  <a:pt x="383857" y="1508760"/>
                </a:cubicBezTo>
                <a:cubicBezTo>
                  <a:pt x="383857" y="1524000"/>
                  <a:pt x="372427" y="1537335"/>
                  <a:pt x="358139" y="1537335"/>
                </a:cubicBezTo>
                <a:cubicBezTo>
                  <a:pt x="343852" y="1537335"/>
                  <a:pt x="332422" y="1524953"/>
                  <a:pt x="332422" y="1508760"/>
                </a:cubicBezTo>
                <a:cubicBezTo>
                  <a:pt x="332422" y="1492568"/>
                  <a:pt x="343852" y="1480185"/>
                  <a:pt x="358139" y="1480185"/>
                </a:cubicBezTo>
                <a:close/>
                <a:moveTo>
                  <a:pt x="192405" y="1480185"/>
                </a:moveTo>
                <a:cubicBezTo>
                  <a:pt x="206692" y="1480185"/>
                  <a:pt x="218122" y="1492568"/>
                  <a:pt x="218122" y="1508760"/>
                </a:cubicBezTo>
                <a:cubicBezTo>
                  <a:pt x="218122" y="1524000"/>
                  <a:pt x="206692" y="1537335"/>
                  <a:pt x="192405" y="1537335"/>
                </a:cubicBezTo>
                <a:cubicBezTo>
                  <a:pt x="178117" y="1537335"/>
                  <a:pt x="166687" y="1524953"/>
                  <a:pt x="166687" y="1508760"/>
                </a:cubicBezTo>
                <a:cubicBezTo>
                  <a:pt x="166687" y="1492568"/>
                  <a:pt x="178117" y="1480185"/>
                  <a:pt x="192405" y="1480185"/>
                </a:cubicBezTo>
                <a:close/>
                <a:moveTo>
                  <a:pt x="25718" y="1480185"/>
                </a:moveTo>
                <a:cubicBezTo>
                  <a:pt x="40005" y="1480185"/>
                  <a:pt x="51435" y="1492568"/>
                  <a:pt x="51435" y="1508760"/>
                </a:cubicBezTo>
                <a:cubicBezTo>
                  <a:pt x="51435" y="1524000"/>
                  <a:pt x="40005" y="1537335"/>
                  <a:pt x="25718" y="1537335"/>
                </a:cubicBezTo>
                <a:cubicBezTo>
                  <a:pt x="11430" y="1537335"/>
                  <a:pt x="0" y="1524953"/>
                  <a:pt x="0" y="1508760"/>
                </a:cubicBezTo>
                <a:cubicBezTo>
                  <a:pt x="0" y="1492568"/>
                  <a:pt x="11430" y="1480185"/>
                  <a:pt x="25718" y="1480185"/>
                </a:cubicBezTo>
                <a:close/>
                <a:moveTo>
                  <a:pt x="2850832" y="1479233"/>
                </a:moveTo>
                <a:cubicBezTo>
                  <a:pt x="2865120" y="1479233"/>
                  <a:pt x="2876550" y="1491616"/>
                  <a:pt x="2876550" y="1507808"/>
                </a:cubicBezTo>
                <a:cubicBezTo>
                  <a:pt x="2876550" y="1523048"/>
                  <a:pt x="2865120" y="1536383"/>
                  <a:pt x="2850832" y="1536383"/>
                </a:cubicBezTo>
                <a:cubicBezTo>
                  <a:pt x="2836545" y="1536383"/>
                  <a:pt x="2825115" y="1524000"/>
                  <a:pt x="2825115" y="1507808"/>
                </a:cubicBezTo>
                <a:cubicBezTo>
                  <a:pt x="2825115" y="1492568"/>
                  <a:pt x="2836545" y="1479233"/>
                  <a:pt x="2850832" y="1479233"/>
                </a:cubicBezTo>
                <a:close/>
                <a:moveTo>
                  <a:pt x="2684144" y="1479233"/>
                </a:moveTo>
                <a:cubicBezTo>
                  <a:pt x="2698432" y="1479233"/>
                  <a:pt x="2709862" y="1491616"/>
                  <a:pt x="2709862" y="1507808"/>
                </a:cubicBezTo>
                <a:cubicBezTo>
                  <a:pt x="2709862" y="1523048"/>
                  <a:pt x="2698432" y="1536383"/>
                  <a:pt x="2684144" y="1536383"/>
                </a:cubicBezTo>
                <a:cubicBezTo>
                  <a:pt x="2669857" y="1536383"/>
                  <a:pt x="2658427" y="1524000"/>
                  <a:pt x="2658427" y="1507808"/>
                </a:cubicBezTo>
                <a:cubicBezTo>
                  <a:pt x="2658427" y="1492568"/>
                  <a:pt x="2669857" y="1479233"/>
                  <a:pt x="2684144" y="1479233"/>
                </a:cubicBezTo>
                <a:close/>
                <a:moveTo>
                  <a:pt x="2518409" y="1479233"/>
                </a:moveTo>
                <a:cubicBezTo>
                  <a:pt x="2532697" y="1479233"/>
                  <a:pt x="2544127" y="1491616"/>
                  <a:pt x="2544127" y="1507808"/>
                </a:cubicBezTo>
                <a:cubicBezTo>
                  <a:pt x="2544127" y="1523048"/>
                  <a:pt x="2532697" y="1536383"/>
                  <a:pt x="2518409" y="1536383"/>
                </a:cubicBezTo>
                <a:cubicBezTo>
                  <a:pt x="2504122" y="1536383"/>
                  <a:pt x="2492692" y="1524000"/>
                  <a:pt x="2492692" y="1507808"/>
                </a:cubicBezTo>
                <a:cubicBezTo>
                  <a:pt x="2492692" y="1492568"/>
                  <a:pt x="2504122" y="1479233"/>
                  <a:pt x="2518409" y="1479233"/>
                </a:cubicBezTo>
                <a:close/>
                <a:moveTo>
                  <a:pt x="2352674" y="1479233"/>
                </a:moveTo>
                <a:cubicBezTo>
                  <a:pt x="2366962" y="1479233"/>
                  <a:pt x="2378392" y="1491616"/>
                  <a:pt x="2378392" y="1507808"/>
                </a:cubicBezTo>
                <a:cubicBezTo>
                  <a:pt x="2378392" y="1523048"/>
                  <a:pt x="2366962" y="1536383"/>
                  <a:pt x="2352674" y="1536383"/>
                </a:cubicBezTo>
                <a:cubicBezTo>
                  <a:pt x="2338387" y="1536383"/>
                  <a:pt x="2326957" y="1524000"/>
                  <a:pt x="2326957" y="1507808"/>
                </a:cubicBezTo>
                <a:cubicBezTo>
                  <a:pt x="2326957" y="1492568"/>
                  <a:pt x="2338387" y="1479233"/>
                  <a:pt x="2352674" y="1479233"/>
                </a:cubicBezTo>
                <a:close/>
                <a:moveTo>
                  <a:pt x="2185987" y="1479233"/>
                </a:moveTo>
                <a:cubicBezTo>
                  <a:pt x="2200275" y="1479233"/>
                  <a:pt x="2211705" y="1491616"/>
                  <a:pt x="2211705" y="1507808"/>
                </a:cubicBezTo>
                <a:cubicBezTo>
                  <a:pt x="2211705" y="1523048"/>
                  <a:pt x="2200275" y="1536383"/>
                  <a:pt x="2185987" y="1536383"/>
                </a:cubicBezTo>
                <a:cubicBezTo>
                  <a:pt x="2171700" y="1536383"/>
                  <a:pt x="2160270" y="1524000"/>
                  <a:pt x="2160270" y="1507808"/>
                </a:cubicBezTo>
                <a:cubicBezTo>
                  <a:pt x="2160270" y="1492568"/>
                  <a:pt x="2171700" y="1479233"/>
                  <a:pt x="2185987" y="1479233"/>
                </a:cubicBezTo>
                <a:close/>
                <a:moveTo>
                  <a:pt x="2850832" y="1267778"/>
                </a:moveTo>
                <a:cubicBezTo>
                  <a:pt x="2865120" y="1267778"/>
                  <a:pt x="2876550" y="1280160"/>
                  <a:pt x="2876550" y="1296353"/>
                </a:cubicBezTo>
                <a:cubicBezTo>
                  <a:pt x="2876550" y="1311593"/>
                  <a:pt x="2865120" y="1324928"/>
                  <a:pt x="2850832" y="1324928"/>
                </a:cubicBezTo>
                <a:cubicBezTo>
                  <a:pt x="2836545" y="1324928"/>
                  <a:pt x="2825115" y="1312545"/>
                  <a:pt x="2825115" y="1296353"/>
                </a:cubicBezTo>
                <a:cubicBezTo>
                  <a:pt x="2825115" y="1281113"/>
                  <a:pt x="2836545" y="1267778"/>
                  <a:pt x="2850832" y="1267778"/>
                </a:cubicBezTo>
                <a:close/>
                <a:moveTo>
                  <a:pt x="2684144" y="1267778"/>
                </a:moveTo>
                <a:cubicBezTo>
                  <a:pt x="2698432" y="1267778"/>
                  <a:pt x="2709862" y="1280160"/>
                  <a:pt x="2709862" y="1296353"/>
                </a:cubicBezTo>
                <a:cubicBezTo>
                  <a:pt x="2709862" y="1311593"/>
                  <a:pt x="2698432" y="1324928"/>
                  <a:pt x="2684144" y="1324928"/>
                </a:cubicBezTo>
                <a:cubicBezTo>
                  <a:pt x="2669857" y="1324928"/>
                  <a:pt x="2658427" y="1312545"/>
                  <a:pt x="2658427" y="1296353"/>
                </a:cubicBezTo>
                <a:cubicBezTo>
                  <a:pt x="2658427" y="1281113"/>
                  <a:pt x="2669857" y="1267778"/>
                  <a:pt x="2684144" y="1267778"/>
                </a:cubicBezTo>
                <a:close/>
                <a:moveTo>
                  <a:pt x="2518409" y="1267778"/>
                </a:moveTo>
                <a:cubicBezTo>
                  <a:pt x="2532697" y="1267778"/>
                  <a:pt x="2544127" y="1280160"/>
                  <a:pt x="2544127" y="1296353"/>
                </a:cubicBezTo>
                <a:cubicBezTo>
                  <a:pt x="2544127" y="1311593"/>
                  <a:pt x="2532697" y="1324928"/>
                  <a:pt x="2518409" y="1324928"/>
                </a:cubicBezTo>
                <a:cubicBezTo>
                  <a:pt x="2504122" y="1324928"/>
                  <a:pt x="2492692" y="1312545"/>
                  <a:pt x="2492692" y="1296353"/>
                </a:cubicBezTo>
                <a:cubicBezTo>
                  <a:pt x="2492692" y="1281113"/>
                  <a:pt x="2504122" y="1267778"/>
                  <a:pt x="2518409" y="1267778"/>
                </a:cubicBezTo>
                <a:close/>
                <a:moveTo>
                  <a:pt x="2352674" y="1267778"/>
                </a:moveTo>
                <a:cubicBezTo>
                  <a:pt x="2366962" y="1267778"/>
                  <a:pt x="2378392" y="1280160"/>
                  <a:pt x="2378392" y="1296353"/>
                </a:cubicBezTo>
                <a:cubicBezTo>
                  <a:pt x="2378392" y="1311593"/>
                  <a:pt x="2366962" y="1324928"/>
                  <a:pt x="2352674" y="1324928"/>
                </a:cubicBezTo>
                <a:cubicBezTo>
                  <a:pt x="2338387" y="1324928"/>
                  <a:pt x="2326957" y="1312545"/>
                  <a:pt x="2326957" y="1296353"/>
                </a:cubicBezTo>
                <a:cubicBezTo>
                  <a:pt x="2326957" y="1281113"/>
                  <a:pt x="2338387" y="1267778"/>
                  <a:pt x="2352674" y="1267778"/>
                </a:cubicBezTo>
                <a:close/>
                <a:moveTo>
                  <a:pt x="2185987" y="1267778"/>
                </a:moveTo>
                <a:cubicBezTo>
                  <a:pt x="2200275" y="1267778"/>
                  <a:pt x="2211705" y="1280160"/>
                  <a:pt x="2211705" y="1296353"/>
                </a:cubicBezTo>
                <a:cubicBezTo>
                  <a:pt x="2211705" y="1312545"/>
                  <a:pt x="2200275" y="1324928"/>
                  <a:pt x="2185987" y="1324928"/>
                </a:cubicBezTo>
                <a:cubicBezTo>
                  <a:pt x="2171700" y="1324928"/>
                  <a:pt x="2160270" y="1312545"/>
                  <a:pt x="2160270" y="1296353"/>
                </a:cubicBezTo>
                <a:cubicBezTo>
                  <a:pt x="2160270" y="1280160"/>
                  <a:pt x="2171700" y="1267778"/>
                  <a:pt x="2185987" y="1267778"/>
                </a:cubicBezTo>
                <a:close/>
                <a:moveTo>
                  <a:pt x="2020252" y="1267778"/>
                </a:moveTo>
                <a:cubicBezTo>
                  <a:pt x="2034539" y="1267778"/>
                  <a:pt x="2045969" y="1280160"/>
                  <a:pt x="2045969" y="1296353"/>
                </a:cubicBezTo>
                <a:cubicBezTo>
                  <a:pt x="2045969" y="1311593"/>
                  <a:pt x="2034539" y="1324928"/>
                  <a:pt x="2020252" y="1324928"/>
                </a:cubicBezTo>
                <a:cubicBezTo>
                  <a:pt x="2005964" y="1324928"/>
                  <a:pt x="1994534" y="1312545"/>
                  <a:pt x="1994534" y="1296353"/>
                </a:cubicBezTo>
                <a:cubicBezTo>
                  <a:pt x="1994534" y="1281113"/>
                  <a:pt x="2005964" y="1267778"/>
                  <a:pt x="2020252" y="1267778"/>
                </a:cubicBezTo>
                <a:close/>
                <a:moveTo>
                  <a:pt x="1853565" y="1267778"/>
                </a:moveTo>
                <a:cubicBezTo>
                  <a:pt x="1867852" y="1267778"/>
                  <a:pt x="1879282" y="1280160"/>
                  <a:pt x="1879282" y="1296353"/>
                </a:cubicBezTo>
                <a:cubicBezTo>
                  <a:pt x="1879282" y="1311593"/>
                  <a:pt x="1867852" y="1324928"/>
                  <a:pt x="1853565" y="1324928"/>
                </a:cubicBezTo>
                <a:cubicBezTo>
                  <a:pt x="1839277" y="1324928"/>
                  <a:pt x="1827847" y="1312545"/>
                  <a:pt x="1827847" y="1296353"/>
                </a:cubicBezTo>
                <a:cubicBezTo>
                  <a:pt x="1827847" y="1281113"/>
                  <a:pt x="1839277" y="1267778"/>
                  <a:pt x="1853565" y="1267778"/>
                </a:cubicBezTo>
                <a:close/>
                <a:moveTo>
                  <a:pt x="1687829" y="1267778"/>
                </a:moveTo>
                <a:cubicBezTo>
                  <a:pt x="1702117" y="1267778"/>
                  <a:pt x="1713547" y="1280160"/>
                  <a:pt x="1713547" y="1296353"/>
                </a:cubicBezTo>
                <a:cubicBezTo>
                  <a:pt x="1713547" y="1311593"/>
                  <a:pt x="1702117" y="1324928"/>
                  <a:pt x="1687829" y="1324928"/>
                </a:cubicBezTo>
                <a:cubicBezTo>
                  <a:pt x="1673542" y="1324928"/>
                  <a:pt x="1662112" y="1312545"/>
                  <a:pt x="1662112" y="1296353"/>
                </a:cubicBezTo>
                <a:cubicBezTo>
                  <a:pt x="1662112" y="1281113"/>
                  <a:pt x="1673542" y="1267778"/>
                  <a:pt x="1687829" y="1267778"/>
                </a:cubicBezTo>
                <a:close/>
                <a:moveTo>
                  <a:pt x="1521142" y="1267778"/>
                </a:moveTo>
                <a:cubicBezTo>
                  <a:pt x="1535430" y="1267778"/>
                  <a:pt x="1546860" y="1280160"/>
                  <a:pt x="1546860" y="1296353"/>
                </a:cubicBezTo>
                <a:cubicBezTo>
                  <a:pt x="1546860" y="1311593"/>
                  <a:pt x="1535430" y="1324928"/>
                  <a:pt x="1521142" y="1324928"/>
                </a:cubicBezTo>
                <a:cubicBezTo>
                  <a:pt x="1506855" y="1324928"/>
                  <a:pt x="1495425" y="1312545"/>
                  <a:pt x="1495425" y="1296353"/>
                </a:cubicBezTo>
                <a:cubicBezTo>
                  <a:pt x="1495425" y="1281113"/>
                  <a:pt x="1506855" y="1267778"/>
                  <a:pt x="1521142" y="1267778"/>
                </a:cubicBezTo>
                <a:close/>
                <a:moveTo>
                  <a:pt x="1355407" y="1267778"/>
                </a:moveTo>
                <a:cubicBezTo>
                  <a:pt x="1369695" y="1267778"/>
                  <a:pt x="1381125" y="1280160"/>
                  <a:pt x="1381125" y="1296353"/>
                </a:cubicBezTo>
                <a:cubicBezTo>
                  <a:pt x="1381125" y="1311593"/>
                  <a:pt x="1369695" y="1324928"/>
                  <a:pt x="1355407" y="1324928"/>
                </a:cubicBezTo>
                <a:cubicBezTo>
                  <a:pt x="1341120" y="1324928"/>
                  <a:pt x="1329690" y="1312545"/>
                  <a:pt x="1329690" y="1296353"/>
                </a:cubicBezTo>
                <a:cubicBezTo>
                  <a:pt x="1329690" y="1281113"/>
                  <a:pt x="1341120" y="1267778"/>
                  <a:pt x="1355407" y="1267778"/>
                </a:cubicBezTo>
                <a:close/>
                <a:moveTo>
                  <a:pt x="1188720" y="1267778"/>
                </a:moveTo>
                <a:cubicBezTo>
                  <a:pt x="1203007" y="1267778"/>
                  <a:pt x="1214437" y="1280160"/>
                  <a:pt x="1214437" y="1296353"/>
                </a:cubicBezTo>
                <a:cubicBezTo>
                  <a:pt x="1214437" y="1311593"/>
                  <a:pt x="1203007" y="1324928"/>
                  <a:pt x="1188720" y="1324928"/>
                </a:cubicBezTo>
                <a:cubicBezTo>
                  <a:pt x="1174432" y="1324928"/>
                  <a:pt x="1163002" y="1312545"/>
                  <a:pt x="1163002" y="1296353"/>
                </a:cubicBezTo>
                <a:cubicBezTo>
                  <a:pt x="1163002" y="1281113"/>
                  <a:pt x="1174432" y="1267778"/>
                  <a:pt x="1188720" y="1267778"/>
                </a:cubicBezTo>
                <a:close/>
                <a:moveTo>
                  <a:pt x="1022985" y="1267778"/>
                </a:moveTo>
                <a:cubicBezTo>
                  <a:pt x="1037272" y="1267778"/>
                  <a:pt x="1048702" y="1280160"/>
                  <a:pt x="1048702" y="1296353"/>
                </a:cubicBezTo>
                <a:cubicBezTo>
                  <a:pt x="1048702" y="1311593"/>
                  <a:pt x="1037272" y="1324928"/>
                  <a:pt x="1022985" y="1324928"/>
                </a:cubicBezTo>
                <a:cubicBezTo>
                  <a:pt x="1008697" y="1324928"/>
                  <a:pt x="997267" y="1312545"/>
                  <a:pt x="997267" y="1296353"/>
                </a:cubicBezTo>
                <a:cubicBezTo>
                  <a:pt x="997267" y="1281113"/>
                  <a:pt x="1008697" y="1267778"/>
                  <a:pt x="1022985" y="1267778"/>
                </a:cubicBezTo>
                <a:close/>
                <a:moveTo>
                  <a:pt x="857249" y="1267778"/>
                </a:moveTo>
                <a:cubicBezTo>
                  <a:pt x="871537" y="1267778"/>
                  <a:pt x="882967" y="1280160"/>
                  <a:pt x="882967" y="1296353"/>
                </a:cubicBezTo>
                <a:cubicBezTo>
                  <a:pt x="882967" y="1311593"/>
                  <a:pt x="871537" y="1324928"/>
                  <a:pt x="857249" y="1324928"/>
                </a:cubicBezTo>
                <a:cubicBezTo>
                  <a:pt x="842962" y="1324928"/>
                  <a:pt x="831532" y="1312545"/>
                  <a:pt x="831532" y="1296353"/>
                </a:cubicBezTo>
                <a:cubicBezTo>
                  <a:pt x="831532" y="1281113"/>
                  <a:pt x="842962" y="1267778"/>
                  <a:pt x="857249" y="1267778"/>
                </a:cubicBezTo>
                <a:close/>
                <a:moveTo>
                  <a:pt x="690562" y="1267778"/>
                </a:moveTo>
                <a:cubicBezTo>
                  <a:pt x="704850" y="1267778"/>
                  <a:pt x="716280" y="1280160"/>
                  <a:pt x="716280" y="1296353"/>
                </a:cubicBezTo>
                <a:cubicBezTo>
                  <a:pt x="716280" y="1311593"/>
                  <a:pt x="704850" y="1324928"/>
                  <a:pt x="690562" y="1324928"/>
                </a:cubicBezTo>
                <a:cubicBezTo>
                  <a:pt x="676275" y="1324928"/>
                  <a:pt x="664845" y="1312545"/>
                  <a:pt x="664845" y="1296353"/>
                </a:cubicBezTo>
                <a:cubicBezTo>
                  <a:pt x="664845" y="1281113"/>
                  <a:pt x="676275" y="1267778"/>
                  <a:pt x="690562" y="1267778"/>
                </a:cubicBezTo>
                <a:close/>
                <a:moveTo>
                  <a:pt x="524827" y="1267778"/>
                </a:moveTo>
                <a:cubicBezTo>
                  <a:pt x="539115" y="1267778"/>
                  <a:pt x="550545" y="1280160"/>
                  <a:pt x="550545" y="1296353"/>
                </a:cubicBezTo>
                <a:cubicBezTo>
                  <a:pt x="550545" y="1311593"/>
                  <a:pt x="539115" y="1324928"/>
                  <a:pt x="524827" y="1324928"/>
                </a:cubicBezTo>
                <a:cubicBezTo>
                  <a:pt x="510540" y="1324928"/>
                  <a:pt x="499110" y="1312545"/>
                  <a:pt x="499110" y="1296353"/>
                </a:cubicBezTo>
                <a:cubicBezTo>
                  <a:pt x="499110" y="1281113"/>
                  <a:pt x="510540" y="1267778"/>
                  <a:pt x="524827" y="1267778"/>
                </a:cubicBezTo>
                <a:close/>
                <a:moveTo>
                  <a:pt x="358139" y="1267778"/>
                </a:moveTo>
                <a:cubicBezTo>
                  <a:pt x="372427" y="1267778"/>
                  <a:pt x="383857" y="1280160"/>
                  <a:pt x="383857" y="1296353"/>
                </a:cubicBezTo>
                <a:cubicBezTo>
                  <a:pt x="383857" y="1311593"/>
                  <a:pt x="372427" y="1324928"/>
                  <a:pt x="358139" y="1324928"/>
                </a:cubicBezTo>
                <a:cubicBezTo>
                  <a:pt x="343852" y="1324928"/>
                  <a:pt x="332422" y="1312545"/>
                  <a:pt x="332422" y="1296353"/>
                </a:cubicBezTo>
                <a:cubicBezTo>
                  <a:pt x="332422" y="1281113"/>
                  <a:pt x="343852" y="1267778"/>
                  <a:pt x="358139" y="1267778"/>
                </a:cubicBezTo>
                <a:close/>
                <a:moveTo>
                  <a:pt x="192405" y="1267778"/>
                </a:moveTo>
                <a:cubicBezTo>
                  <a:pt x="206692" y="1267778"/>
                  <a:pt x="218122" y="1280160"/>
                  <a:pt x="218122" y="1296353"/>
                </a:cubicBezTo>
                <a:cubicBezTo>
                  <a:pt x="218122" y="1311593"/>
                  <a:pt x="206692" y="1324928"/>
                  <a:pt x="192405" y="1324928"/>
                </a:cubicBezTo>
                <a:cubicBezTo>
                  <a:pt x="178117" y="1324928"/>
                  <a:pt x="166687" y="1312545"/>
                  <a:pt x="166687" y="1296353"/>
                </a:cubicBezTo>
                <a:cubicBezTo>
                  <a:pt x="166687" y="1281113"/>
                  <a:pt x="178117" y="1267778"/>
                  <a:pt x="192405" y="1267778"/>
                </a:cubicBezTo>
                <a:close/>
                <a:moveTo>
                  <a:pt x="25718" y="1267778"/>
                </a:moveTo>
                <a:cubicBezTo>
                  <a:pt x="40005" y="1267778"/>
                  <a:pt x="51435" y="1280160"/>
                  <a:pt x="51435" y="1296353"/>
                </a:cubicBezTo>
                <a:cubicBezTo>
                  <a:pt x="51435" y="1311593"/>
                  <a:pt x="40005" y="1324928"/>
                  <a:pt x="25718" y="1324928"/>
                </a:cubicBezTo>
                <a:cubicBezTo>
                  <a:pt x="11430" y="1324928"/>
                  <a:pt x="0" y="1312545"/>
                  <a:pt x="0" y="1296353"/>
                </a:cubicBezTo>
                <a:cubicBezTo>
                  <a:pt x="0" y="1281113"/>
                  <a:pt x="11430" y="1267778"/>
                  <a:pt x="25718" y="1267778"/>
                </a:cubicBezTo>
                <a:close/>
                <a:moveTo>
                  <a:pt x="2850832" y="1057275"/>
                </a:moveTo>
                <a:cubicBezTo>
                  <a:pt x="2865120" y="1057275"/>
                  <a:pt x="2876550" y="1069658"/>
                  <a:pt x="2876550" y="1085850"/>
                </a:cubicBezTo>
                <a:cubicBezTo>
                  <a:pt x="2876550" y="1102042"/>
                  <a:pt x="2865120" y="1114425"/>
                  <a:pt x="2850832" y="1114425"/>
                </a:cubicBezTo>
                <a:cubicBezTo>
                  <a:pt x="2836545" y="1114425"/>
                  <a:pt x="2825115" y="1102042"/>
                  <a:pt x="2825115" y="1085850"/>
                </a:cubicBezTo>
                <a:cubicBezTo>
                  <a:pt x="2825115" y="1069658"/>
                  <a:pt x="2836545" y="1057275"/>
                  <a:pt x="2850832" y="1057275"/>
                </a:cubicBezTo>
                <a:close/>
                <a:moveTo>
                  <a:pt x="2684144" y="1057275"/>
                </a:moveTo>
                <a:cubicBezTo>
                  <a:pt x="2698432" y="1057275"/>
                  <a:pt x="2709862" y="1069658"/>
                  <a:pt x="2709862" y="1085850"/>
                </a:cubicBezTo>
                <a:cubicBezTo>
                  <a:pt x="2709862" y="1102042"/>
                  <a:pt x="2698432" y="1114425"/>
                  <a:pt x="2684144" y="1114425"/>
                </a:cubicBezTo>
                <a:cubicBezTo>
                  <a:pt x="2669857" y="1114425"/>
                  <a:pt x="2658427" y="1102042"/>
                  <a:pt x="2658427" y="1085850"/>
                </a:cubicBezTo>
                <a:cubicBezTo>
                  <a:pt x="2658427" y="1069658"/>
                  <a:pt x="2669857" y="1057275"/>
                  <a:pt x="2684144" y="1057275"/>
                </a:cubicBezTo>
                <a:close/>
                <a:moveTo>
                  <a:pt x="2518409" y="1057275"/>
                </a:moveTo>
                <a:cubicBezTo>
                  <a:pt x="2532697" y="1057275"/>
                  <a:pt x="2544127" y="1069658"/>
                  <a:pt x="2544127" y="1085850"/>
                </a:cubicBezTo>
                <a:cubicBezTo>
                  <a:pt x="2544127" y="1101090"/>
                  <a:pt x="2532697" y="1114425"/>
                  <a:pt x="2518409" y="1114425"/>
                </a:cubicBezTo>
                <a:cubicBezTo>
                  <a:pt x="2504122" y="1114425"/>
                  <a:pt x="2492692" y="1102042"/>
                  <a:pt x="2492692" y="1085850"/>
                </a:cubicBezTo>
                <a:cubicBezTo>
                  <a:pt x="2492692" y="1069658"/>
                  <a:pt x="2504122" y="1057275"/>
                  <a:pt x="2518409" y="1057275"/>
                </a:cubicBezTo>
                <a:close/>
                <a:moveTo>
                  <a:pt x="2352674" y="1057275"/>
                </a:moveTo>
                <a:cubicBezTo>
                  <a:pt x="2366962" y="1057275"/>
                  <a:pt x="2378392" y="1069658"/>
                  <a:pt x="2378392" y="1085850"/>
                </a:cubicBezTo>
                <a:cubicBezTo>
                  <a:pt x="2378392" y="1101090"/>
                  <a:pt x="2366962" y="1114425"/>
                  <a:pt x="2352674" y="1114425"/>
                </a:cubicBezTo>
                <a:cubicBezTo>
                  <a:pt x="2338387" y="1114425"/>
                  <a:pt x="2326957" y="1102042"/>
                  <a:pt x="2326957" y="1085850"/>
                </a:cubicBezTo>
                <a:cubicBezTo>
                  <a:pt x="2326957" y="1069658"/>
                  <a:pt x="2338387" y="1057275"/>
                  <a:pt x="2352674" y="1057275"/>
                </a:cubicBezTo>
                <a:close/>
                <a:moveTo>
                  <a:pt x="2185987" y="1057275"/>
                </a:moveTo>
                <a:cubicBezTo>
                  <a:pt x="2200275" y="1057275"/>
                  <a:pt x="2211705" y="1069658"/>
                  <a:pt x="2211705" y="1085850"/>
                </a:cubicBezTo>
                <a:cubicBezTo>
                  <a:pt x="2211705" y="1101090"/>
                  <a:pt x="2200275" y="1114425"/>
                  <a:pt x="2185987" y="1114425"/>
                </a:cubicBezTo>
                <a:cubicBezTo>
                  <a:pt x="2171700" y="1114425"/>
                  <a:pt x="2160270" y="1102042"/>
                  <a:pt x="2160270" y="1085850"/>
                </a:cubicBezTo>
                <a:cubicBezTo>
                  <a:pt x="2160270" y="1069658"/>
                  <a:pt x="2171700" y="1057275"/>
                  <a:pt x="2185987" y="1057275"/>
                </a:cubicBezTo>
                <a:close/>
                <a:moveTo>
                  <a:pt x="2020252" y="1057275"/>
                </a:moveTo>
                <a:cubicBezTo>
                  <a:pt x="2034539" y="1057275"/>
                  <a:pt x="2045969" y="1069658"/>
                  <a:pt x="2045969" y="1085850"/>
                </a:cubicBezTo>
                <a:cubicBezTo>
                  <a:pt x="2045969" y="1101090"/>
                  <a:pt x="2034539" y="1114425"/>
                  <a:pt x="2020252" y="1114425"/>
                </a:cubicBezTo>
                <a:cubicBezTo>
                  <a:pt x="2005964" y="1114425"/>
                  <a:pt x="1994534" y="1102042"/>
                  <a:pt x="1994534" y="1085850"/>
                </a:cubicBezTo>
                <a:cubicBezTo>
                  <a:pt x="1994534" y="1069658"/>
                  <a:pt x="2005964" y="1057275"/>
                  <a:pt x="2020252" y="1057275"/>
                </a:cubicBezTo>
                <a:close/>
                <a:moveTo>
                  <a:pt x="1853565" y="1057275"/>
                </a:moveTo>
                <a:cubicBezTo>
                  <a:pt x="1867852" y="1057275"/>
                  <a:pt x="1879282" y="1069658"/>
                  <a:pt x="1879282" y="1085850"/>
                </a:cubicBezTo>
                <a:cubicBezTo>
                  <a:pt x="1879282" y="1101090"/>
                  <a:pt x="1867852" y="1114425"/>
                  <a:pt x="1853565" y="1114425"/>
                </a:cubicBezTo>
                <a:cubicBezTo>
                  <a:pt x="1839277" y="1114425"/>
                  <a:pt x="1827847" y="1102042"/>
                  <a:pt x="1827847" y="1085850"/>
                </a:cubicBezTo>
                <a:cubicBezTo>
                  <a:pt x="1827847" y="1069658"/>
                  <a:pt x="1839277" y="1057275"/>
                  <a:pt x="1853565" y="1057275"/>
                </a:cubicBezTo>
                <a:close/>
                <a:moveTo>
                  <a:pt x="1687829" y="1057275"/>
                </a:moveTo>
                <a:cubicBezTo>
                  <a:pt x="1702117" y="1057275"/>
                  <a:pt x="1713547" y="1069658"/>
                  <a:pt x="1713547" y="1085850"/>
                </a:cubicBezTo>
                <a:cubicBezTo>
                  <a:pt x="1713547" y="1101090"/>
                  <a:pt x="1702117" y="1114425"/>
                  <a:pt x="1687829" y="1114425"/>
                </a:cubicBezTo>
                <a:cubicBezTo>
                  <a:pt x="1673542" y="1114425"/>
                  <a:pt x="1662112" y="1102042"/>
                  <a:pt x="1662112" y="1085850"/>
                </a:cubicBezTo>
                <a:cubicBezTo>
                  <a:pt x="1662112" y="1069658"/>
                  <a:pt x="1673542" y="1057275"/>
                  <a:pt x="1687829" y="1057275"/>
                </a:cubicBezTo>
                <a:close/>
                <a:moveTo>
                  <a:pt x="1521142" y="1057275"/>
                </a:moveTo>
                <a:cubicBezTo>
                  <a:pt x="1535430" y="1057275"/>
                  <a:pt x="1546860" y="1069658"/>
                  <a:pt x="1546860" y="1085850"/>
                </a:cubicBezTo>
                <a:cubicBezTo>
                  <a:pt x="1546860" y="1101090"/>
                  <a:pt x="1535430" y="1114425"/>
                  <a:pt x="1521142" y="1114425"/>
                </a:cubicBezTo>
                <a:cubicBezTo>
                  <a:pt x="1506855" y="1114425"/>
                  <a:pt x="1495425" y="1102042"/>
                  <a:pt x="1495425" y="1085850"/>
                </a:cubicBezTo>
                <a:cubicBezTo>
                  <a:pt x="1495425" y="1069658"/>
                  <a:pt x="1506855" y="1057275"/>
                  <a:pt x="1521142" y="1057275"/>
                </a:cubicBezTo>
                <a:close/>
                <a:moveTo>
                  <a:pt x="1355407" y="1057275"/>
                </a:moveTo>
                <a:cubicBezTo>
                  <a:pt x="1369695" y="1057275"/>
                  <a:pt x="1381125" y="1069658"/>
                  <a:pt x="1381125" y="1085850"/>
                </a:cubicBezTo>
                <a:cubicBezTo>
                  <a:pt x="1381125" y="1101090"/>
                  <a:pt x="1369695" y="1114425"/>
                  <a:pt x="1355407" y="1114425"/>
                </a:cubicBezTo>
                <a:cubicBezTo>
                  <a:pt x="1341120" y="1114425"/>
                  <a:pt x="1329690" y="1102042"/>
                  <a:pt x="1329690" y="1085850"/>
                </a:cubicBezTo>
                <a:cubicBezTo>
                  <a:pt x="1329690" y="1069658"/>
                  <a:pt x="1341120" y="1057275"/>
                  <a:pt x="1355407" y="1057275"/>
                </a:cubicBezTo>
                <a:close/>
                <a:moveTo>
                  <a:pt x="1188720" y="1057275"/>
                </a:moveTo>
                <a:cubicBezTo>
                  <a:pt x="1203007" y="1057275"/>
                  <a:pt x="1214437" y="1069658"/>
                  <a:pt x="1214437" y="1085850"/>
                </a:cubicBezTo>
                <a:cubicBezTo>
                  <a:pt x="1214437" y="1101090"/>
                  <a:pt x="1203007" y="1114425"/>
                  <a:pt x="1188720" y="1114425"/>
                </a:cubicBezTo>
                <a:cubicBezTo>
                  <a:pt x="1174432" y="1114425"/>
                  <a:pt x="1163002" y="1102042"/>
                  <a:pt x="1163002" y="1085850"/>
                </a:cubicBezTo>
                <a:cubicBezTo>
                  <a:pt x="1163002" y="1069658"/>
                  <a:pt x="1174432" y="1057275"/>
                  <a:pt x="1188720" y="1057275"/>
                </a:cubicBezTo>
                <a:close/>
                <a:moveTo>
                  <a:pt x="1022985" y="1057275"/>
                </a:moveTo>
                <a:cubicBezTo>
                  <a:pt x="1037272" y="1057275"/>
                  <a:pt x="1048702" y="1069658"/>
                  <a:pt x="1048702" y="1085850"/>
                </a:cubicBezTo>
                <a:cubicBezTo>
                  <a:pt x="1048702" y="1101090"/>
                  <a:pt x="1037272" y="1114425"/>
                  <a:pt x="1022985" y="1114425"/>
                </a:cubicBezTo>
                <a:cubicBezTo>
                  <a:pt x="1008697" y="1114425"/>
                  <a:pt x="997267" y="1102042"/>
                  <a:pt x="997267" y="1085850"/>
                </a:cubicBezTo>
                <a:cubicBezTo>
                  <a:pt x="997267" y="1069658"/>
                  <a:pt x="1008697" y="1057275"/>
                  <a:pt x="1022985" y="1057275"/>
                </a:cubicBezTo>
                <a:close/>
                <a:moveTo>
                  <a:pt x="857249" y="1057275"/>
                </a:moveTo>
                <a:cubicBezTo>
                  <a:pt x="871537" y="1057275"/>
                  <a:pt x="882967" y="1069658"/>
                  <a:pt x="882967" y="1085850"/>
                </a:cubicBezTo>
                <a:cubicBezTo>
                  <a:pt x="882967" y="1101090"/>
                  <a:pt x="871537" y="1114425"/>
                  <a:pt x="857249" y="1114425"/>
                </a:cubicBezTo>
                <a:cubicBezTo>
                  <a:pt x="842962" y="1114425"/>
                  <a:pt x="831532" y="1102042"/>
                  <a:pt x="831532" y="1085850"/>
                </a:cubicBezTo>
                <a:cubicBezTo>
                  <a:pt x="831532" y="1069658"/>
                  <a:pt x="842962" y="1057275"/>
                  <a:pt x="857249" y="1057275"/>
                </a:cubicBezTo>
                <a:close/>
                <a:moveTo>
                  <a:pt x="690562" y="1057275"/>
                </a:moveTo>
                <a:cubicBezTo>
                  <a:pt x="704850" y="1057275"/>
                  <a:pt x="716280" y="1069658"/>
                  <a:pt x="716280" y="1085850"/>
                </a:cubicBezTo>
                <a:cubicBezTo>
                  <a:pt x="716280" y="1101090"/>
                  <a:pt x="704850" y="1114425"/>
                  <a:pt x="690562" y="1114425"/>
                </a:cubicBezTo>
                <a:cubicBezTo>
                  <a:pt x="676275" y="1114425"/>
                  <a:pt x="664845" y="1102042"/>
                  <a:pt x="664845" y="1085850"/>
                </a:cubicBezTo>
                <a:cubicBezTo>
                  <a:pt x="664845" y="1069658"/>
                  <a:pt x="676275" y="1057275"/>
                  <a:pt x="690562" y="1057275"/>
                </a:cubicBezTo>
                <a:close/>
                <a:moveTo>
                  <a:pt x="524827" y="1057275"/>
                </a:moveTo>
                <a:cubicBezTo>
                  <a:pt x="539115" y="1057275"/>
                  <a:pt x="550545" y="1069658"/>
                  <a:pt x="550545" y="1085850"/>
                </a:cubicBezTo>
                <a:cubicBezTo>
                  <a:pt x="550545" y="1101090"/>
                  <a:pt x="539115" y="1114425"/>
                  <a:pt x="524827" y="1114425"/>
                </a:cubicBezTo>
                <a:cubicBezTo>
                  <a:pt x="510540" y="1114425"/>
                  <a:pt x="499110" y="1102042"/>
                  <a:pt x="499110" y="1085850"/>
                </a:cubicBezTo>
                <a:cubicBezTo>
                  <a:pt x="499110" y="1069658"/>
                  <a:pt x="510540" y="1057275"/>
                  <a:pt x="524827" y="1057275"/>
                </a:cubicBezTo>
                <a:close/>
                <a:moveTo>
                  <a:pt x="358139" y="1057275"/>
                </a:moveTo>
                <a:cubicBezTo>
                  <a:pt x="372427" y="1057275"/>
                  <a:pt x="383857" y="1069658"/>
                  <a:pt x="383857" y="1085850"/>
                </a:cubicBezTo>
                <a:cubicBezTo>
                  <a:pt x="383857" y="1101090"/>
                  <a:pt x="372427" y="1114425"/>
                  <a:pt x="358139" y="1114425"/>
                </a:cubicBezTo>
                <a:cubicBezTo>
                  <a:pt x="343852" y="1114425"/>
                  <a:pt x="332422" y="1102042"/>
                  <a:pt x="332422" y="1085850"/>
                </a:cubicBezTo>
                <a:cubicBezTo>
                  <a:pt x="332422" y="1069658"/>
                  <a:pt x="343852" y="1057275"/>
                  <a:pt x="358139" y="1057275"/>
                </a:cubicBezTo>
                <a:close/>
                <a:moveTo>
                  <a:pt x="192405" y="1057275"/>
                </a:moveTo>
                <a:cubicBezTo>
                  <a:pt x="206692" y="1057275"/>
                  <a:pt x="218122" y="1069658"/>
                  <a:pt x="218122" y="1085850"/>
                </a:cubicBezTo>
                <a:cubicBezTo>
                  <a:pt x="218122" y="1101090"/>
                  <a:pt x="206692" y="1114425"/>
                  <a:pt x="192405" y="1114425"/>
                </a:cubicBezTo>
                <a:cubicBezTo>
                  <a:pt x="178117" y="1114425"/>
                  <a:pt x="166687" y="1102042"/>
                  <a:pt x="166687" y="1085850"/>
                </a:cubicBezTo>
                <a:cubicBezTo>
                  <a:pt x="166687" y="1069658"/>
                  <a:pt x="178117" y="1057275"/>
                  <a:pt x="192405" y="1057275"/>
                </a:cubicBezTo>
                <a:close/>
                <a:moveTo>
                  <a:pt x="25718" y="1057275"/>
                </a:moveTo>
                <a:cubicBezTo>
                  <a:pt x="40005" y="1057275"/>
                  <a:pt x="51435" y="1069658"/>
                  <a:pt x="51435" y="1085850"/>
                </a:cubicBezTo>
                <a:cubicBezTo>
                  <a:pt x="51435" y="1101090"/>
                  <a:pt x="40005" y="1114425"/>
                  <a:pt x="25718" y="1114425"/>
                </a:cubicBezTo>
                <a:cubicBezTo>
                  <a:pt x="11430" y="1114425"/>
                  <a:pt x="0" y="1102042"/>
                  <a:pt x="0" y="1085850"/>
                </a:cubicBezTo>
                <a:cubicBezTo>
                  <a:pt x="0" y="1069658"/>
                  <a:pt x="11430" y="1057275"/>
                  <a:pt x="25718" y="1057275"/>
                </a:cubicBezTo>
                <a:close/>
                <a:moveTo>
                  <a:pt x="2850832" y="845821"/>
                </a:moveTo>
                <a:cubicBezTo>
                  <a:pt x="2865120" y="845821"/>
                  <a:pt x="2876550" y="858203"/>
                  <a:pt x="2876550" y="874396"/>
                </a:cubicBezTo>
                <a:cubicBezTo>
                  <a:pt x="2876550" y="889636"/>
                  <a:pt x="2865120" y="902971"/>
                  <a:pt x="2850832" y="902971"/>
                </a:cubicBezTo>
                <a:cubicBezTo>
                  <a:pt x="2836545" y="902971"/>
                  <a:pt x="2825115" y="890588"/>
                  <a:pt x="2825115" y="874396"/>
                </a:cubicBezTo>
                <a:cubicBezTo>
                  <a:pt x="2825115" y="858203"/>
                  <a:pt x="2836545" y="845821"/>
                  <a:pt x="2850832" y="845821"/>
                </a:cubicBezTo>
                <a:close/>
                <a:moveTo>
                  <a:pt x="2684144" y="845821"/>
                </a:moveTo>
                <a:cubicBezTo>
                  <a:pt x="2698432" y="845821"/>
                  <a:pt x="2709862" y="858203"/>
                  <a:pt x="2709862" y="874396"/>
                </a:cubicBezTo>
                <a:cubicBezTo>
                  <a:pt x="2709862" y="889636"/>
                  <a:pt x="2698432" y="902971"/>
                  <a:pt x="2684144" y="902971"/>
                </a:cubicBezTo>
                <a:cubicBezTo>
                  <a:pt x="2669857" y="902971"/>
                  <a:pt x="2658427" y="890588"/>
                  <a:pt x="2658427" y="874396"/>
                </a:cubicBezTo>
                <a:cubicBezTo>
                  <a:pt x="2658427" y="858203"/>
                  <a:pt x="2669857" y="845821"/>
                  <a:pt x="2684144" y="845821"/>
                </a:cubicBezTo>
                <a:close/>
                <a:moveTo>
                  <a:pt x="2518409" y="845821"/>
                </a:moveTo>
                <a:cubicBezTo>
                  <a:pt x="2532697" y="845821"/>
                  <a:pt x="2544127" y="858203"/>
                  <a:pt x="2544127" y="874396"/>
                </a:cubicBezTo>
                <a:cubicBezTo>
                  <a:pt x="2544127" y="889636"/>
                  <a:pt x="2532697" y="902971"/>
                  <a:pt x="2518409" y="902971"/>
                </a:cubicBezTo>
                <a:cubicBezTo>
                  <a:pt x="2504122" y="902971"/>
                  <a:pt x="2492692" y="890588"/>
                  <a:pt x="2492692" y="874396"/>
                </a:cubicBezTo>
                <a:cubicBezTo>
                  <a:pt x="2492692" y="858203"/>
                  <a:pt x="2504122" y="845821"/>
                  <a:pt x="2518409" y="845821"/>
                </a:cubicBezTo>
                <a:close/>
                <a:moveTo>
                  <a:pt x="2352674" y="845821"/>
                </a:moveTo>
                <a:cubicBezTo>
                  <a:pt x="2366962" y="845821"/>
                  <a:pt x="2378392" y="858203"/>
                  <a:pt x="2378392" y="874396"/>
                </a:cubicBezTo>
                <a:cubicBezTo>
                  <a:pt x="2378392" y="889636"/>
                  <a:pt x="2366962" y="902971"/>
                  <a:pt x="2352674" y="902971"/>
                </a:cubicBezTo>
                <a:cubicBezTo>
                  <a:pt x="2338387" y="902971"/>
                  <a:pt x="2326957" y="890588"/>
                  <a:pt x="2326957" y="874396"/>
                </a:cubicBezTo>
                <a:cubicBezTo>
                  <a:pt x="2326957" y="858203"/>
                  <a:pt x="2338387" y="845821"/>
                  <a:pt x="2352674" y="845821"/>
                </a:cubicBezTo>
                <a:close/>
                <a:moveTo>
                  <a:pt x="2185987" y="845821"/>
                </a:moveTo>
                <a:cubicBezTo>
                  <a:pt x="2200275" y="845821"/>
                  <a:pt x="2211705" y="858203"/>
                  <a:pt x="2211705" y="874396"/>
                </a:cubicBezTo>
                <a:cubicBezTo>
                  <a:pt x="2211705" y="889636"/>
                  <a:pt x="2200275" y="902971"/>
                  <a:pt x="2185987" y="902971"/>
                </a:cubicBezTo>
                <a:cubicBezTo>
                  <a:pt x="2171700" y="902971"/>
                  <a:pt x="2160270" y="890588"/>
                  <a:pt x="2160270" y="874396"/>
                </a:cubicBezTo>
                <a:cubicBezTo>
                  <a:pt x="2160270" y="858203"/>
                  <a:pt x="2171700" y="845821"/>
                  <a:pt x="2185987" y="845821"/>
                </a:cubicBezTo>
                <a:close/>
                <a:moveTo>
                  <a:pt x="2020252" y="845821"/>
                </a:moveTo>
                <a:cubicBezTo>
                  <a:pt x="2034539" y="845821"/>
                  <a:pt x="2045969" y="858203"/>
                  <a:pt x="2045969" y="874396"/>
                </a:cubicBezTo>
                <a:cubicBezTo>
                  <a:pt x="2045969" y="889636"/>
                  <a:pt x="2034539" y="902971"/>
                  <a:pt x="2020252" y="902971"/>
                </a:cubicBezTo>
                <a:cubicBezTo>
                  <a:pt x="2005964" y="902971"/>
                  <a:pt x="1994534" y="890588"/>
                  <a:pt x="1994534" y="874396"/>
                </a:cubicBezTo>
                <a:cubicBezTo>
                  <a:pt x="1994534" y="858203"/>
                  <a:pt x="2005964" y="845821"/>
                  <a:pt x="2020252" y="845821"/>
                </a:cubicBezTo>
                <a:close/>
                <a:moveTo>
                  <a:pt x="1853565" y="845821"/>
                </a:moveTo>
                <a:cubicBezTo>
                  <a:pt x="1867852" y="845821"/>
                  <a:pt x="1879282" y="858203"/>
                  <a:pt x="1879282" y="874396"/>
                </a:cubicBezTo>
                <a:cubicBezTo>
                  <a:pt x="1879282" y="889636"/>
                  <a:pt x="1867852" y="902971"/>
                  <a:pt x="1853565" y="902971"/>
                </a:cubicBezTo>
                <a:cubicBezTo>
                  <a:pt x="1839277" y="902971"/>
                  <a:pt x="1827847" y="890588"/>
                  <a:pt x="1827847" y="874396"/>
                </a:cubicBezTo>
                <a:cubicBezTo>
                  <a:pt x="1827847" y="858203"/>
                  <a:pt x="1839277" y="845821"/>
                  <a:pt x="1853565" y="845821"/>
                </a:cubicBezTo>
                <a:close/>
                <a:moveTo>
                  <a:pt x="1687829" y="845821"/>
                </a:moveTo>
                <a:cubicBezTo>
                  <a:pt x="1702117" y="845821"/>
                  <a:pt x="1713547" y="858203"/>
                  <a:pt x="1713547" y="874396"/>
                </a:cubicBezTo>
                <a:cubicBezTo>
                  <a:pt x="1713547" y="889636"/>
                  <a:pt x="1702117" y="902971"/>
                  <a:pt x="1687829" y="902971"/>
                </a:cubicBezTo>
                <a:cubicBezTo>
                  <a:pt x="1673542" y="902971"/>
                  <a:pt x="1662112" y="890588"/>
                  <a:pt x="1662112" y="874396"/>
                </a:cubicBezTo>
                <a:cubicBezTo>
                  <a:pt x="1662112" y="858203"/>
                  <a:pt x="1673542" y="845821"/>
                  <a:pt x="1687829" y="845821"/>
                </a:cubicBezTo>
                <a:close/>
                <a:moveTo>
                  <a:pt x="1521142" y="845821"/>
                </a:moveTo>
                <a:cubicBezTo>
                  <a:pt x="1535430" y="845821"/>
                  <a:pt x="1546860" y="858203"/>
                  <a:pt x="1546860" y="874396"/>
                </a:cubicBezTo>
                <a:cubicBezTo>
                  <a:pt x="1546860" y="889636"/>
                  <a:pt x="1535430" y="902971"/>
                  <a:pt x="1521142" y="902971"/>
                </a:cubicBezTo>
                <a:cubicBezTo>
                  <a:pt x="1506855" y="902971"/>
                  <a:pt x="1495425" y="890588"/>
                  <a:pt x="1495425" y="874396"/>
                </a:cubicBezTo>
                <a:cubicBezTo>
                  <a:pt x="1495425" y="858203"/>
                  <a:pt x="1506855" y="845821"/>
                  <a:pt x="1521142" y="845821"/>
                </a:cubicBezTo>
                <a:close/>
                <a:moveTo>
                  <a:pt x="1355407" y="845821"/>
                </a:moveTo>
                <a:cubicBezTo>
                  <a:pt x="1369695" y="845821"/>
                  <a:pt x="1381125" y="858203"/>
                  <a:pt x="1381125" y="874396"/>
                </a:cubicBezTo>
                <a:cubicBezTo>
                  <a:pt x="1381125" y="890588"/>
                  <a:pt x="1369695" y="902971"/>
                  <a:pt x="1355407" y="902971"/>
                </a:cubicBezTo>
                <a:cubicBezTo>
                  <a:pt x="1341120" y="902971"/>
                  <a:pt x="1329690" y="890588"/>
                  <a:pt x="1329690" y="874396"/>
                </a:cubicBezTo>
                <a:cubicBezTo>
                  <a:pt x="1329690" y="858203"/>
                  <a:pt x="1341120" y="845821"/>
                  <a:pt x="1355407" y="845821"/>
                </a:cubicBezTo>
                <a:close/>
                <a:moveTo>
                  <a:pt x="1188720" y="845821"/>
                </a:moveTo>
                <a:cubicBezTo>
                  <a:pt x="1203007" y="845821"/>
                  <a:pt x="1214437" y="858203"/>
                  <a:pt x="1214437" y="874396"/>
                </a:cubicBezTo>
                <a:cubicBezTo>
                  <a:pt x="1214437" y="889636"/>
                  <a:pt x="1203007" y="902971"/>
                  <a:pt x="1188720" y="902971"/>
                </a:cubicBezTo>
                <a:cubicBezTo>
                  <a:pt x="1174432" y="902971"/>
                  <a:pt x="1163002" y="890588"/>
                  <a:pt x="1163002" y="874396"/>
                </a:cubicBezTo>
                <a:cubicBezTo>
                  <a:pt x="1163002" y="858203"/>
                  <a:pt x="1174432" y="845821"/>
                  <a:pt x="1188720" y="845821"/>
                </a:cubicBezTo>
                <a:close/>
                <a:moveTo>
                  <a:pt x="1022985" y="845821"/>
                </a:moveTo>
                <a:cubicBezTo>
                  <a:pt x="1037272" y="845821"/>
                  <a:pt x="1048702" y="858203"/>
                  <a:pt x="1048702" y="874396"/>
                </a:cubicBezTo>
                <a:cubicBezTo>
                  <a:pt x="1048702" y="889636"/>
                  <a:pt x="1037272" y="902971"/>
                  <a:pt x="1022985" y="902971"/>
                </a:cubicBezTo>
                <a:cubicBezTo>
                  <a:pt x="1008697" y="902971"/>
                  <a:pt x="997267" y="890588"/>
                  <a:pt x="997267" y="874396"/>
                </a:cubicBezTo>
                <a:cubicBezTo>
                  <a:pt x="997267" y="858203"/>
                  <a:pt x="1008697" y="845821"/>
                  <a:pt x="1022985" y="845821"/>
                </a:cubicBezTo>
                <a:close/>
                <a:moveTo>
                  <a:pt x="857249" y="845821"/>
                </a:moveTo>
                <a:cubicBezTo>
                  <a:pt x="871537" y="845821"/>
                  <a:pt x="882967" y="858203"/>
                  <a:pt x="882967" y="874396"/>
                </a:cubicBezTo>
                <a:cubicBezTo>
                  <a:pt x="882967" y="889636"/>
                  <a:pt x="871537" y="902971"/>
                  <a:pt x="857249" y="902971"/>
                </a:cubicBezTo>
                <a:cubicBezTo>
                  <a:pt x="842962" y="902971"/>
                  <a:pt x="831532" y="890588"/>
                  <a:pt x="831532" y="874396"/>
                </a:cubicBezTo>
                <a:cubicBezTo>
                  <a:pt x="831532" y="858203"/>
                  <a:pt x="842962" y="845821"/>
                  <a:pt x="857249" y="845821"/>
                </a:cubicBezTo>
                <a:close/>
                <a:moveTo>
                  <a:pt x="690562" y="845821"/>
                </a:moveTo>
                <a:cubicBezTo>
                  <a:pt x="704850" y="845821"/>
                  <a:pt x="716280" y="858203"/>
                  <a:pt x="716280" y="874396"/>
                </a:cubicBezTo>
                <a:cubicBezTo>
                  <a:pt x="716280" y="889636"/>
                  <a:pt x="704850" y="902971"/>
                  <a:pt x="690562" y="902971"/>
                </a:cubicBezTo>
                <a:cubicBezTo>
                  <a:pt x="676275" y="902971"/>
                  <a:pt x="664845" y="890588"/>
                  <a:pt x="664845" y="874396"/>
                </a:cubicBezTo>
                <a:cubicBezTo>
                  <a:pt x="664845" y="858203"/>
                  <a:pt x="676275" y="845821"/>
                  <a:pt x="690562" y="845821"/>
                </a:cubicBezTo>
                <a:close/>
                <a:moveTo>
                  <a:pt x="524827" y="845821"/>
                </a:moveTo>
                <a:cubicBezTo>
                  <a:pt x="539115" y="845821"/>
                  <a:pt x="550545" y="858203"/>
                  <a:pt x="550545" y="874396"/>
                </a:cubicBezTo>
                <a:cubicBezTo>
                  <a:pt x="550545" y="889636"/>
                  <a:pt x="539115" y="902971"/>
                  <a:pt x="524827" y="902971"/>
                </a:cubicBezTo>
                <a:cubicBezTo>
                  <a:pt x="510540" y="902971"/>
                  <a:pt x="499110" y="890588"/>
                  <a:pt x="499110" y="874396"/>
                </a:cubicBezTo>
                <a:cubicBezTo>
                  <a:pt x="499110" y="858203"/>
                  <a:pt x="510540" y="845821"/>
                  <a:pt x="524827" y="845821"/>
                </a:cubicBezTo>
                <a:close/>
                <a:moveTo>
                  <a:pt x="358139" y="845821"/>
                </a:moveTo>
                <a:cubicBezTo>
                  <a:pt x="372427" y="845821"/>
                  <a:pt x="383857" y="858203"/>
                  <a:pt x="383857" y="874396"/>
                </a:cubicBezTo>
                <a:cubicBezTo>
                  <a:pt x="383857" y="889636"/>
                  <a:pt x="372427" y="902971"/>
                  <a:pt x="358139" y="902971"/>
                </a:cubicBezTo>
                <a:cubicBezTo>
                  <a:pt x="343852" y="902971"/>
                  <a:pt x="332422" y="890588"/>
                  <a:pt x="332422" y="874396"/>
                </a:cubicBezTo>
                <a:cubicBezTo>
                  <a:pt x="332422" y="858203"/>
                  <a:pt x="343852" y="845821"/>
                  <a:pt x="358139" y="845821"/>
                </a:cubicBezTo>
                <a:close/>
                <a:moveTo>
                  <a:pt x="192405" y="845821"/>
                </a:moveTo>
                <a:cubicBezTo>
                  <a:pt x="206692" y="845821"/>
                  <a:pt x="218122" y="858203"/>
                  <a:pt x="218122" y="874396"/>
                </a:cubicBezTo>
                <a:cubicBezTo>
                  <a:pt x="218122" y="889636"/>
                  <a:pt x="206692" y="902971"/>
                  <a:pt x="192405" y="902971"/>
                </a:cubicBezTo>
                <a:cubicBezTo>
                  <a:pt x="178117" y="902971"/>
                  <a:pt x="166687" y="890588"/>
                  <a:pt x="166687" y="874396"/>
                </a:cubicBezTo>
                <a:cubicBezTo>
                  <a:pt x="166687" y="858203"/>
                  <a:pt x="178117" y="845821"/>
                  <a:pt x="192405" y="845821"/>
                </a:cubicBezTo>
                <a:close/>
                <a:moveTo>
                  <a:pt x="25718" y="845821"/>
                </a:moveTo>
                <a:cubicBezTo>
                  <a:pt x="40005" y="845821"/>
                  <a:pt x="51435" y="858203"/>
                  <a:pt x="51435" y="874396"/>
                </a:cubicBezTo>
                <a:cubicBezTo>
                  <a:pt x="51435" y="889636"/>
                  <a:pt x="40005" y="902971"/>
                  <a:pt x="25718" y="902971"/>
                </a:cubicBezTo>
                <a:cubicBezTo>
                  <a:pt x="11430" y="902971"/>
                  <a:pt x="0" y="890588"/>
                  <a:pt x="0" y="874396"/>
                </a:cubicBezTo>
                <a:cubicBezTo>
                  <a:pt x="0" y="858203"/>
                  <a:pt x="11430" y="845821"/>
                  <a:pt x="25718" y="845821"/>
                </a:cubicBezTo>
                <a:close/>
                <a:moveTo>
                  <a:pt x="2850832" y="634365"/>
                </a:moveTo>
                <a:cubicBezTo>
                  <a:pt x="2865120" y="634365"/>
                  <a:pt x="2876550" y="646748"/>
                  <a:pt x="2876550" y="662940"/>
                </a:cubicBezTo>
                <a:cubicBezTo>
                  <a:pt x="2876550" y="678180"/>
                  <a:pt x="2865120" y="691515"/>
                  <a:pt x="2850832" y="691515"/>
                </a:cubicBezTo>
                <a:cubicBezTo>
                  <a:pt x="2836545" y="691515"/>
                  <a:pt x="2825115" y="679133"/>
                  <a:pt x="2825115" y="662940"/>
                </a:cubicBezTo>
                <a:cubicBezTo>
                  <a:pt x="2825115" y="646748"/>
                  <a:pt x="2836545" y="634365"/>
                  <a:pt x="2850832" y="634365"/>
                </a:cubicBezTo>
                <a:close/>
                <a:moveTo>
                  <a:pt x="2684144" y="634365"/>
                </a:moveTo>
                <a:cubicBezTo>
                  <a:pt x="2698432" y="634365"/>
                  <a:pt x="2709862" y="646748"/>
                  <a:pt x="2709862" y="662940"/>
                </a:cubicBezTo>
                <a:cubicBezTo>
                  <a:pt x="2709862" y="678180"/>
                  <a:pt x="2698432" y="691515"/>
                  <a:pt x="2684144" y="691515"/>
                </a:cubicBezTo>
                <a:cubicBezTo>
                  <a:pt x="2669857" y="691515"/>
                  <a:pt x="2658427" y="679133"/>
                  <a:pt x="2658427" y="662940"/>
                </a:cubicBezTo>
                <a:cubicBezTo>
                  <a:pt x="2658427" y="646748"/>
                  <a:pt x="2669857" y="634365"/>
                  <a:pt x="2684144" y="634365"/>
                </a:cubicBezTo>
                <a:close/>
                <a:moveTo>
                  <a:pt x="2518409" y="634365"/>
                </a:moveTo>
                <a:cubicBezTo>
                  <a:pt x="2532697" y="634365"/>
                  <a:pt x="2544127" y="646748"/>
                  <a:pt x="2544127" y="662940"/>
                </a:cubicBezTo>
                <a:cubicBezTo>
                  <a:pt x="2544127" y="678180"/>
                  <a:pt x="2532697" y="691515"/>
                  <a:pt x="2518409" y="691515"/>
                </a:cubicBezTo>
                <a:cubicBezTo>
                  <a:pt x="2504122" y="691515"/>
                  <a:pt x="2492692" y="679133"/>
                  <a:pt x="2492692" y="662940"/>
                </a:cubicBezTo>
                <a:cubicBezTo>
                  <a:pt x="2492692" y="646748"/>
                  <a:pt x="2504122" y="634365"/>
                  <a:pt x="2518409" y="634365"/>
                </a:cubicBezTo>
                <a:close/>
                <a:moveTo>
                  <a:pt x="2352674" y="634365"/>
                </a:moveTo>
                <a:cubicBezTo>
                  <a:pt x="2366962" y="634365"/>
                  <a:pt x="2378392" y="646748"/>
                  <a:pt x="2378392" y="662940"/>
                </a:cubicBezTo>
                <a:cubicBezTo>
                  <a:pt x="2378392" y="678180"/>
                  <a:pt x="2366962" y="691515"/>
                  <a:pt x="2352674" y="691515"/>
                </a:cubicBezTo>
                <a:cubicBezTo>
                  <a:pt x="2338387" y="691515"/>
                  <a:pt x="2326957" y="679133"/>
                  <a:pt x="2326957" y="662940"/>
                </a:cubicBezTo>
                <a:cubicBezTo>
                  <a:pt x="2326957" y="646748"/>
                  <a:pt x="2338387" y="634365"/>
                  <a:pt x="2352674" y="634365"/>
                </a:cubicBezTo>
                <a:close/>
                <a:moveTo>
                  <a:pt x="2185987" y="634365"/>
                </a:moveTo>
                <a:cubicBezTo>
                  <a:pt x="2200275" y="634365"/>
                  <a:pt x="2211705" y="646748"/>
                  <a:pt x="2211705" y="662940"/>
                </a:cubicBezTo>
                <a:cubicBezTo>
                  <a:pt x="2211705" y="678180"/>
                  <a:pt x="2200275" y="691515"/>
                  <a:pt x="2185987" y="691515"/>
                </a:cubicBezTo>
                <a:cubicBezTo>
                  <a:pt x="2171700" y="691515"/>
                  <a:pt x="2160270" y="679133"/>
                  <a:pt x="2160270" y="662940"/>
                </a:cubicBezTo>
                <a:cubicBezTo>
                  <a:pt x="2160270" y="646748"/>
                  <a:pt x="2171700" y="634365"/>
                  <a:pt x="2185987" y="634365"/>
                </a:cubicBezTo>
                <a:close/>
                <a:moveTo>
                  <a:pt x="2020252" y="634365"/>
                </a:moveTo>
                <a:cubicBezTo>
                  <a:pt x="2034539" y="634365"/>
                  <a:pt x="2045969" y="646748"/>
                  <a:pt x="2045969" y="662940"/>
                </a:cubicBezTo>
                <a:cubicBezTo>
                  <a:pt x="2045969" y="678180"/>
                  <a:pt x="2034539" y="691515"/>
                  <a:pt x="2020252" y="691515"/>
                </a:cubicBezTo>
                <a:cubicBezTo>
                  <a:pt x="2005964" y="691515"/>
                  <a:pt x="1994534" y="679133"/>
                  <a:pt x="1994534" y="662940"/>
                </a:cubicBezTo>
                <a:cubicBezTo>
                  <a:pt x="1994534" y="646748"/>
                  <a:pt x="2005964" y="634365"/>
                  <a:pt x="2020252" y="634365"/>
                </a:cubicBezTo>
                <a:close/>
                <a:moveTo>
                  <a:pt x="1853565" y="634365"/>
                </a:moveTo>
                <a:cubicBezTo>
                  <a:pt x="1867852" y="634365"/>
                  <a:pt x="1879282" y="646748"/>
                  <a:pt x="1879282" y="662940"/>
                </a:cubicBezTo>
                <a:cubicBezTo>
                  <a:pt x="1879282" y="678180"/>
                  <a:pt x="1867852" y="691515"/>
                  <a:pt x="1853565" y="691515"/>
                </a:cubicBezTo>
                <a:cubicBezTo>
                  <a:pt x="1839277" y="691515"/>
                  <a:pt x="1827847" y="679133"/>
                  <a:pt x="1827847" y="662940"/>
                </a:cubicBezTo>
                <a:cubicBezTo>
                  <a:pt x="1827847" y="646748"/>
                  <a:pt x="1839277" y="634365"/>
                  <a:pt x="1853565" y="634365"/>
                </a:cubicBezTo>
                <a:close/>
                <a:moveTo>
                  <a:pt x="1687829" y="634365"/>
                </a:moveTo>
                <a:cubicBezTo>
                  <a:pt x="1702117" y="634365"/>
                  <a:pt x="1713547" y="646748"/>
                  <a:pt x="1713547" y="662940"/>
                </a:cubicBezTo>
                <a:cubicBezTo>
                  <a:pt x="1713547" y="678180"/>
                  <a:pt x="1702117" y="691515"/>
                  <a:pt x="1687829" y="691515"/>
                </a:cubicBezTo>
                <a:cubicBezTo>
                  <a:pt x="1673542" y="691515"/>
                  <a:pt x="1662112" y="679133"/>
                  <a:pt x="1662112" y="662940"/>
                </a:cubicBezTo>
                <a:cubicBezTo>
                  <a:pt x="1662112" y="646748"/>
                  <a:pt x="1673542" y="634365"/>
                  <a:pt x="1687829" y="634365"/>
                </a:cubicBezTo>
                <a:close/>
                <a:moveTo>
                  <a:pt x="1521142" y="634365"/>
                </a:moveTo>
                <a:cubicBezTo>
                  <a:pt x="1535430" y="634365"/>
                  <a:pt x="1546860" y="646748"/>
                  <a:pt x="1546860" y="662940"/>
                </a:cubicBezTo>
                <a:cubicBezTo>
                  <a:pt x="1546860" y="679133"/>
                  <a:pt x="1535430" y="691515"/>
                  <a:pt x="1521142" y="691515"/>
                </a:cubicBezTo>
                <a:cubicBezTo>
                  <a:pt x="1506855" y="691515"/>
                  <a:pt x="1495425" y="679133"/>
                  <a:pt x="1495425" y="662940"/>
                </a:cubicBezTo>
                <a:cubicBezTo>
                  <a:pt x="1495425" y="646748"/>
                  <a:pt x="1506855" y="634365"/>
                  <a:pt x="1521142" y="634365"/>
                </a:cubicBezTo>
                <a:close/>
                <a:moveTo>
                  <a:pt x="1355407" y="634365"/>
                </a:moveTo>
                <a:cubicBezTo>
                  <a:pt x="1369695" y="634365"/>
                  <a:pt x="1381125" y="646748"/>
                  <a:pt x="1381125" y="662940"/>
                </a:cubicBezTo>
                <a:cubicBezTo>
                  <a:pt x="1381125" y="678180"/>
                  <a:pt x="1369695" y="691515"/>
                  <a:pt x="1355407" y="691515"/>
                </a:cubicBezTo>
                <a:cubicBezTo>
                  <a:pt x="1341120" y="691515"/>
                  <a:pt x="1329690" y="679133"/>
                  <a:pt x="1329690" y="662940"/>
                </a:cubicBezTo>
                <a:cubicBezTo>
                  <a:pt x="1329690" y="646748"/>
                  <a:pt x="1341120" y="634365"/>
                  <a:pt x="1355407" y="634365"/>
                </a:cubicBezTo>
                <a:close/>
                <a:moveTo>
                  <a:pt x="1188720" y="634365"/>
                </a:moveTo>
                <a:cubicBezTo>
                  <a:pt x="1203007" y="634365"/>
                  <a:pt x="1214437" y="646748"/>
                  <a:pt x="1214437" y="662940"/>
                </a:cubicBezTo>
                <a:cubicBezTo>
                  <a:pt x="1214437" y="678180"/>
                  <a:pt x="1203007" y="691515"/>
                  <a:pt x="1188720" y="691515"/>
                </a:cubicBezTo>
                <a:cubicBezTo>
                  <a:pt x="1174432" y="691515"/>
                  <a:pt x="1163002" y="679133"/>
                  <a:pt x="1163002" y="662940"/>
                </a:cubicBezTo>
                <a:cubicBezTo>
                  <a:pt x="1163002" y="646748"/>
                  <a:pt x="1174432" y="634365"/>
                  <a:pt x="1188720" y="634365"/>
                </a:cubicBezTo>
                <a:close/>
                <a:moveTo>
                  <a:pt x="1022985" y="634365"/>
                </a:moveTo>
                <a:cubicBezTo>
                  <a:pt x="1037272" y="634365"/>
                  <a:pt x="1048702" y="646748"/>
                  <a:pt x="1048702" y="662940"/>
                </a:cubicBezTo>
                <a:cubicBezTo>
                  <a:pt x="1048702" y="678180"/>
                  <a:pt x="1037272" y="691515"/>
                  <a:pt x="1022985" y="691515"/>
                </a:cubicBezTo>
                <a:cubicBezTo>
                  <a:pt x="1008697" y="691515"/>
                  <a:pt x="997267" y="679133"/>
                  <a:pt x="997267" y="662940"/>
                </a:cubicBezTo>
                <a:cubicBezTo>
                  <a:pt x="997267" y="646748"/>
                  <a:pt x="1008697" y="634365"/>
                  <a:pt x="1022985" y="634365"/>
                </a:cubicBezTo>
                <a:close/>
                <a:moveTo>
                  <a:pt x="857249" y="634365"/>
                </a:moveTo>
                <a:cubicBezTo>
                  <a:pt x="871537" y="634365"/>
                  <a:pt x="882967" y="646748"/>
                  <a:pt x="882967" y="662940"/>
                </a:cubicBezTo>
                <a:cubicBezTo>
                  <a:pt x="882967" y="678180"/>
                  <a:pt x="871537" y="691515"/>
                  <a:pt x="857249" y="691515"/>
                </a:cubicBezTo>
                <a:cubicBezTo>
                  <a:pt x="842962" y="691515"/>
                  <a:pt x="831532" y="679133"/>
                  <a:pt x="831532" y="662940"/>
                </a:cubicBezTo>
                <a:cubicBezTo>
                  <a:pt x="831532" y="646748"/>
                  <a:pt x="842962" y="634365"/>
                  <a:pt x="857249" y="634365"/>
                </a:cubicBezTo>
                <a:close/>
                <a:moveTo>
                  <a:pt x="690562" y="634365"/>
                </a:moveTo>
                <a:cubicBezTo>
                  <a:pt x="704850" y="634365"/>
                  <a:pt x="716280" y="646748"/>
                  <a:pt x="716280" y="662940"/>
                </a:cubicBezTo>
                <a:cubicBezTo>
                  <a:pt x="716280" y="678180"/>
                  <a:pt x="704850" y="691515"/>
                  <a:pt x="690562" y="691515"/>
                </a:cubicBezTo>
                <a:cubicBezTo>
                  <a:pt x="676275" y="691515"/>
                  <a:pt x="664845" y="679133"/>
                  <a:pt x="664845" y="662940"/>
                </a:cubicBezTo>
                <a:cubicBezTo>
                  <a:pt x="664845" y="646748"/>
                  <a:pt x="676275" y="634365"/>
                  <a:pt x="690562" y="634365"/>
                </a:cubicBezTo>
                <a:close/>
                <a:moveTo>
                  <a:pt x="524827" y="634365"/>
                </a:moveTo>
                <a:cubicBezTo>
                  <a:pt x="539115" y="634365"/>
                  <a:pt x="550545" y="646748"/>
                  <a:pt x="550545" y="662940"/>
                </a:cubicBezTo>
                <a:cubicBezTo>
                  <a:pt x="550545" y="678180"/>
                  <a:pt x="539115" y="691515"/>
                  <a:pt x="524827" y="691515"/>
                </a:cubicBezTo>
                <a:cubicBezTo>
                  <a:pt x="510540" y="691515"/>
                  <a:pt x="499110" y="679133"/>
                  <a:pt x="499110" y="662940"/>
                </a:cubicBezTo>
                <a:cubicBezTo>
                  <a:pt x="499110" y="646748"/>
                  <a:pt x="510540" y="634365"/>
                  <a:pt x="524827" y="634365"/>
                </a:cubicBezTo>
                <a:close/>
                <a:moveTo>
                  <a:pt x="358139" y="634365"/>
                </a:moveTo>
                <a:cubicBezTo>
                  <a:pt x="372427" y="634365"/>
                  <a:pt x="383857" y="646748"/>
                  <a:pt x="383857" y="662940"/>
                </a:cubicBezTo>
                <a:cubicBezTo>
                  <a:pt x="383857" y="679133"/>
                  <a:pt x="372427" y="691515"/>
                  <a:pt x="358139" y="691515"/>
                </a:cubicBezTo>
                <a:cubicBezTo>
                  <a:pt x="343852" y="691515"/>
                  <a:pt x="332422" y="679133"/>
                  <a:pt x="332422" y="662940"/>
                </a:cubicBezTo>
                <a:cubicBezTo>
                  <a:pt x="332422" y="646748"/>
                  <a:pt x="343852" y="634365"/>
                  <a:pt x="358139" y="634365"/>
                </a:cubicBezTo>
                <a:close/>
                <a:moveTo>
                  <a:pt x="192405" y="634365"/>
                </a:moveTo>
                <a:cubicBezTo>
                  <a:pt x="206692" y="634365"/>
                  <a:pt x="218122" y="646748"/>
                  <a:pt x="218122" y="662940"/>
                </a:cubicBezTo>
                <a:cubicBezTo>
                  <a:pt x="218122" y="678180"/>
                  <a:pt x="206692" y="691515"/>
                  <a:pt x="192405" y="691515"/>
                </a:cubicBezTo>
                <a:cubicBezTo>
                  <a:pt x="178117" y="691515"/>
                  <a:pt x="166687" y="679133"/>
                  <a:pt x="166687" y="662940"/>
                </a:cubicBezTo>
                <a:cubicBezTo>
                  <a:pt x="166687" y="646748"/>
                  <a:pt x="178117" y="634365"/>
                  <a:pt x="192405" y="634365"/>
                </a:cubicBezTo>
                <a:close/>
                <a:moveTo>
                  <a:pt x="25718" y="634365"/>
                </a:moveTo>
                <a:cubicBezTo>
                  <a:pt x="40005" y="634365"/>
                  <a:pt x="51435" y="646748"/>
                  <a:pt x="51435" y="662940"/>
                </a:cubicBezTo>
                <a:cubicBezTo>
                  <a:pt x="51435" y="679133"/>
                  <a:pt x="40005" y="691515"/>
                  <a:pt x="25718" y="691515"/>
                </a:cubicBezTo>
                <a:cubicBezTo>
                  <a:pt x="11430" y="691515"/>
                  <a:pt x="0" y="679133"/>
                  <a:pt x="0" y="662940"/>
                </a:cubicBezTo>
                <a:cubicBezTo>
                  <a:pt x="0" y="646748"/>
                  <a:pt x="11430" y="634365"/>
                  <a:pt x="25718" y="634365"/>
                </a:cubicBezTo>
                <a:close/>
                <a:moveTo>
                  <a:pt x="2850832" y="422911"/>
                </a:moveTo>
                <a:cubicBezTo>
                  <a:pt x="2865120" y="422911"/>
                  <a:pt x="2876550" y="435293"/>
                  <a:pt x="2876550" y="451486"/>
                </a:cubicBezTo>
                <a:cubicBezTo>
                  <a:pt x="2876550" y="466726"/>
                  <a:pt x="2865120" y="480061"/>
                  <a:pt x="2850832" y="480061"/>
                </a:cubicBezTo>
                <a:cubicBezTo>
                  <a:pt x="2836545" y="480061"/>
                  <a:pt x="2825115" y="467678"/>
                  <a:pt x="2825115" y="451486"/>
                </a:cubicBezTo>
                <a:cubicBezTo>
                  <a:pt x="2825115" y="435293"/>
                  <a:pt x="2836545" y="422911"/>
                  <a:pt x="2850832" y="422911"/>
                </a:cubicBezTo>
                <a:close/>
                <a:moveTo>
                  <a:pt x="2684144" y="422911"/>
                </a:moveTo>
                <a:cubicBezTo>
                  <a:pt x="2698432" y="422911"/>
                  <a:pt x="2709862" y="435293"/>
                  <a:pt x="2709862" y="451486"/>
                </a:cubicBezTo>
                <a:cubicBezTo>
                  <a:pt x="2709862" y="467678"/>
                  <a:pt x="2698432" y="480061"/>
                  <a:pt x="2684144" y="480061"/>
                </a:cubicBezTo>
                <a:cubicBezTo>
                  <a:pt x="2669857" y="480061"/>
                  <a:pt x="2658427" y="467678"/>
                  <a:pt x="2658427" y="451486"/>
                </a:cubicBezTo>
                <a:cubicBezTo>
                  <a:pt x="2658427" y="435293"/>
                  <a:pt x="2669857" y="422911"/>
                  <a:pt x="2684144" y="422911"/>
                </a:cubicBezTo>
                <a:close/>
                <a:moveTo>
                  <a:pt x="2518409" y="422911"/>
                </a:moveTo>
                <a:cubicBezTo>
                  <a:pt x="2532697" y="422911"/>
                  <a:pt x="2544127" y="435293"/>
                  <a:pt x="2544127" y="451486"/>
                </a:cubicBezTo>
                <a:cubicBezTo>
                  <a:pt x="2544127" y="466726"/>
                  <a:pt x="2532697" y="480061"/>
                  <a:pt x="2518409" y="480061"/>
                </a:cubicBezTo>
                <a:cubicBezTo>
                  <a:pt x="2504122" y="480061"/>
                  <a:pt x="2492692" y="467678"/>
                  <a:pt x="2492692" y="451486"/>
                </a:cubicBezTo>
                <a:cubicBezTo>
                  <a:pt x="2492692" y="435293"/>
                  <a:pt x="2504122" y="422911"/>
                  <a:pt x="2518409" y="422911"/>
                </a:cubicBezTo>
                <a:close/>
                <a:moveTo>
                  <a:pt x="2352674" y="422911"/>
                </a:moveTo>
                <a:cubicBezTo>
                  <a:pt x="2366962" y="422911"/>
                  <a:pt x="2378392" y="435293"/>
                  <a:pt x="2378392" y="451486"/>
                </a:cubicBezTo>
                <a:cubicBezTo>
                  <a:pt x="2378392" y="467678"/>
                  <a:pt x="2366962" y="480061"/>
                  <a:pt x="2352674" y="480061"/>
                </a:cubicBezTo>
                <a:cubicBezTo>
                  <a:pt x="2338387" y="480061"/>
                  <a:pt x="2326957" y="467678"/>
                  <a:pt x="2326957" y="451486"/>
                </a:cubicBezTo>
                <a:cubicBezTo>
                  <a:pt x="2326957" y="435293"/>
                  <a:pt x="2338387" y="422911"/>
                  <a:pt x="2352674" y="422911"/>
                </a:cubicBezTo>
                <a:close/>
                <a:moveTo>
                  <a:pt x="2185987" y="422911"/>
                </a:moveTo>
                <a:cubicBezTo>
                  <a:pt x="2200275" y="422911"/>
                  <a:pt x="2211705" y="435293"/>
                  <a:pt x="2211705" y="451486"/>
                </a:cubicBezTo>
                <a:cubicBezTo>
                  <a:pt x="2211705" y="466726"/>
                  <a:pt x="2200275" y="480061"/>
                  <a:pt x="2185987" y="480061"/>
                </a:cubicBezTo>
                <a:cubicBezTo>
                  <a:pt x="2171700" y="480061"/>
                  <a:pt x="2160270" y="467678"/>
                  <a:pt x="2160270" y="451486"/>
                </a:cubicBezTo>
                <a:cubicBezTo>
                  <a:pt x="2160270" y="435293"/>
                  <a:pt x="2171700" y="422911"/>
                  <a:pt x="2185987" y="422911"/>
                </a:cubicBezTo>
                <a:close/>
                <a:moveTo>
                  <a:pt x="2020252" y="422911"/>
                </a:moveTo>
                <a:cubicBezTo>
                  <a:pt x="2034539" y="422911"/>
                  <a:pt x="2045969" y="435293"/>
                  <a:pt x="2045969" y="451486"/>
                </a:cubicBezTo>
                <a:cubicBezTo>
                  <a:pt x="2045969" y="467678"/>
                  <a:pt x="2034539" y="480061"/>
                  <a:pt x="2020252" y="480061"/>
                </a:cubicBezTo>
                <a:cubicBezTo>
                  <a:pt x="2005964" y="480061"/>
                  <a:pt x="1994534" y="467678"/>
                  <a:pt x="1994534" y="451486"/>
                </a:cubicBezTo>
                <a:cubicBezTo>
                  <a:pt x="1994534" y="435293"/>
                  <a:pt x="2005964" y="422911"/>
                  <a:pt x="2020252" y="422911"/>
                </a:cubicBezTo>
                <a:close/>
                <a:moveTo>
                  <a:pt x="1853565" y="422911"/>
                </a:moveTo>
                <a:cubicBezTo>
                  <a:pt x="1867852" y="422911"/>
                  <a:pt x="1879282" y="435293"/>
                  <a:pt x="1879282" y="451486"/>
                </a:cubicBezTo>
                <a:cubicBezTo>
                  <a:pt x="1879282" y="466726"/>
                  <a:pt x="1867852" y="480061"/>
                  <a:pt x="1853565" y="480061"/>
                </a:cubicBezTo>
                <a:cubicBezTo>
                  <a:pt x="1839277" y="480061"/>
                  <a:pt x="1827847" y="467678"/>
                  <a:pt x="1827847" y="451486"/>
                </a:cubicBezTo>
                <a:cubicBezTo>
                  <a:pt x="1827847" y="435293"/>
                  <a:pt x="1839277" y="422911"/>
                  <a:pt x="1853565" y="422911"/>
                </a:cubicBezTo>
                <a:close/>
                <a:moveTo>
                  <a:pt x="1687829" y="422911"/>
                </a:moveTo>
                <a:cubicBezTo>
                  <a:pt x="1702117" y="422911"/>
                  <a:pt x="1713547" y="435293"/>
                  <a:pt x="1713547" y="451486"/>
                </a:cubicBezTo>
                <a:cubicBezTo>
                  <a:pt x="1713547" y="467678"/>
                  <a:pt x="1702117" y="480061"/>
                  <a:pt x="1687829" y="480061"/>
                </a:cubicBezTo>
                <a:cubicBezTo>
                  <a:pt x="1673542" y="480061"/>
                  <a:pt x="1662112" y="467678"/>
                  <a:pt x="1662112" y="451486"/>
                </a:cubicBezTo>
                <a:cubicBezTo>
                  <a:pt x="1662112" y="435293"/>
                  <a:pt x="1673542" y="422911"/>
                  <a:pt x="1687829" y="422911"/>
                </a:cubicBezTo>
                <a:close/>
                <a:moveTo>
                  <a:pt x="1521142" y="422911"/>
                </a:moveTo>
                <a:cubicBezTo>
                  <a:pt x="1535430" y="422911"/>
                  <a:pt x="1546860" y="435293"/>
                  <a:pt x="1546860" y="451486"/>
                </a:cubicBezTo>
                <a:cubicBezTo>
                  <a:pt x="1546860" y="466726"/>
                  <a:pt x="1535430" y="480061"/>
                  <a:pt x="1521142" y="480061"/>
                </a:cubicBezTo>
                <a:cubicBezTo>
                  <a:pt x="1506855" y="480061"/>
                  <a:pt x="1495425" y="467678"/>
                  <a:pt x="1495425" y="451486"/>
                </a:cubicBezTo>
                <a:cubicBezTo>
                  <a:pt x="1495425" y="435293"/>
                  <a:pt x="1506855" y="422911"/>
                  <a:pt x="1521142" y="422911"/>
                </a:cubicBezTo>
                <a:close/>
                <a:moveTo>
                  <a:pt x="1355407" y="422911"/>
                </a:moveTo>
                <a:cubicBezTo>
                  <a:pt x="1369695" y="422911"/>
                  <a:pt x="1381125" y="435293"/>
                  <a:pt x="1381125" y="451486"/>
                </a:cubicBezTo>
                <a:cubicBezTo>
                  <a:pt x="1381125" y="466726"/>
                  <a:pt x="1369695" y="480061"/>
                  <a:pt x="1355407" y="480061"/>
                </a:cubicBezTo>
                <a:cubicBezTo>
                  <a:pt x="1341120" y="480061"/>
                  <a:pt x="1329690" y="467678"/>
                  <a:pt x="1329690" y="451486"/>
                </a:cubicBezTo>
                <a:cubicBezTo>
                  <a:pt x="1329690" y="435293"/>
                  <a:pt x="1341120" y="422911"/>
                  <a:pt x="1355407" y="422911"/>
                </a:cubicBezTo>
                <a:close/>
                <a:moveTo>
                  <a:pt x="1188720" y="422911"/>
                </a:moveTo>
                <a:cubicBezTo>
                  <a:pt x="1203007" y="422911"/>
                  <a:pt x="1214437" y="435293"/>
                  <a:pt x="1214437" y="451486"/>
                </a:cubicBezTo>
                <a:cubicBezTo>
                  <a:pt x="1214437" y="466726"/>
                  <a:pt x="1203007" y="480061"/>
                  <a:pt x="1188720" y="480061"/>
                </a:cubicBezTo>
                <a:cubicBezTo>
                  <a:pt x="1174432" y="480061"/>
                  <a:pt x="1163002" y="467678"/>
                  <a:pt x="1163002" y="451486"/>
                </a:cubicBezTo>
                <a:cubicBezTo>
                  <a:pt x="1163002" y="435293"/>
                  <a:pt x="1174432" y="422911"/>
                  <a:pt x="1188720" y="422911"/>
                </a:cubicBezTo>
                <a:close/>
                <a:moveTo>
                  <a:pt x="1022985" y="422911"/>
                </a:moveTo>
                <a:cubicBezTo>
                  <a:pt x="1037272" y="422911"/>
                  <a:pt x="1048702" y="435293"/>
                  <a:pt x="1048702" y="451486"/>
                </a:cubicBezTo>
                <a:cubicBezTo>
                  <a:pt x="1048702" y="466726"/>
                  <a:pt x="1037272" y="480061"/>
                  <a:pt x="1022985" y="480061"/>
                </a:cubicBezTo>
                <a:cubicBezTo>
                  <a:pt x="1008697" y="480061"/>
                  <a:pt x="997267" y="467678"/>
                  <a:pt x="997267" y="451486"/>
                </a:cubicBezTo>
                <a:cubicBezTo>
                  <a:pt x="997267" y="435293"/>
                  <a:pt x="1008697" y="422911"/>
                  <a:pt x="1022985" y="422911"/>
                </a:cubicBezTo>
                <a:close/>
                <a:moveTo>
                  <a:pt x="857249" y="422911"/>
                </a:moveTo>
                <a:cubicBezTo>
                  <a:pt x="871537" y="422911"/>
                  <a:pt x="882967" y="435293"/>
                  <a:pt x="882967" y="451486"/>
                </a:cubicBezTo>
                <a:cubicBezTo>
                  <a:pt x="882967" y="466726"/>
                  <a:pt x="871537" y="480061"/>
                  <a:pt x="857249" y="480061"/>
                </a:cubicBezTo>
                <a:cubicBezTo>
                  <a:pt x="842962" y="480061"/>
                  <a:pt x="831532" y="467678"/>
                  <a:pt x="831532" y="451486"/>
                </a:cubicBezTo>
                <a:cubicBezTo>
                  <a:pt x="831532" y="435293"/>
                  <a:pt x="842962" y="422911"/>
                  <a:pt x="857249" y="422911"/>
                </a:cubicBezTo>
                <a:close/>
                <a:moveTo>
                  <a:pt x="690562" y="422911"/>
                </a:moveTo>
                <a:cubicBezTo>
                  <a:pt x="704850" y="422911"/>
                  <a:pt x="716280" y="435293"/>
                  <a:pt x="716280" y="451486"/>
                </a:cubicBezTo>
                <a:cubicBezTo>
                  <a:pt x="716280" y="466726"/>
                  <a:pt x="704850" y="480061"/>
                  <a:pt x="690562" y="480061"/>
                </a:cubicBezTo>
                <a:cubicBezTo>
                  <a:pt x="676275" y="480061"/>
                  <a:pt x="664845" y="467678"/>
                  <a:pt x="664845" y="451486"/>
                </a:cubicBezTo>
                <a:cubicBezTo>
                  <a:pt x="664845" y="435293"/>
                  <a:pt x="676275" y="422911"/>
                  <a:pt x="690562" y="422911"/>
                </a:cubicBezTo>
                <a:close/>
                <a:moveTo>
                  <a:pt x="524827" y="422911"/>
                </a:moveTo>
                <a:cubicBezTo>
                  <a:pt x="539115" y="422911"/>
                  <a:pt x="550545" y="435293"/>
                  <a:pt x="550545" y="451486"/>
                </a:cubicBezTo>
                <a:cubicBezTo>
                  <a:pt x="550545" y="467678"/>
                  <a:pt x="539115" y="480061"/>
                  <a:pt x="524827" y="480061"/>
                </a:cubicBezTo>
                <a:cubicBezTo>
                  <a:pt x="510540" y="480061"/>
                  <a:pt x="499110" y="467678"/>
                  <a:pt x="499110" y="451486"/>
                </a:cubicBezTo>
                <a:cubicBezTo>
                  <a:pt x="499110" y="435293"/>
                  <a:pt x="510540" y="422911"/>
                  <a:pt x="524827" y="422911"/>
                </a:cubicBezTo>
                <a:close/>
                <a:moveTo>
                  <a:pt x="358139" y="422911"/>
                </a:moveTo>
                <a:cubicBezTo>
                  <a:pt x="372427" y="422911"/>
                  <a:pt x="383857" y="435293"/>
                  <a:pt x="383857" y="451486"/>
                </a:cubicBezTo>
                <a:cubicBezTo>
                  <a:pt x="383857" y="466726"/>
                  <a:pt x="372427" y="480061"/>
                  <a:pt x="358139" y="480061"/>
                </a:cubicBezTo>
                <a:cubicBezTo>
                  <a:pt x="343852" y="480061"/>
                  <a:pt x="332422" y="467678"/>
                  <a:pt x="332422" y="451486"/>
                </a:cubicBezTo>
                <a:cubicBezTo>
                  <a:pt x="332422" y="435293"/>
                  <a:pt x="343852" y="422911"/>
                  <a:pt x="358139" y="422911"/>
                </a:cubicBezTo>
                <a:close/>
                <a:moveTo>
                  <a:pt x="192405" y="422911"/>
                </a:moveTo>
                <a:cubicBezTo>
                  <a:pt x="206692" y="422911"/>
                  <a:pt x="218122" y="435293"/>
                  <a:pt x="218122" y="451486"/>
                </a:cubicBezTo>
                <a:cubicBezTo>
                  <a:pt x="218122" y="466726"/>
                  <a:pt x="206692" y="480061"/>
                  <a:pt x="192405" y="480061"/>
                </a:cubicBezTo>
                <a:cubicBezTo>
                  <a:pt x="178117" y="480061"/>
                  <a:pt x="166687" y="467678"/>
                  <a:pt x="166687" y="451486"/>
                </a:cubicBezTo>
                <a:cubicBezTo>
                  <a:pt x="166687" y="435293"/>
                  <a:pt x="178117" y="422911"/>
                  <a:pt x="192405" y="422911"/>
                </a:cubicBezTo>
                <a:close/>
                <a:moveTo>
                  <a:pt x="25718" y="422911"/>
                </a:moveTo>
                <a:cubicBezTo>
                  <a:pt x="40005" y="422911"/>
                  <a:pt x="51435" y="435293"/>
                  <a:pt x="51435" y="451486"/>
                </a:cubicBezTo>
                <a:cubicBezTo>
                  <a:pt x="51435" y="466726"/>
                  <a:pt x="40005" y="480061"/>
                  <a:pt x="25718" y="480061"/>
                </a:cubicBezTo>
                <a:cubicBezTo>
                  <a:pt x="11430" y="480061"/>
                  <a:pt x="0" y="467678"/>
                  <a:pt x="0" y="451486"/>
                </a:cubicBezTo>
                <a:cubicBezTo>
                  <a:pt x="0" y="435293"/>
                  <a:pt x="11430" y="422911"/>
                  <a:pt x="25718" y="422911"/>
                </a:cubicBezTo>
                <a:close/>
                <a:moveTo>
                  <a:pt x="2850832" y="211456"/>
                </a:moveTo>
                <a:cubicBezTo>
                  <a:pt x="2865120" y="211456"/>
                  <a:pt x="2876550" y="223838"/>
                  <a:pt x="2876550" y="240031"/>
                </a:cubicBezTo>
                <a:cubicBezTo>
                  <a:pt x="2876550" y="255271"/>
                  <a:pt x="2865120" y="268606"/>
                  <a:pt x="2850832" y="268606"/>
                </a:cubicBezTo>
                <a:cubicBezTo>
                  <a:pt x="2836545" y="268606"/>
                  <a:pt x="2825115" y="256223"/>
                  <a:pt x="2825115" y="240031"/>
                </a:cubicBezTo>
                <a:cubicBezTo>
                  <a:pt x="2825115" y="224791"/>
                  <a:pt x="2836545" y="211456"/>
                  <a:pt x="2850832" y="211456"/>
                </a:cubicBezTo>
                <a:close/>
                <a:moveTo>
                  <a:pt x="2684144" y="211456"/>
                </a:moveTo>
                <a:cubicBezTo>
                  <a:pt x="2698432" y="211456"/>
                  <a:pt x="2709862" y="223838"/>
                  <a:pt x="2709862" y="240031"/>
                </a:cubicBezTo>
                <a:cubicBezTo>
                  <a:pt x="2709862" y="255271"/>
                  <a:pt x="2698432" y="268606"/>
                  <a:pt x="2684144" y="268606"/>
                </a:cubicBezTo>
                <a:cubicBezTo>
                  <a:pt x="2669857" y="268606"/>
                  <a:pt x="2658427" y="256223"/>
                  <a:pt x="2658427" y="240031"/>
                </a:cubicBezTo>
                <a:cubicBezTo>
                  <a:pt x="2658427" y="224791"/>
                  <a:pt x="2669857" y="211456"/>
                  <a:pt x="2684144" y="211456"/>
                </a:cubicBezTo>
                <a:close/>
                <a:moveTo>
                  <a:pt x="2518409" y="211456"/>
                </a:moveTo>
                <a:cubicBezTo>
                  <a:pt x="2532697" y="211456"/>
                  <a:pt x="2544127" y="223838"/>
                  <a:pt x="2544127" y="240031"/>
                </a:cubicBezTo>
                <a:cubicBezTo>
                  <a:pt x="2544127" y="256223"/>
                  <a:pt x="2532697" y="268606"/>
                  <a:pt x="2518409" y="268606"/>
                </a:cubicBezTo>
                <a:cubicBezTo>
                  <a:pt x="2504122" y="268606"/>
                  <a:pt x="2492692" y="256223"/>
                  <a:pt x="2492692" y="240031"/>
                </a:cubicBezTo>
                <a:cubicBezTo>
                  <a:pt x="2492692" y="223838"/>
                  <a:pt x="2504122" y="211456"/>
                  <a:pt x="2518409" y="211456"/>
                </a:cubicBezTo>
                <a:close/>
                <a:moveTo>
                  <a:pt x="2352674" y="211456"/>
                </a:moveTo>
                <a:cubicBezTo>
                  <a:pt x="2366962" y="211456"/>
                  <a:pt x="2378392" y="223838"/>
                  <a:pt x="2378392" y="240031"/>
                </a:cubicBezTo>
                <a:cubicBezTo>
                  <a:pt x="2378392" y="255271"/>
                  <a:pt x="2366962" y="268606"/>
                  <a:pt x="2352674" y="268606"/>
                </a:cubicBezTo>
                <a:cubicBezTo>
                  <a:pt x="2338387" y="268606"/>
                  <a:pt x="2326957" y="256223"/>
                  <a:pt x="2326957" y="240031"/>
                </a:cubicBezTo>
                <a:cubicBezTo>
                  <a:pt x="2326957" y="224791"/>
                  <a:pt x="2338387" y="211456"/>
                  <a:pt x="2352674" y="211456"/>
                </a:cubicBezTo>
                <a:close/>
                <a:moveTo>
                  <a:pt x="2185987" y="211456"/>
                </a:moveTo>
                <a:cubicBezTo>
                  <a:pt x="2200275" y="211456"/>
                  <a:pt x="2211705" y="223838"/>
                  <a:pt x="2211705" y="240031"/>
                </a:cubicBezTo>
                <a:cubicBezTo>
                  <a:pt x="2211705" y="256223"/>
                  <a:pt x="2200275" y="268606"/>
                  <a:pt x="2185987" y="268606"/>
                </a:cubicBezTo>
                <a:cubicBezTo>
                  <a:pt x="2171700" y="268606"/>
                  <a:pt x="2160270" y="256223"/>
                  <a:pt x="2160270" y="240031"/>
                </a:cubicBezTo>
                <a:cubicBezTo>
                  <a:pt x="2160270" y="223838"/>
                  <a:pt x="2171700" y="211456"/>
                  <a:pt x="2185987" y="211456"/>
                </a:cubicBezTo>
                <a:close/>
                <a:moveTo>
                  <a:pt x="2020252" y="211456"/>
                </a:moveTo>
                <a:cubicBezTo>
                  <a:pt x="2034539" y="211456"/>
                  <a:pt x="2045969" y="223838"/>
                  <a:pt x="2045969" y="240031"/>
                </a:cubicBezTo>
                <a:cubicBezTo>
                  <a:pt x="2045969" y="256223"/>
                  <a:pt x="2034539" y="268606"/>
                  <a:pt x="2020252" y="268606"/>
                </a:cubicBezTo>
                <a:cubicBezTo>
                  <a:pt x="2005964" y="268606"/>
                  <a:pt x="1994534" y="256223"/>
                  <a:pt x="1994534" y="240031"/>
                </a:cubicBezTo>
                <a:cubicBezTo>
                  <a:pt x="1994534" y="223838"/>
                  <a:pt x="2005964" y="211456"/>
                  <a:pt x="2020252" y="211456"/>
                </a:cubicBezTo>
                <a:close/>
                <a:moveTo>
                  <a:pt x="1853565" y="211456"/>
                </a:moveTo>
                <a:cubicBezTo>
                  <a:pt x="1867852" y="211456"/>
                  <a:pt x="1879282" y="223838"/>
                  <a:pt x="1879282" y="240031"/>
                </a:cubicBezTo>
                <a:cubicBezTo>
                  <a:pt x="1879282" y="255271"/>
                  <a:pt x="1867852" y="268606"/>
                  <a:pt x="1853565" y="268606"/>
                </a:cubicBezTo>
                <a:cubicBezTo>
                  <a:pt x="1839277" y="268606"/>
                  <a:pt x="1827847" y="256223"/>
                  <a:pt x="1827847" y="240031"/>
                </a:cubicBezTo>
                <a:cubicBezTo>
                  <a:pt x="1827847" y="224791"/>
                  <a:pt x="1839277" y="211456"/>
                  <a:pt x="1853565" y="211456"/>
                </a:cubicBezTo>
                <a:close/>
                <a:moveTo>
                  <a:pt x="1687829" y="211456"/>
                </a:moveTo>
                <a:cubicBezTo>
                  <a:pt x="1702117" y="211456"/>
                  <a:pt x="1713547" y="223838"/>
                  <a:pt x="1713547" y="240031"/>
                </a:cubicBezTo>
                <a:cubicBezTo>
                  <a:pt x="1713547" y="256223"/>
                  <a:pt x="1702117" y="268606"/>
                  <a:pt x="1687829" y="268606"/>
                </a:cubicBezTo>
                <a:cubicBezTo>
                  <a:pt x="1673542" y="268606"/>
                  <a:pt x="1662112" y="256223"/>
                  <a:pt x="1662112" y="240031"/>
                </a:cubicBezTo>
                <a:cubicBezTo>
                  <a:pt x="1662112" y="223838"/>
                  <a:pt x="1673542" y="211456"/>
                  <a:pt x="1687829" y="211456"/>
                </a:cubicBezTo>
                <a:close/>
                <a:moveTo>
                  <a:pt x="1521142" y="211456"/>
                </a:moveTo>
                <a:cubicBezTo>
                  <a:pt x="1535430" y="211456"/>
                  <a:pt x="1546860" y="223838"/>
                  <a:pt x="1546860" y="240031"/>
                </a:cubicBezTo>
                <a:cubicBezTo>
                  <a:pt x="1546860" y="255271"/>
                  <a:pt x="1535430" y="268606"/>
                  <a:pt x="1521142" y="268606"/>
                </a:cubicBezTo>
                <a:cubicBezTo>
                  <a:pt x="1506855" y="268606"/>
                  <a:pt x="1495425" y="256223"/>
                  <a:pt x="1495425" y="240031"/>
                </a:cubicBezTo>
                <a:cubicBezTo>
                  <a:pt x="1495425" y="224791"/>
                  <a:pt x="1506855" y="211456"/>
                  <a:pt x="1521142" y="211456"/>
                </a:cubicBezTo>
                <a:close/>
                <a:moveTo>
                  <a:pt x="1355407" y="211456"/>
                </a:moveTo>
                <a:cubicBezTo>
                  <a:pt x="1369695" y="211456"/>
                  <a:pt x="1381125" y="223838"/>
                  <a:pt x="1381125" y="240031"/>
                </a:cubicBezTo>
                <a:cubicBezTo>
                  <a:pt x="1381125" y="255271"/>
                  <a:pt x="1369695" y="268606"/>
                  <a:pt x="1355407" y="268606"/>
                </a:cubicBezTo>
                <a:cubicBezTo>
                  <a:pt x="1341120" y="268606"/>
                  <a:pt x="1329690" y="256223"/>
                  <a:pt x="1329690" y="240031"/>
                </a:cubicBezTo>
                <a:cubicBezTo>
                  <a:pt x="1329690" y="224791"/>
                  <a:pt x="1341120" y="211456"/>
                  <a:pt x="1355407" y="211456"/>
                </a:cubicBezTo>
                <a:close/>
                <a:moveTo>
                  <a:pt x="1188720" y="211456"/>
                </a:moveTo>
                <a:cubicBezTo>
                  <a:pt x="1203007" y="211456"/>
                  <a:pt x="1214437" y="223838"/>
                  <a:pt x="1214437" y="240031"/>
                </a:cubicBezTo>
                <a:cubicBezTo>
                  <a:pt x="1214437" y="255271"/>
                  <a:pt x="1203007" y="268606"/>
                  <a:pt x="1188720" y="268606"/>
                </a:cubicBezTo>
                <a:cubicBezTo>
                  <a:pt x="1174432" y="268606"/>
                  <a:pt x="1163002" y="256223"/>
                  <a:pt x="1163002" y="240031"/>
                </a:cubicBezTo>
                <a:cubicBezTo>
                  <a:pt x="1163002" y="224791"/>
                  <a:pt x="1174432" y="211456"/>
                  <a:pt x="1188720" y="211456"/>
                </a:cubicBezTo>
                <a:close/>
                <a:moveTo>
                  <a:pt x="1022985" y="211456"/>
                </a:moveTo>
                <a:cubicBezTo>
                  <a:pt x="1037272" y="211456"/>
                  <a:pt x="1048702" y="223838"/>
                  <a:pt x="1048702" y="240031"/>
                </a:cubicBezTo>
                <a:cubicBezTo>
                  <a:pt x="1048702" y="255271"/>
                  <a:pt x="1037272" y="268606"/>
                  <a:pt x="1022985" y="268606"/>
                </a:cubicBezTo>
                <a:cubicBezTo>
                  <a:pt x="1008697" y="268606"/>
                  <a:pt x="997267" y="256223"/>
                  <a:pt x="997267" y="240031"/>
                </a:cubicBezTo>
                <a:cubicBezTo>
                  <a:pt x="997267" y="224791"/>
                  <a:pt x="1008697" y="211456"/>
                  <a:pt x="1022985" y="211456"/>
                </a:cubicBezTo>
                <a:close/>
                <a:moveTo>
                  <a:pt x="857249" y="211456"/>
                </a:moveTo>
                <a:cubicBezTo>
                  <a:pt x="871537" y="211456"/>
                  <a:pt x="882967" y="223838"/>
                  <a:pt x="882967" y="240031"/>
                </a:cubicBezTo>
                <a:cubicBezTo>
                  <a:pt x="882967" y="255271"/>
                  <a:pt x="871537" y="268606"/>
                  <a:pt x="857249" y="268606"/>
                </a:cubicBezTo>
                <a:cubicBezTo>
                  <a:pt x="842962" y="268606"/>
                  <a:pt x="831532" y="256223"/>
                  <a:pt x="831532" y="240031"/>
                </a:cubicBezTo>
                <a:cubicBezTo>
                  <a:pt x="831532" y="224791"/>
                  <a:pt x="842962" y="211456"/>
                  <a:pt x="857249" y="211456"/>
                </a:cubicBezTo>
                <a:close/>
                <a:moveTo>
                  <a:pt x="690562" y="211456"/>
                </a:moveTo>
                <a:cubicBezTo>
                  <a:pt x="704850" y="211456"/>
                  <a:pt x="716280" y="223838"/>
                  <a:pt x="716280" y="240031"/>
                </a:cubicBezTo>
                <a:cubicBezTo>
                  <a:pt x="716280" y="255271"/>
                  <a:pt x="704850" y="268606"/>
                  <a:pt x="690562" y="268606"/>
                </a:cubicBezTo>
                <a:cubicBezTo>
                  <a:pt x="676275" y="268606"/>
                  <a:pt x="664845" y="256223"/>
                  <a:pt x="664845" y="240031"/>
                </a:cubicBezTo>
                <a:cubicBezTo>
                  <a:pt x="664845" y="224791"/>
                  <a:pt x="676275" y="211456"/>
                  <a:pt x="690562" y="211456"/>
                </a:cubicBezTo>
                <a:close/>
                <a:moveTo>
                  <a:pt x="524827" y="211456"/>
                </a:moveTo>
                <a:cubicBezTo>
                  <a:pt x="539115" y="211456"/>
                  <a:pt x="550545" y="223838"/>
                  <a:pt x="550545" y="240031"/>
                </a:cubicBezTo>
                <a:cubicBezTo>
                  <a:pt x="550545" y="255271"/>
                  <a:pt x="539115" y="268606"/>
                  <a:pt x="524827" y="268606"/>
                </a:cubicBezTo>
                <a:cubicBezTo>
                  <a:pt x="510540" y="268606"/>
                  <a:pt x="499110" y="256223"/>
                  <a:pt x="499110" y="240031"/>
                </a:cubicBezTo>
                <a:cubicBezTo>
                  <a:pt x="499110" y="224791"/>
                  <a:pt x="510540" y="211456"/>
                  <a:pt x="524827" y="211456"/>
                </a:cubicBezTo>
                <a:close/>
                <a:moveTo>
                  <a:pt x="358139" y="211456"/>
                </a:moveTo>
                <a:cubicBezTo>
                  <a:pt x="372427" y="211456"/>
                  <a:pt x="383857" y="223838"/>
                  <a:pt x="383857" y="240031"/>
                </a:cubicBezTo>
                <a:cubicBezTo>
                  <a:pt x="383857" y="255271"/>
                  <a:pt x="372427" y="268606"/>
                  <a:pt x="358139" y="268606"/>
                </a:cubicBezTo>
                <a:cubicBezTo>
                  <a:pt x="343852" y="268606"/>
                  <a:pt x="332422" y="256223"/>
                  <a:pt x="332422" y="240031"/>
                </a:cubicBezTo>
                <a:cubicBezTo>
                  <a:pt x="332422" y="224791"/>
                  <a:pt x="343852" y="211456"/>
                  <a:pt x="358139" y="211456"/>
                </a:cubicBezTo>
                <a:close/>
                <a:moveTo>
                  <a:pt x="192405" y="211456"/>
                </a:moveTo>
                <a:cubicBezTo>
                  <a:pt x="206692" y="211456"/>
                  <a:pt x="218122" y="223838"/>
                  <a:pt x="218122" y="240031"/>
                </a:cubicBezTo>
                <a:cubicBezTo>
                  <a:pt x="218122" y="255271"/>
                  <a:pt x="206692" y="268606"/>
                  <a:pt x="192405" y="268606"/>
                </a:cubicBezTo>
                <a:cubicBezTo>
                  <a:pt x="178117" y="268606"/>
                  <a:pt x="166687" y="256223"/>
                  <a:pt x="166687" y="240031"/>
                </a:cubicBezTo>
                <a:cubicBezTo>
                  <a:pt x="166687" y="224791"/>
                  <a:pt x="178117" y="211456"/>
                  <a:pt x="192405" y="211456"/>
                </a:cubicBezTo>
                <a:close/>
                <a:moveTo>
                  <a:pt x="25718" y="211456"/>
                </a:moveTo>
                <a:cubicBezTo>
                  <a:pt x="40005" y="211456"/>
                  <a:pt x="51435" y="223838"/>
                  <a:pt x="51435" y="240031"/>
                </a:cubicBezTo>
                <a:cubicBezTo>
                  <a:pt x="51435" y="255271"/>
                  <a:pt x="40005" y="268606"/>
                  <a:pt x="25718" y="268606"/>
                </a:cubicBezTo>
                <a:cubicBezTo>
                  <a:pt x="11430" y="268606"/>
                  <a:pt x="0" y="256223"/>
                  <a:pt x="0" y="240031"/>
                </a:cubicBezTo>
                <a:cubicBezTo>
                  <a:pt x="0" y="224791"/>
                  <a:pt x="11430" y="211456"/>
                  <a:pt x="25718" y="211456"/>
                </a:cubicBezTo>
                <a:close/>
                <a:moveTo>
                  <a:pt x="2850832" y="0"/>
                </a:moveTo>
                <a:cubicBezTo>
                  <a:pt x="2865120" y="0"/>
                  <a:pt x="2876550" y="12383"/>
                  <a:pt x="2876550" y="28575"/>
                </a:cubicBezTo>
                <a:cubicBezTo>
                  <a:pt x="2876550" y="44768"/>
                  <a:pt x="2865120" y="57150"/>
                  <a:pt x="2850832" y="57150"/>
                </a:cubicBezTo>
                <a:cubicBezTo>
                  <a:pt x="2836545" y="57150"/>
                  <a:pt x="2825115" y="44768"/>
                  <a:pt x="2825115" y="28575"/>
                </a:cubicBezTo>
                <a:cubicBezTo>
                  <a:pt x="2825115" y="12383"/>
                  <a:pt x="2836545" y="0"/>
                  <a:pt x="2850832" y="0"/>
                </a:cubicBezTo>
                <a:close/>
                <a:moveTo>
                  <a:pt x="2684144" y="0"/>
                </a:moveTo>
                <a:cubicBezTo>
                  <a:pt x="2698432" y="0"/>
                  <a:pt x="2709862" y="12383"/>
                  <a:pt x="2709862" y="28575"/>
                </a:cubicBezTo>
                <a:cubicBezTo>
                  <a:pt x="2709862" y="43815"/>
                  <a:pt x="2698432" y="57150"/>
                  <a:pt x="2684144" y="57150"/>
                </a:cubicBezTo>
                <a:cubicBezTo>
                  <a:pt x="2669857" y="57150"/>
                  <a:pt x="2658427" y="44768"/>
                  <a:pt x="2658427" y="28575"/>
                </a:cubicBezTo>
                <a:cubicBezTo>
                  <a:pt x="2658427" y="12383"/>
                  <a:pt x="2669857" y="0"/>
                  <a:pt x="2684144" y="0"/>
                </a:cubicBezTo>
                <a:close/>
                <a:moveTo>
                  <a:pt x="2518409" y="0"/>
                </a:moveTo>
                <a:cubicBezTo>
                  <a:pt x="2532697" y="0"/>
                  <a:pt x="2544127" y="12383"/>
                  <a:pt x="2544127" y="28575"/>
                </a:cubicBezTo>
                <a:cubicBezTo>
                  <a:pt x="2544127" y="43815"/>
                  <a:pt x="2532697" y="57150"/>
                  <a:pt x="2518409" y="57150"/>
                </a:cubicBezTo>
                <a:cubicBezTo>
                  <a:pt x="2504122" y="57150"/>
                  <a:pt x="2492692" y="44768"/>
                  <a:pt x="2492692" y="28575"/>
                </a:cubicBezTo>
                <a:cubicBezTo>
                  <a:pt x="2492692" y="12383"/>
                  <a:pt x="2504122" y="0"/>
                  <a:pt x="2518409" y="0"/>
                </a:cubicBezTo>
                <a:close/>
                <a:moveTo>
                  <a:pt x="2352674" y="0"/>
                </a:moveTo>
                <a:cubicBezTo>
                  <a:pt x="2366962" y="0"/>
                  <a:pt x="2378392" y="12383"/>
                  <a:pt x="2378392" y="28575"/>
                </a:cubicBezTo>
                <a:cubicBezTo>
                  <a:pt x="2378392" y="43815"/>
                  <a:pt x="2366962" y="57150"/>
                  <a:pt x="2352674" y="57150"/>
                </a:cubicBezTo>
                <a:cubicBezTo>
                  <a:pt x="2338387" y="57150"/>
                  <a:pt x="2326957" y="44768"/>
                  <a:pt x="2326957" y="28575"/>
                </a:cubicBezTo>
                <a:cubicBezTo>
                  <a:pt x="2326957" y="12383"/>
                  <a:pt x="2338387" y="0"/>
                  <a:pt x="2352674" y="0"/>
                </a:cubicBezTo>
                <a:close/>
                <a:moveTo>
                  <a:pt x="2185987" y="0"/>
                </a:moveTo>
                <a:cubicBezTo>
                  <a:pt x="2200275" y="0"/>
                  <a:pt x="2211705" y="12383"/>
                  <a:pt x="2211705" y="28575"/>
                </a:cubicBezTo>
                <a:cubicBezTo>
                  <a:pt x="2211705" y="43815"/>
                  <a:pt x="2200275" y="57150"/>
                  <a:pt x="2185987" y="57150"/>
                </a:cubicBezTo>
                <a:cubicBezTo>
                  <a:pt x="2171700" y="57150"/>
                  <a:pt x="2160270" y="44768"/>
                  <a:pt x="2160270" y="28575"/>
                </a:cubicBezTo>
                <a:cubicBezTo>
                  <a:pt x="2160270" y="12383"/>
                  <a:pt x="2171700" y="0"/>
                  <a:pt x="2185987" y="0"/>
                </a:cubicBezTo>
                <a:close/>
                <a:moveTo>
                  <a:pt x="2020252" y="0"/>
                </a:moveTo>
                <a:cubicBezTo>
                  <a:pt x="2034539" y="0"/>
                  <a:pt x="2045969" y="12383"/>
                  <a:pt x="2045969" y="28575"/>
                </a:cubicBezTo>
                <a:cubicBezTo>
                  <a:pt x="2045969" y="43815"/>
                  <a:pt x="2034539" y="57150"/>
                  <a:pt x="2020252" y="57150"/>
                </a:cubicBezTo>
                <a:cubicBezTo>
                  <a:pt x="2005964" y="57150"/>
                  <a:pt x="1994534" y="44768"/>
                  <a:pt x="1994534" y="28575"/>
                </a:cubicBezTo>
                <a:cubicBezTo>
                  <a:pt x="1994534" y="12383"/>
                  <a:pt x="2005964" y="0"/>
                  <a:pt x="2020252" y="0"/>
                </a:cubicBezTo>
                <a:close/>
                <a:moveTo>
                  <a:pt x="1853565" y="0"/>
                </a:moveTo>
                <a:cubicBezTo>
                  <a:pt x="1867852" y="0"/>
                  <a:pt x="1879282" y="12383"/>
                  <a:pt x="1879282" y="28575"/>
                </a:cubicBezTo>
                <a:cubicBezTo>
                  <a:pt x="1879282" y="43815"/>
                  <a:pt x="1867852" y="57150"/>
                  <a:pt x="1853565" y="57150"/>
                </a:cubicBezTo>
                <a:cubicBezTo>
                  <a:pt x="1839277" y="57150"/>
                  <a:pt x="1827847" y="44768"/>
                  <a:pt x="1827847" y="28575"/>
                </a:cubicBezTo>
                <a:cubicBezTo>
                  <a:pt x="1827847" y="12383"/>
                  <a:pt x="1839277" y="0"/>
                  <a:pt x="1853565" y="0"/>
                </a:cubicBezTo>
                <a:close/>
                <a:moveTo>
                  <a:pt x="1687829" y="0"/>
                </a:moveTo>
                <a:cubicBezTo>
                  <a:pt x="1702117" y="0"/>
                  <a:pt x="1713547" y="12383"/>
                  <a:pt x="1713547" y="28575"/>
                </a:cubicBezTo>
                <a:cubicBezTo>
                  <a:pt x="1713547" y="43815"/>
                  <a:pt x="1702117" y="57150"/>
                  <a:pt x="1687829" y="57150"/>
                </a:cubicBezTo>
                <a:cubicBezTo>
                  <a:pt x="1673542" y="57150"/>
                  <a:pt x="1662112" y="44768"/>
                  <a:pt x="1662112" y="28575"/>
                </a:cubicBezTo>
                <a:cubicBezTo>
                  <a:pt x="1662112" y="12383"/>
                  <a:pt x="1673542" y="0"/>
                  <a:pt x="1687829" y="0"/>
                </a:cubicBezTo>
                <a:close/>
                <a:moveTo>
                  <a:pt x="1521142" y="0"/>
                </a:moveTo>
                <a:cubicBezTo>
                  <a:pt x="1535430" y="0"/>
                  <a:pt x="1546860" y="12383"/>
                  <a:pt x="1546860" y="28575"/>
                </a:cubicBezTo>
                <a:cubicBezTo>
                  <a:pt x="1546860" y="43815"/>
                  <a:pt x="1535430" y="57150"/>
                  <a:pt x="1521142" y="57150"/>
                </a:cubicBezTo>
                <a:cubicBezTo>
                  <a:pt x="1506855" y="57150"/>
                  <a:pt x="1495425" y="44768"/>
                  <a:pt x="1495425" y="28575"/>
                </a:cubicBezTo>
                <a:cubicBezTo>
                  <a:pt x="1495425" y="12383"/>
                  <a:pt x="1506855" y="0"/>
                  <a:pt x="1521142" y="0"/>
                </a:cubicBezTo>
                <a:close/>
                <a:moveTo>
                  <a:pt x="1355407" y="0"/>
                </a:moveTo>
                <a:cubicBezTo>
                  <a:pt x="1369695" y="0"/>
                  <a:pt x="1381125" y="12383"/>
                  <a:pt x="1381125" y="28575"/>
                </a:cubicBezTo>
                <a:cubicBezTo>
                  <a:pt x="1381125" y="44768"/>
                  <a:pt x="1369695" y="57150"/>
                  <a:pt x="1355407" y="57150"/>
                </a:cubicBezTo>
                <a:cubicBezTo>
                  <a:pt x="1341120" y="57150"/>
                  <a:pt x="1329690" y="44768"/>
                  <a:pt x="1329690" y="28575"/>
                </a:cubicBezTo>
                <a:cubicBezTo>
                  <a:pt x="1329690" y="12383"/>
                  <a:pt x="1341120" y="0"/>
                  <a:pt x="1355407" y="0"/>
                </a:cubicBezTo>
                <a:close/>
                <a:moveTo>
                  <a:pt x="1188720" y="0"/>
                </a:moveTo>
                <a:cubicBezTo>
                  <a:pt x="1203007" y="0"/>
                  <a:pt x="1214437" y="12383"/>
                  <a:pt x="1214437" y="28575"/>
                </a:cubicBezTo>
                <a:cubicBezTo>
                  <a:pt x="1214437" y="43815"/>
                  <a:pt x="1203007" y="57150"/>
                  <a:pt x="1188720" y="57150"/>
                </a:cubicBezTo>
                <a:cubicBezTo>
                  <a:pt x="1174432" y="57150"/>
                  <a:pt x="1163002" y="44768"/>
                  <a:pt x="1163002" y="28575"/>
                </a:cubicBezTo>
                <a:cubicBezTo>
                  <a:pt x="1163002" y="12383"/>
                  <a:pt x="1174432" y="0"/>
                  <a:pt x="1188720" y="0"/>
                </a:cubicBezTo>
                <a:close/>
                <a:moveTo>
                  <a:pt x="1022985" y="0"/>
                </a:moveTo>
                <a:cubicBezTo>
                  <a:pt x="1037272" y="0"/>
                  <a:pt x="1048702" y="12383"/>
                  <a:pt x="1048702" y="28575"/>
                </a:cubicBezTo>
                <a:cubicBezTo>
                  <a:pt x="1048702" y="43815"/>
                  <a:pt x="1037272" y="57150"/>
                  <a:pt x="1022985" y="57150"/>
                </a:cubicBezTo>
                <a:cubicBezTo>
                  <a:pt x="1008697" y="57150"/>
                  <a:pt x="997267" y="44768"/>
                  <a:pt x="997267" y="28575"/>
                </a:cubicBezTo>
                <a:cubicBezTo>
                  <a:pt x="997267" y="12383"/>
                  <a:pt x="1008697" y="0"/>
                  <a:pt x="1022985" y="0"/>
                </a:cubicBezTo>
                <a:close/>
                <a:moveTo>
                  <a:pt x="857249" y="0"/>
                </a:moveTo>
                <a:cubicBezTo>
                  <a:pt x="871537" y="0"/>
                  <a:pt x="882967" y="12383"/>
                  <a:pt x="882967" y="28575"/>
                </a:cubicBezTo>
                <a:cubicBezTo>
                  <a:pt x="882967" y="43815"/>
                  <a:pt x="871537" y="57150"/>
                  <a:pt x="857249" y="57150"/>
                </a:cubicBezTo>
                <a:cubicBezTo>
                  <a:pt x="842962" y="57150"/>
                  <a:pt x="831532" y="44768"/>
                  <a:pt x="831532" y="28575"/>
                </a:cubicBezTo>
                <a:cubicBezTo>
                  <a:pt x="831532" y="12383"/>
                  <a:pt x="842962" y="0"/>
                  <a:pt x="857249" y="0"/>
                </a:cubicBezTo>
                <a:close/>
                <a:moveTo>
                  <a:pt x="690562" y="0"/>
                </a:moveTo>
                <a:cubicBezTo>
                  <a:pt x="704850" y="0"/>
                  <a:pt x="716280" y="12383"/>
                  <a:pt x="716280" y="28575"/>
                </a:cubicBezTo>
                <a:cubicBezTo>
                  <a:pt x="716280" y="43815"/>
                  <a:pt x="704850" y="57150"/>
                  <a:pt x="690562" y="57150"/>
                </a:cubicBezTo>
                <a:cubicBezTo>
                  <a:pt x="676275" y="57150"/>
                  <a:pt x="664845" y="44768"/>
                  <a:pt x="664845" y="28575"/>
                </a:cubicBezTo>
                <a:cubicBezTo>
                  <a:pt x="664845" y="12383"/>
                  <a:pt x="676275" y="0"/>
                  <a:pt x="690562" y="0"/>
                </a:cubicBezTo>
                <a:close/>
                <a:moveTo>
                  <a:pt x="524827" y="0"/>
                </a:moveTo>
                <a:cubicBezTo>
                  <a:pt x="539115" y="0"/>
                  <a:pt x="550545" y="12383"/>
                  <a:pt x="550545" y="28575"/>
                </a:cubicBezTo>
                <a:cubicBezTo>
                  <a:pt x="550545" y="43815"/>
                  <a:pt x="539115" y="57150"/>
                  <a:pt x="524827" y="57150"/>
                </a:cubicBezTo>
                <a:cubicBezTo>
                  <a:pt x="510540" y="57150"/>
                  <a:pt x="499110" y="44768"/>
                  <a:pt x="499110" y="28575"/>
                </a:cubicBezTo>
                <a:cubicBezTo>
                  <a:pt x="499110" y="12383"/>
                  <a:pt x="510540" y="0"/>
                  <a:pt x="524827" y="0"/>
                </a:cubicBezTo>
                <a:close/>
                <a:moveTo>
                  <a:pt x="358139" y="0"/>
                </a:moveTo>
                <a:cubicBezTo>
                  <a:pt x="372427" y="0"/>
                  <a:pt x="383857" y="12383"/>
                  <a:pt x="383857" y="28575"/>
                </a:cubicBezTo>
                <a:cubicBezTo>
                  <a:pt x="383857" y="43815"/>
                  <a:pt x="372427" y="57150"/>
                  <a:pt x="358139" y="57150"/>
                </a:cubicBezTo>
                <a:cubicBezTo>
                  <a:pt x="343852" y="57150"/>
                  <a:pt x="332422" y="44768"/>
                  <a:pt x="332422" y="28575"/>
                </a:cubicBezTo>
                <a:cubicBezTo>
                  <a:pt x="332422" y="12383"/>
                  <a:pt x="343852" y="0"/>
                  <a:pt x="358139" y="0"/>
                </a:cubicBezTo>
                <a:close/>
                <a:moveTo>
                  <a:pt x="192405" y="0"/>
                </a:moveTo>
                <a:cubicBezTo>
                  <a:pt x="206692" y="0"/>
                  <a:pt x="218122" y="12383"/>
                  <a:pt x="218122" y="28575"/>
                </a:cubicBezTo>
                <a:cubicBezTo>
                  <a:pt x="218122" y="43815"/>
                  <a:pt x="206692" y="57150"/>
                  <a:pt x="192405" y="57150"/>
                </a:cubicBezTo>
                <a:cubicBezTo>
                  <a:pt x="178117" y="57150"/>
                  <a:pt x="166687" y="44768"/>
                  <a:pt x="166687" y="28575"/>
                </a:cubicBezTo>
                <a:cubicBezTo>
                  <a:pt x="166687" y="12383"/>
                  <a:pt x="178117" y="0"/>
                  <a:pt x="192405" y="0"/>
                </a:cubicBezTo>
                <a:close/>
                <a:moveTo>
                  <a:pt x="25718" y="0"/>
                </a:moveTo>
                <a:cubicBezTo>
                  <a:pt x="40005" y="0"/>
                  <a:pt x="51435" y="12383"/>
                  <a:pt x="51435" y="28575"/>
                </a:cubicBezTo>
                <a:cubicBezTo>
                  <a:pt x="51435" y="43815"/>
                  <a:pt x="40005" y="57150"/>
                  <a:pt x="25718" y="57150"/>
                </a:cubicBezTo>
                <a:cubicBezTo>
                  <a:pt x="11430" y="57150"/>
                  <a:pt x="0" y="43815"/>
                  <a:pt x="0" y="28575"/>
                </a:cubicBezTo>
                <a:cubicBezTo>
                  <a:pt x="0" y="12383"/>
                  <a:pt x="11430" y="0"/>
                  <a:pt x="25718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7625E068-F201-4CE2-A2E4-F83B41A3F73F}"/>
              </a:ext>
            </a:extLst>
          </p:cNvPr>
          <p:cNvSpPr/>
          <p:nvPr/>
        </p:nvSpPr>
        <p:spPr>
          <a:xfrm>
            <a:off x="-313313" y="2101801"/>
            <a:ext cx="1957703" cy="1957703"/>
          </a:xfrm>
          <a:custGeom>
            <a:avLst/>
            <a:gdLst>
              <a:gd name="connsiteX0" fmla="*/ 865796 w 1731592"/>
              <a:gd name="connsiteY0" fmla="*/ 1731591 h 1731591"/>
              <a:gd name="connsiteX1" fmla="*/ 0 w 1731592"/>
              <a:gd name="connsiteY1" fmla="*/ 865796 h 1731591"/>
              <a:gd name="connsiteX2" fmla="*/ 865796 w 1731592"/>
              <a:gd name="connsiteY2" fmla="*/ 0 h 1731591"/>
              <a:gd name="connsiteX3" fmla="*/ 1731592 w 1731592"/>
              <a:gd name="connsiteY3" fmla="*/ 865796 h 1731591"/>
              <a:gd name="connsiteX4" fmla="*/ 865796 w 1731592"/>
              <a:gd name="connsiteY4" fmla="*/ 1731591 h 1731591"/>
              <a:gd name="connsiteX5" fmla="*/ 865796 w 1731592"/>
              <a:gd name="connsiteY5" fmla="*/ 312562 h 1731591"/>
              <a:gd name="connsiteX6" fmla="*/ 312562 w 1731592"/>
              <a:gd name="connsiteY6" fmla="*/ 865796 h 1731591"/>
              <a:gd name="connsiteX7" fmla="*/ 865796 w 1731592"/>
              <a:gd name="connsiteY7" fmla="*/ 1419030 h 1731591"/>
              <a:gd name="connsiteX8" fmla="*/ 1419031 w 1731592"/>
              <a:gd name="connsiteY8" fmla="*/ 865796 h 1731591"/>
              <a:gd name="connsiteX9" fmla="*/ 865796 w 1731592"/>
              <a:gd name="connsiteY9" fmla="*/ 312562 h 173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1592" h="1731591">
                <a:moveTo>
                  <a:pt x="865796" y="1731591"/>
                </a:moveTo>
                <a:cubicBezTo>
                  <a:pt x="388827" y="1731591"/>
                  <a:pt x="0" y="1343390"/>
                  <a:pt x="0" y="865796"/>
                </a:cubicBezTo>
                <a:cubicBezTo>
                  <a:pt x="0" y="388201"/>
                  <a:pt x="388201" y="0"/>
                  <a:pt x="865796" y="0"/>
                </a:cubicBezTo>
                <a:cubicBezTo>
                  <a:pt x="1343390" y="0"/>
                  <a:pt x="1731592" y="388201"/>
                  <a:pt x="1731592" y="865796"/>
                </a:cubicBezTo>
                <a:cubicBezTo>
                  <a:pt x="1730966" y="1343390"/>
                  <a:pt x="1342764" y="1731591"/>
                  <a:pt x="865796" y="1731591"/>
                </a:cubicBezTo>
                <a:close/>
                <a:moveTo>
                  <a:pt x="865796" y="312562"/>
                </a:moveTo>
                <a:cubicBezTo>
                  <a:pt x="560736" y="312562"/>
                  <a:pt x="312562" y="560736"/>
                  <a:pt x="312562" y="865796"/>
                </a:cubicBezTo>
                <a:cubicBezTo>
                  <a:pt x="312562" y="1170856"/>
                  <a:pt x="560736" y="1419030"/>
                  <a:pt x="865796" y="1419030"/>
                </a:cubicBezTo>
                <a:cubicBezTo>
                  <a:pt x="1170855" y="1419030"/>
                  <a:pt x="1419031" y="1170856"/>
                  <a:pt x="1419031" y="865796"/>
                </a:cubicBezTo>
                <a:cubicBezTo>
                  <a:pt x="1418405" y="560736"/>
                  <a:pt x="1170855" y="312562"/>
                  <a:pt x="865796" y="312562"/>
                </a:cubicBezTo>
                <a:close/>
              </a:path>
            </a:pathLst>
          </a:custGeom>
          <a:solidFill>
            <a:srgbClr val="FE7916"/>
          </a:solidFill>
          <a:ln w="6251" cap="flat">
            <a:noFill/>
            <a:prstDash val="solid"/>
            <a:miter/>
          </a:ln>
          <a:effectLst>
            <a:outerShdw blurRad="152400" algn="ctr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A4D8BEA6-D6BA-4295-B1EE-E32E9D26075F}"/>
              </a:ext>
            </a:extLst>
          </p:cNvPr>
          <p:cNvSpPr/>
          <p:nvPr/>
        </p:nvSpPr>
        <p:spPr>
          <a:xfrm>
            <a:off x="9676622" y="1735805"/>
            <a:ext cx="3162299" cy="3162300"/>
          </a:xfrm>
          <a:custGeom>
            <a:avLst/>
            <a:gdLst>
              <a:gd name="connsiteX0" fmla="*/ 1581149 w 3162299"/>
              <a:gd name="connsiteY0" fmla="*/ 3162300 h 3162300"/>
              <a:gd name="connsiteX1" fmla="*/ 0 w 3162299"/>
              <a:gd name="connsiteY1" fmla="*/ 1581150 h 3162300"/>
              <a:gd name="connsiteX2" fmla="*/ 1581149 w 3162299"/>
              <a:gd name="connsiteY2" fmla="*/ 0 h 3162300"/>
              <a:gd name="connsiteX3" fmla="*/ 3162300 w 3162299"/>
              <a:gd name="connsiteY3" fmla="*/ 1581150 h 3162300"/>
              <a:gd name="connsiteX4" fmla="*/ 1581149 w 3162299"/>
              <a:gd name="connsiteY4" fmla="*/ 3162300 h 3162300"/>
              <a:gd name="connsiteX5" fmla="*/ 1581149 w 3162299"/>
              <a:gd name="connsiteY5" fmla="*/ 571500 h 3162300"/>
              <a:gd name="connsiteX6" fmla="*/ 571500 w 3162299"/>
              <a:gd name="connsiteY6" fmla="*/ 1581150 h 3162300"/>
              <a:gd name="connsiteX7" fmla="*/ 1581149 w 3162299"/>
              <a:gd name="connsiteY7" fmla="*/ 2590800 h 3162300"/>
              <a:gd name="connsiteX8" fmla="*/ 2590800 w 3162299"/>
              <a:gd name="connsiteY8" fmla="*/ 1581150 h 3162300"/>
              <a:gd name="connsiteX9" fmla="*/ 1581149 w 3162299"/>
              <a:gd name="connsiteY9" fmla="*/ 5715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62299" h="3162300">
                <a:moveTo>
                  <a:pt x="1581149" y="3162300"/>
                </a:moveTo>
                <a:cubicBezTo>
                  <a:pt x="709613" y="3162300"/>
                  <a:pt x="0" y="2452688"/>
                  <a:pt x="0" y="1581150"/>
                </a:cubicBezTo>
                <a:cubicBezTo>
                  <a:pt x="0" y="709613"/>
                  <a:pt x="709613" y="0"/>
                  <a:pt x="1581149" y="0"/>
                </a:cubicBezTo>
                <a:cubicBezTo>
                  <a:pt x="2452687" y="0"/>
                  <a:pt x="3162300" y="709613"/>
                  <a:pt x="3162300" y="1581150"/>
                </a:cubicBezTo>
                <a:cubicBezTo>
                  <a:pt x="3162300" y="2452688"/>
                  <a:pt x="2452687" y="3162300"/>
                  <a:pt x="1581149" y="3162300"/>
                </a:cubicBezTo>
                <a:close/>
                <a:moveTo>
                  <a:pt x="1581149" y="571500"/>
                </a:moveTo>
                <a:cubicBezTo>
                  <a:pt x="1024890" y="571500"/>
                  <a:pt x="571500" y="1024890"/>
                  <a:pt x="571500" y="1581150"/>
                </a:cubicBezTo>
                <a:cubicBezTo>
                  <a:pt x="571500" y="2137410"/>
                  <a:pt x="1024890" y="2590800"/>
                  <a:pt x="1581149" y="2590800"/>
                </a:cubicBezTo>
                <a:cubicBezTo>
                  <a:pt x="2137410" y="2590800"/>
                  <a:pt x="2590800" y="2137410"/>
                  <a:pt x="2590800" y="1581150"/>
                </a:cubicBezTo>
                <a:cubicBezTo>
                  <a:pt x="2590800" y="1024890"/>
                  <a:pt x="2137410" y="571500"/>
                  <a:pt x="1581149" y="571500"/>
                </a:cubicBezTo>
                <a:close/>
              </a:path>
            </a:pathLst>
          </a:custGeom>
          <a:noFill/>
          <a:ln w="50800" cap="flat">
            <a:solidFill>
              <a:srgbClr val="FE882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1F98B1AE-F24B-4816-89CC-3A43DD6CBD01}"/>
              </a:ext>
            </a:extLst>
          </p:cNvPr>
          <p:cNvSpPr/>
          <p:nvPr/>
        </p:nvSpPr>
        <p:spPr>
          <a:xfrm>
            <a:off x="462116" y="3429000"/>
            <a:ext cx="11267768" cy="4889090"/>
          </a:xfrm>
          <a:prstGeom prst="roundRect">
            <a:avLst>
              <a:gd name="adj" fmla="val 9264"/>
            </a:avLst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E1B41CE7-1DE8-4514-8BBA-C6BA34A90417}"/>
              </a:ext>
            </a:extLst>
          </p:cNvPr>
          <p:cNvSpPr/>
          <p:nvPr/>
        </p:nvSpPr>
        <p:spPr>
          <a:xfrm>
            <a:off x="1076773" y="1251155"/>
            <a:ext cx="10038454" cy="3968545"/>
          </a:xfrm>
          <a:prstGeom prst="roundRect">
            <a:avLst>
              <a:gd name="adj" fmla="val 9264"/>
            </a:avLst>
          </a:prstGeom>
          <a:blipFill dpi="0" rotWithShape="1">
            <a:blip r:embed="rId3"/>
            <a:srcRect/>
            <a:stretch>
              <a:fillRect t="-48680" b="-19954"/>
            </a:stretch>
          </a:blip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C83BAE-3F50-4381-A567-846A5C80D7D4}"/>
              </a:ext>
            </a:extLst>
          </p:cNvPr>
          <p:cNvSpPr txBox="1"/>
          <p:nvPr/>
        </p:nvSpPr>
        <p:spPr>
          <a:xfrm>
            <a:off x="207013" y="315137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 LOGO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444E0C-BB7C-4191-A193-B2606C890D2E}"/>
              </a:ext>
            </a:extLst>
          </p:cNvPr>
          <p:cNvSpPr txBox="1"/>
          <p:nvPr/>
        </p:nvSpPr>
        <p:spPr>
          <a:xfrm>
            <a:off x="3724200" y="4375650"/>
            <a:ext cx="47436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12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" panose="00000500000000000000" pitchFamily="50" charset="0"/>
              </a:rPr>
              <a:t>LOREM IPSUM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915A20-CBEF-46C4-AA15-EA190C43FB07}"/>
              </a:ext>
            </a:extLst>
          </p:cNvPr>
          <p:cNvSpPr txBox="1"/>
          <p:nvPr/>
        </p:nvSpPr>
        <p:spPr>
          <a:xfrm>
            <a:off x="2004982" y="4553000"/>
            <a:ext cx="81820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CLEAN DESIGN</a:t>
            </a:r>
          </a:p>
        </p:txBody>
      </p:sp>
      <p:grpSp>
        <p:nvGrpSpPr>
          <p:cNvPr id="10" name="-">
            <a:extLst>
              <a:ext uri="{FF2B5EF4-FFF2-40B4-BE49-F238E27FC236}">
                <a16:creationId xmlns:a16="http://schemas.microsoft.com/office/drawing/2014/main" id="{ADAD7743-189B-4F7E-A668-005D6F1EDC7C}"/>
              </a:ext>
            </a:extLst>
          </p:cNvPr>
          <p:cNvGrpSpPr/>
          <p:nvPr/>
        </p:nvGrpSpPr>
        <p:grpSpPr>
          <a:xfrm rot="3169598">
            <a:off x="-261047" y="4221203"/>
            <a:ext cx="2213526" cy="2213526"/>
            <a:chOff x="5539740" y="-722405"/>
            <a:chExt cx="3162300" cy="3162300"/>
          </a:xfrm>
          <a:solidFill>
            <a:schemeClr val="accent1"/>
          </a:solidFill>
        </p:grpSpPr>
        <p:sp>
          <p:nvSpPr>
            <p:cNvPr id="11" name="-">
              <a:extLst>
                <a:ext uri="{FF2B5EF4-FFF2-40B4-BE49-F238E27FC236}">
                  <a16:creationId xmlns:a16="http://schemas.microsoft.com/office/drawing/2014/main" id="{AD4E1F47-B9E0-480D-965C-105834A6A453}"/>
                </a:ext>
              </a:extLst>
            </p:cNvPr>
            <p:cNvSpPr/>
            <p:nvPr/>
          </p:nvSpPr>
          <p:spPr>
            <a:xfrm>
              <a:off x="7120889" y="-722405"/>
              <a:ext cx="1581150" cy="1581150"/>
            </a:xfrm>
            <a:custGeom>
              <a:avLst/>
              <a:gdLst>
                <a:gd name="connsiteX0" fmla="*/ 1581150 w 1581150"/>
                <a:gd name="connsiteY0" fmla="*/ 1581150 h 1581150"/>
                <a:gd name="connsiteX1" fmla="*/ 1009650 w 1581150"/>
                <a:gd name="connsiteY1" fmla="*/ 1581150 h 1581150"/>
                <a:gd name="connsiteX2" fmla="*/ 0 w 1581150"/>
                <a:gd name="connsiteY2" fmla="*/ 571500 h 1581150"/>
                <a:gd name="connsiteX3" fmla="*/ 0 w 1581150"/>
                <a:gd name="connsiteY3" fmla="*/ 0 h 1581150"/>
                <a:gd name="connsiteX4" fmla="*/ 1581150 w 1581150"/>
                <a:gd name="connsiteY4" fmla="*/ 1581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0" h="1581150">
                  <a:moveTo>
                    <a:pt x="1581150" y="1581150"/>
                  </a:moveTo>
                  <a:lnTo>
                    <a:pt x="1009650" y="1581150"/>
                  </a:ln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-">
              <a:extLst>
                <a:ext uri="{FF2B5EF4-FFF2-40B4-BE49-F238E27FC236}">
                  <a16:creationId xmlns:a16="http://schemas.microsoft.com/office/drawing/2014/main" id="{80730468-8D80-430F-B893-CD29E9979A07}"/>
                </a:ext>
              </a:extLst>
            </p:cNvPr>
            <p:cNvSpPr/>
            <p:nvPr/>
          </p:nvSpPr>
          <p:spPr>
            <a:xfrm>
              <a:off x="5539740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F83676-F204-440F-8FBB-E917E3248AD5}"/>
              </a:ext>
            </a:extLst>
          </p:cNvPr>
          <p:cNvSpPr txBox="1"/>
          <p:nvPr/>
        </p:nvSpPr>
        <p:spPr>
          <a:xfrm>
            <a:off x="2104988" y="5423296"/>
            <a:ext cx="79820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951CB679-F893-455E-9CDC-114E7CB8339A}"/>
              </a:ext>
            </a:extLst>
          </p:cNvPr>
          <p:cNvGrpSpPr/>
          <p:nvPr/>
        </p:nvGrpSpPr>
        <p:grpSpPr>
          <a:xfrm>
            <a:off x="10667238" y="371999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7C5F4483-B5EF-47A1-B36A-63CF1F1938BE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B5426B4E-2CF1-4A83-BD5D-D9A6D0FD5F81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374EBCBF-FCB0-4AFE-9523-0AAF606B5473}"/>
              </a:ext>
            </a:extLst>
          </p:cNvPr>
          <p:cNvGrpSpPr/>
          <p:nvPr/>
        </p:nvGrpSpPr>
        <p:grpSpPr>
          <a:xfrm>
            <a:off x="11115227" y="371999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593CBB43-4344-4AA8-8CA5-27AADEB35BA3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aphic 1069">
              <a:extLst>
                <a:ext uri="{FF2B5EF4-FFF2-40B4-BE49-F238E27FC236}">
                  <a16:creationId xmlns:a16="http://schemas.microsoft.com/office/drawing/2014/main" id="{4CC4BA8D-D1A3-49DC-9294-3CD336804CBE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2E33C801-A087-478D-9842-A855B8069DB6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-">
                <a:extLst>
                  <a:ext uri="{FF2B5EF4-FFF2-40B4-BE49-F238E27FC236}">
                    <a16:creationId xmlns:a16="http://schemas.microsoft.com/office/drawing/2014/main" id="{543B3E8E-7EE2-4995-B6B1-F1DD978D710C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6" name="-">
            <a:extLst>
              <a:ext uri="{FF2B5EF4-FFF2-40B4-BE49-F238E27FC236}">
                <a16:creationId xmlns:a16="http://schemas.microsoft.com/office/drawing/2014/main" id="{2CB795A6-BA2E-44B0-9D81-D1ED124329AF}"/>
              </a:ext>
            </a:extLst>
          </p:cNvPr>
          <p:cNvGrpSpPr/>
          <p:nvPr/>
        </p:nvGrpSpPr>
        <p:grpSpPr>
          <a:xfrm>
            <a:off x="11563217" y="373094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BF5A77B2-E870-469C-B0E0-353C10B9892E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4C18A2A6-A793-4776-B1EF-F542A4185038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-">
            <a:extLst>
              <a:ext uri="{FF2B5EF4-FFF2-40B4-BE49-F238E27FC236}">
                <a16:creationId xmlns:a16="http://schemas.microsoft.com/office/drawing/2014/main" id="{0CD81771-178B-4899-BCCE-E425854836A9}"/>
              </a:ext>
            </a:extLst>
          </p:cNvPr>
          <p:cNvSpPr/>
          <p:nvPr/>
        </p:nvSpPr>
        <p:spPr>
          <a:xfrm>
            <a:off x="5078363" y="6185761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D0016F4-F132-4246-B81B-78B0850059D4}"/>
              </a:ext>
            </a:extLst>
          </p:cNvPr>
          <p:cNvSpPr txBox="1"/>
          <p:nvPr/>
        </p:nvSpPr>
        <p:spPr>
          <a:xfrm>
            <a:off x="5210463" y="6246134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</p:spTree>
    <p:extLst>
      <p:ext uri="{BB962C8B-B14F-4D97-AF65-F5344CB8AC3E}">
        <p14:creationId xmlns:p14="http://schemas.microsoft.com/office/powerpoint/2010/main" val="1200477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7.40741E-7 L 0 -0.01458 " pathEditMode="relative" rAng="0" ptsTypes="AA">
                                      <p:cBhvr>
                                        <p:cTn id="14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accel="10000" decel="21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2700000">
                                      <p:cBhvr>
                                        <p:cTn id="34" dur="3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2" dur="1625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E-6 -4.81481E-6 L -0.03099 0.0007 " pathEditMode="relative" rAng="0" ptsTypes="AA">
                                      <p:cBhvr>
                                        <p:cTn id="48" dur="3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2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31" grpId="0" animBg="1"/>
      <p:bldP spid="31" grpId="1" animBg="1"/>
      <p:bldP spid="7" grpId="0" animBg="1"/>
      <p:bldP spid="7" grpId="1" animBg="1"/>
      <p:bldP spid="4" grpId="0" animBg="1"/>
      <p:bldP spid="5" grpId="0" animBg="1"/>
      <p:bldP spid="5" grpId="1" animBg="1"/>
      <p:bldP spid="6" grpId="0"/>
      <p:bldP spid="8" grpId="0"/>
      <p:bldP spid="9" grpId="0"/>
      <p:bldP spid="17" grpId="0"/>
      <p:bldP spid="29" grpId="0" animBg="1"/>
      <p:bldP spid="29" grpId="1" animBg="1"/>
      <p:bldP spid="29" grpId="2" animBg="1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-">
            <a:extLst>
              <a:ext uri="{FF2B5EF4-FFF2-40B4-BE49-F238E27FC236}">
                <a16:creationId xmlns:a16="http://schemas.microsoft.com/office/drawing/2014/main" id="{BF3958DA-D0E0-4B1B-B128-7D076D5B8289}"/>
              </a:ext>
            </a:extLst>
          </p:cNvPr>
          <p:cNvSpPr/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85B1E3BC-1D10-4905-9142-7D7D68523190}"/>
              </a:ext>
            </a:extLst>
          </p:cNvPr>
          <p:cNvSpPr/>
          <p:nvPr/>
        </p:nvSpPr>
        <p:spPr>
          <a:xfrm>
            <a:off x="-777824" y="-1352024"/>
            <a:ext cx="3162299" cy="3162300"/>
          </a:xfrm>
          <a:custGeom>
            <a:avLst/>
            <a:gdLst>
              <a:gd name="connsiteX0" fmla="*/ 1581149 w 3162299"/>
              <a:gd name="connsiteY0" fmla="*/ 3162300 h 3162300"/>
              <a:gd name="connsiteX1" fmla="*/ 0 w 3162299"/>
              <a:gd name="connsiteY1" fmla="*/ 1581150 h 3162300"/>
              <a:gd name="connsiteX2" fmla="*/ 1581149 w 3162299"/>
              <a:gd name="connsiteY2" fmla="*/ 0 h 3162300"/>
              <a:gd name="connsiteX3" fmla="*/ 3162300 w 3162299"/>
              <a:gd name="connsiteY3" fmla="*/ 1581150 h 3162300"/>
              <a:gd name="connsiteX4" fmla="*/ 1581149 w 3162299"/>
              <a:gd name="connsiteY4" fmla="*/ 3162300 h 3162300"/>
              <a:gd name="connsiteX5" fmla="*/ 1581149 w 3162299"/>
              <a:gd name="connsiteY5" fmla="*/ 571500 h 3162300"/>
              <a:gd name="connsiteX6" fmla="*/ 571500 w 3162299"/>
              <a:gd name="connsiteY6" fmla="*/ 1581150 h 3162300"/>
              <a:gd name="connsiteX7" fmla="*/ 1581149 w 3162299"/>
              <a:gd name="connsiteY7" fmla="*/ 2590800 h 3162300"/>
              <a:gd name="connsiteX8" fmla="*/ 2590800 w 3162299"/>
              <a:gd name="connsiteY8" fmla="*/ 1581150 h 3162300"/>
              <a:gd name="connsiteX9" fmla="*/ 1581149 w 3162299"/>
              <a:gd name="connsiteY9" fmla="*/ 5715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62299" h="3162300">
                <a:moveTo>
                  <a:pt x="1581149" y="3162300"/>
                </a:moveTo>
                <a:cubicBezTo>
                  <a:pt x="709613" y="3162300"/>
                  <a:pt x="0" y="2452688"/>
                  <a:pt x="0" y="1581150"/>
                </a:cubicBezTo>
                <a:cubicBezTo>
                  <a:pt x="0" y="709613"/>
                  <a:pt x="709613" y="0"/>
                  <a:pt x="1581149" y="0"/>
                </a:cubicBezTo>
                <a:cubicBezTo>
                  <a:pt x="2452687" y="0"/>
                  <a:pt x="3162300" y="709613"/>
                  <a:pt x="3162300" y="1581150"/>
                </a:cubicBezTo>
                <a:cubicBezTo>
                  <a:pt x="3162300" y="2452688"/>
                  <a:pt x="2452687" y="3162300"/>
                  <a:pt x="1581149" y="3162300"/>
                </a:cubicBezTo>
                <a:close/>
                <a:moveTo>
                  <a:pt x="1581149" y="571500"/>
                </a:moveTo>
                <a:cubicBezTo>
                  <a:pt x="1024890" y="571500"/>
                  <a:pt x="571500" y="1024890"/>
                  <a:pt x="571500" y="1581150"/>
                </a:cubicBezTo>
                <a:cubicBezTo>
                  <a:pt x="571500" y="2137410"/>
                  <a:pt x="1024890" y="2590800"/>
                  <a:pt x="1581149" y="2590800"/>
                </a:cubicBezTo>
                <a:cubicBezTo>
                  <a:pt x="2137410" y="2590800"/>
                  <a:pt x="2590800" y="2137410"/>
                  <a:pt x="2590800" y="1581150"/>
                </a:cubicBezTo>
                <a:cubicBezTo>
                  <a:pt x="2590800" y="1024890"/>
                  <a:pt x="2137410" y="571500"/>
                  <a:pt x="1581149" y="571500"/>
                </a:cubicBezTo>
                <a:close/>
              </a:path>
            </a:pathLst>
          </a:custGeom>
          <a:noFill/>
          <a:ln w="50800" cap="flat">
            <a:solidFill>
              <a:srgbClr val="FE882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B516EB4C-6960-40F3-AA49-65F52162A6BC}"/>
              </a:ext>
            </a:extLst>
          </p:cNvPr>
          <p:cNvSpPr/>
          <p:nvPr/>
        </p:nvSpPr>
        <p:spPr>
          <a:xfrm rot="5400000">
            <a:off x="3705116" y="5243972"/>
            <a:ext cx="2876550" cy="1959293"/>
          </a:xfrm>
          <a:custGeom>
            <a:avLst/>
            <a:gdLst>
              <a:gd name="connsiteX0" fmla="*/ 2850832 w 2876550"/>
              <a:gd name="connsiteY0" fmla="*/ 1902143 h 1959293"/>
              <a:gd name="connsiteX1" fmla="*/ 2876550 w 2876550"/>
              <a:gd name="connsiteY1" fmla="*/ 1930718 h 1959293"/>
              <a:gd name="connsiteX2" fmla="*/ 2850832 w 2876550"/>
              <a:gd name="connsiteY2" fmla="*/ 1959293 h 1959293"/>
              <a:gd name="connsiteX3" fmla="*/ 2825115 w 2876550"/>
              <a:gd name="connsiteY3" fmla="*/ 1930718 h 1959293"/>
              <a:gd name="connsiteX4" fmla="*/ 2850832 w 2876550"/>
              <a:gd name="connsiteY4" fmla="*/ 1902143 h 1959293"/>
              <a:gd name="connsiteX5" fmla="*/ 2684144 w 2876550"/>
              <a:gd name="connsiteY5" fmla="*/ 1902143 h 1959293"/>
              <a:gd name="connsiteX6" fmla="*/ 2709862 w 2876550"/>
              <a:gd name="connsiteY6" fmla="*/ 1930718 h 1959293"/>
              <a:gd name="connsiteX7" fmla="*/ 2684144 w 2876550"/>
              <a:gd name="connsiteY7" fmla="*/ 1959293 h 1959293"/>
              <a:gd name="connsiteX8" fmla="*/ 2658427 w 2876550"/>
              <a:gd name="connsiteY8" fmla="*/ 1930718 h 1959293"/>
              <a:gd name="connsiteX9" fmla="*/ 2684144 w 2876550"/>
              <a:gd name="connsiteY9" fmla="*/ 1902143 h 1959293"/>
              <a:gd name="connsiteX10" fmla="*/ 2518409 w 2876550"/>
              <a:gd name="connsiteY10" fmla="*/ 1902143 h 1959293"/>
              <a:gd name="connsiteX11" fmla="*/ 2544127 w 2876550"/>
              <a:gd name="connsiteY11" fmla="*/ 1930718 h 1959293"/>
              <a:gd name="connsiteX12" fmla="*/ 2518409 w 2876550"/>
              <a:gd name="connsiteY12" fmla="*/ 1959293 h 1959293"/>
              <a:gd name="connsiteX13" fmla="*/ 2492692 w 2876550"/>
              <a:gd name="connsiteY13" fmla="*/ 1930718 h 1959293"/>
              <a:gd name="connsiteX14" fmla="*/ 2518409 w 2876550"/>
              <a:gd name="connsiteY14" fmla="*/ 1902143 h 1959293"/>
              <a:gd name="connsiteX15" fmla="*/ 2352674 w 2876550"/>
              <a:gd name="connsiteY15" fmla="*/ 1902143 h 1959293"/>
              <a:gd name="connsiteX16" fmla="*/ 2378392 w 2876550"/>
              <a:gd name="connsiteY16" fmla="*/ 1930718 h 1959293"/>
              <a:gd name="connsiteX17" fmla="*/ 2352674 w 2876550"/>
              <a:gd name="connsiteY17" fmla="*/ 1959293 h 1959293"/>
              <a:gd name="connsiteX18" fmla="*/ 2326957 w 2876550"/>
              <a:gd name="connsiteY18" fmla="*/ 1930718 h 1959293"/>
              <a:gd name="connsiteX19" fmla="*/ 2352674 w 2876550"/>
              <a:gd name="connsiteY19" fmla="*/ 1902143 h 1959293"/>
              <a:gd name="connsiteX20" fmla="*/ 2185987 w 2876550"/>
              <a:gd name="connsiteY20" fmla="*/ 1902143 h 1959293"/>
              <a:gd name="connsiteX21" fmla="*/ 2211705 w 2876550"/>
              <a:gd name="connsiteY21" fmla="*/ 1930718 h 1959293"/>
              <a:gd name="connsiteX22" fmla="*/ 2185987 w 2876550"/>
              <a:gd name="connsiteY22" fmla="*/ 1959293 h 1959293"/>
              <a:gd name="connsiteX23" fmla="*/ 2160270 w 2876550"/>
              <a:gd name="connsiteY23" fmla="*/ 1930718 h 1959293"/>
              <a:gd name="connsiteX24" fmla="*/ 2185987 w 2876550"/>
              <a:gd name="connsiteY24" fmla="*/ 1902143 h 1959293"/>
              <a:gd name="connsiteX25" fmla="*/ 2020252 w 2876550"/>
              <a:gd name="connsiteY25" fmla="*/ 1902143 h 1959293"/>
              <a:gd name="connsiteX26" fmla="*/ 2045969 w 2876550"/>
              <a:gd name="connsiteY26" fmla="*/ 1930718 h 1959293"/>
              <a:gd name="connsiteX27" fmla="*/ 2020252 w 2876550"/>
              <a:gd name="connsiteY27" fmla="*/ 1959293 h 1959293"/>
              <a:gd name="connsiteX28" fmla="*/ 1994534 w 2876550"/>
              <a:gd name="connsiteY28" fmla="*/ 1930718 h 1959293"/>
              <a:gd name="connsiteX29" fmla="*/ 2020252 w 2876550"/>
              <a:gd name="connsiteY29" fmla="*/ 1902143 h 1959293"/>
              <a:gd name="connsiteX30" fmla="*/ 1853565 w 2876550"/>
              <a:gd name="connsiteY30" fmla="*/ 1902143 h 1959293"/>
              <a:gd name="connsiteX31" fmla="*/ 1879282 w 2876550"/>
              <a:gd name="connsiteY31" fmla="*/ 1930718 h 1959293"/>
              <a:gd name="connsiteX32" fmla="*/ 1853565 w 2876550"/>
              <a:gd name="connsiteY32" fmla="*/ 1959293 h 1959293"/>
              <a:gd name="connsiteX33" fmla="*/ 1827847 w 2876550"/>
              <a:gd name="connsiteY33" fmla="*/ 1930718 h 1959293"/>
              <a:gd name="connsiteX34" fmla="*/ 1853565 w 2876550"/>
              <a:gd name="connsiteY34" fmla="*/ 1902143 h 1959293"/>
              <a:gd name="connsiteX35" fmla="*/ 1687829 w 2876550"/>
              <a:gd name="connsiteY35" fmla="*/ 1902143 h 1959293"/>
              <a:gd name="connsiteX36" fmla="*/ 1713547 w 2876550"/>
              <a:gd name="connsiteY36" fmla="*/ 1930718 h 1959293"/>
              <a:gd name="connsiteX37" fmla="*/ 1687829 w 2876550"/>
              <a:gd name="connsiteY37" fmla="*/ 1959293 h 1959293"/>
              <a:gd name="connsiteX38" fmla="*/ 1662112 w 2876550"/>
              <a:gd name="connsiteY38" fmla="*/ 1930718 h 1959293"/>
              <a:gd name="connsiteX39" fmla="*/ 1687829 w 2876550"/>
              <a:gd name="connsiteY39" fmla="*/ 1902143 h 1959293"/>
              <a:gd name="connsiteX40" fmla="*/ 1521142 w 2876550"/>
              <a:gd name="connsiteY40" fmla="*/ 1902143 h 1959293"/>
              <a:gd name="connsiteX41" fmla="*/ 1546860 w 2876550"/>
              <a:gd name="connsiteY41" fmla="*/ 1930718 h 1959293"/>
              <a:gd name="connsiteX42" fmla="*/ 1521142 w 2876550"/>
              <a:gd name="connsiteY42" fmla="*/ 1959293 h 1959293"/>
              <a:gd name="connsiteX43" fmla="*/ 1495425 w 2876550"/>
              <a:gd name="connsiteY43" fmla="*/ 1930718 h 1959293"/>
              <a:gd name="connsiteX44" fmla="*/ 1521142 w 2876550"/>
              <a:gd name="connsiteY44" fmla="*/ 1902143 h 1959293"/>
              <a:gd name="connsiteX45" fmla="*/ 1355407 w 2876550"/>
              <a:gd name="connsiteY45" fmla="*/ 1902143 h 1959293"/>
              <a:gd name="connsiteX46" fmla="*/ 1381125 w 2876550"/>
              <a:gd name="connsiteY46" fmla="*/ 1930718 h 1959293"/>
              <a:gd name="connsiteX47" fmla="*/ 1355407 w 2876550"/>
              <a:gd name="connsiteY47" fmla="*/ 1959293 h 1959293"/>
              <a:gd name="connsiteX48" fmla="*/ 1329690 w 2876550"/>
              <a:gd name="connsiteY48" fmla="*/ 1930718 h 1959293"/>
              <a:gd name="connsiteX49" fmla="*/ 1355407 w 2876550"/>
              <a:gd name="connsiteY49" fmla="*/ 1902143 h 1959293"/>
              <a:gd name="connsiteX50" fmla="*/ 1188720 w 2876550"/>
              <a:gd name="connsiteY50" fmla="*/ 1902143 h 1959293"/>
              <a:gd name="connsiteX51" fmla="*/ 1214437 w 2876550"/>
              <a:gd name="connsiteY51" fmla="*/ 1930718 h 1959293"/>
              <a:gd name="connsiteX52" fmla="*/ 1188720 w 2876550"/>
              <a:gd name="connsiteY52" fmla="*/ 1959293 h 1959293"/>
              <a:gd name="connsiteX53" fmla="*/ 1163002 w 2876550"/>
              <a:gd name="connsiteY53" fmla="*/ 1930718 h 1959293"/>
              <a:gd name="connsiteX54" fmla="*/ 1188720 w 2876550"/>
              <a:gd name="connsiteY54" fmla="*/ 1902143 h 1959293"/>
              <a:gd name="connsiteX55" fmla="*/ 1022985 w 2876550"/>
              <a:gd name="connsiteY55" fmla="*/ 1902143 h 1959293"/>
              <a:gd name="connsiteX56" fmla="*/ 1048702 w 2876550"/>
              <a:gd name="connsiteY56" fmla="*/ 1930718 h 1959293"/>
              <a:gd name="connsiteX57" fmla="*/ 1022985 w 2876550"/>
              <a:gd name="connsiteY57" fmla="*/ 1959293 h 1959293"/>
              <a:gd name="connsiteX58" fmla="*/ 997267 w 2876550"/>
              <a:gd name="connsiteY58" fmla="*/ 1930718 h 1959293"/>
              <a:gd name="connsiteX59" fmla="*/ 1022985 w 2876550"/>
              <a:gd name="connsiteY59" fmla="*/ 1902143 h 1959293"/>
              <a:gd name="connsiteX60" fmla="*/ 857249 w 2876550"/>
              <a:gd name="connsiteY60" fmla="*/ 1902143 h 1959293"/>
              <a:gd name="connsiteX61" fmla="*/ 882967 w 2876550"/>
              <a:gd name="connsiteY61" fmla="*/ 1930718 h 1959293"/>
              <a:gd name="connsiteX62" fmla="*/ 857249 w 2876550"/>
              <a:gd name="connsiteY62" fmla="*/ 1959293 h 1959293"/>
              <a:gd name="connsiteX63" fmla="*/ 831532 w 2876550"/>
              <a:gd name="connsiteY63" fmla="*/ 1930718 h 1959293"/>
              <a:gd name="connsiteX64" fmla="*/ 857249 w 2876550"/>
              <a:gd name="connsiteY64" fmla="*/ 1902143 h 1959293"/>
              <a:gd name="connsiteX65" fmla="*/ 690562 w 2876550"/>
              <a:gd name="connsiteY65" fmla="*/ 1902143 h 1959293"/>
              <a:gd name="connsiteX66" fmla="*/ 716280 w 2876550"/>
              <a:gd name="connsiteY66" fmla="*/ 1930718 h 1959293"/>
              <a:gd name="connsiteX67" fmla="*/ 690562 w 2876550"/>
              <a:gd name="connsiteY67" fmla="*/ 1959293 h 1959293"/>
              <a:gd name="connsiteX68" fmla="*/ 664845 w 2876550"/>
              <a:gd name="connsiteY68" fmla="*/ 1930718 h 1959293"/>
              <a:gd name="connsiteX69" fmla="*/ 690562 w 2876550"/>
              <a:gd name="connsiteY69" fmla="*/ 1902143 h 1959293"/>
              <a:gd name="connsiteX70" fmla="*/ 524827 w 2876550"/>
              <a:gd name="connsiteY70" fmla="*/ 1902143 h 1959293"/>
              <a:gd name="connsiteX71" fmla="*/ 550545 w 2876550"/>
              <a:gd name="connsiteY71" fmla="*/ 1930718 h 1959293"/>
              <a:gd name="connsiteX72" fmla="*/ 524827 w 2876550"/>
              <a:gd name="connsiteY72" fmla="*/ 1959293 h 1959293"/>
              <a:gd name="connsiteX73" fmla="*/ 499110 w 2876550"/>
              <a:gd name="connsiteY73" fmla="*/ 1930718 h 1959293"/>
              <a:gd name="connsiteX74" fmla="*/ 524827 w 2876550"/>
              <a:gd name="connsiteY74" fmla="*/ 1902143 h 1959293"/>
              <a:gd name="connsiteX75" fmla="*/ 358139 w 2876550"/>
              <a:gd name="connsiteY75" fmla="*/ 1902143 h 1959293"/>
              <a:gd name="connsiteX76" fmla="*/ 383857 w 2876550"/>
              <a:gd name="connsiteY76" fmla="*/ 1930718 h 1959293"/>
              <a:gd name="connsiteX77" fmla="*/ 358139 w 2876550"/>
              <a:gd name="connsiteY77" fmla="*/ 1959293 h 1959293"/>
              <a:gd name="connsiteX78" fmla="*/ 332422 w 2876550"/>
              <a:gd name="connsiteY78" fmla="*/ 1930718 h 1959293"/>
              <a:gd name="connsiteX79" fmla="*/ 358139 w 2876550"/>
              <a:gd name="connsiteY79" fmla="*/ 1902143 h 1959293"/>
              <a:gd name="connsiteX80" fmla="*/ 192405 w 2876550"/>
              <a:gd name="connsiteY80" fmla="*/ 1902143 h 1959293"/>
              <a:gd name="connsiteX81" fmla="*/ 218122 w 2876550"/>
              <a:gd name="connsiteY81" fmla="*/ 1930718 h 1959293"/>
              <a:gd name="connsiteX82" fmla="*/ 192405 w 2876550"/>
              <a:gd name="connsiteY82" fmla="*/ 1959293 h 1959293"/>
              <a:gd name="connsiteX83" fmla="*/ 166687 w 2876550"/>
              <a:gd name="connsiteY83" fmla="*/ 1930718 h 1959293"/>
              <a:gd name="connsiteX84" fmla="*/ 192405 w 2876550"/>
              <a:gd name="connsiteY84" fmla="*/ 1902143 h 1959293"/>
              <a:gd name="connsiteX85" fmla="*/ 25718 w 2876550"/>
              <a:gd name="connsiteY85" fmla="*/ 1902143 h 1959293"/>
              <a:gd name="connsiteX86" fmla="*/ 51435 w 2876550"/>
              <a:gd name="connsiteY86" fmla="*/ 1930718 h 1959293"/>
              <a:gd name="connsiteX87" fmla="*/ 25718 w 2876550"/>
              <a:gd name="connsiteY87" fmla="*/ 1959293 h 1959293"/>
              <a:gd name="connsiteX88" fmla="*/ 0 w 2876550"/>
              <a:gd name="connsiteY88" fmla="*/ 1930718 h 1959293"/>
              <a:gd name="connsiteX89" fmla="*/ 25718 w 2876550"/>
              <a:gd name="connsiteY89" fmla="*/ 1902143 h 1959293"/>
              <a:gd name="connsiteX90" fmla="*/ 2850832 w 2876550"/>
              <a:gd name="connsiteY90" fmla="*/ 1690688 h 1959293"/>
              <a:gd name="connsiteX91" fmla="*/ 2876550 w 2876550"/>
              <a:gd name="connsiteY91" fmla="*/ 1719263 h 1959293"/>
              <a:gd name="connsiteX92" fmla="*/ 2850832 w 2876550"/>
              <a:gd name="connsiteY92" fmla="*/ 1747838 h 1959293"/>
              <a:gd name="connsiteX93" fmla="*/ 2825115 w 2876550"/>
              <a:gd name="connsiteY93" fmla="*/ 1719263 h 1959293"/>
              <a:gd name="connsiteX94" fmla="*/ 2850832 w 2876550"/>
              <a:gd name="connsiteY94" fmla="*/ 1690688 h 1959293"/>
              <a:gd name="connsiteX95" fmla="*/ 2684144 w 2876550"/>
              <a:gd name="connsiteY95" fmla="*/ 1690688 h 1959293"/>
              <a:gd name="connsiteX96" fmla="*/ 2709862 w 2876550"/>
              <a:gd name="connsiteY96" fmla="*/ 1719263 h 1959293"/>
              <a:gd name="connsiteX97" fmla="*/ 2684144 w 2876550"/>
              <a:gd name="connsiteY97" fmla="*/ 1747838 h 1959293"/>
              <a:gd name="connsiteX98" fmla="*/ 2658427 w 2876550"/>
              <a:gd name="connsiteY98" fmla="*/ 1719263 h 1959293"/>
              <a:gd name="connsiteX99" fmla="*/ 2684144 w 2876550"/>
              <a:gd name="connsiteY99" fmla="*/ 1690688 h 1959293"/>
              <a:gd name="connsiteX100" fmla="*/ 2518409 w 2876550"/>
              <a:gd name="connsiteY100" fmla="*/ 1690688 h 1959293"/>
              <a:gd name="connsiteX101" fmla="*/ 2544127 w 2876550"/>
              <a:gd name="connsiteY101" fmla="*/ 1719263 h 1959293"/>
              <a:gd name="connsiteX102" fmla="*/ 2518409 w 2876550"/>
              <a:gd name="connsiteY102" fmla="*/ 1747838 h 1959293"/>
              <a:gd name="connsiteX103" fmla="*/ 2492692 w 2876550"/>
              <a:gd name="connsiteY103" fmla="*/ 1719263 h 1959293"/>
              <a:gd name="connsiteX104" fmla="*/ 2518409 w 2876550"/>
              <a:gd name="connsiteY104" fmla="*/ 1690688 h 1959293"/>
              <a:gd name="connsiteX105" fmla="*/ 2352674 w 2876550"/>
              <a:gd name="connsiteY105" fmla="*/ 1690688 h 1959293"/>
              <a:gd name="connsiteX106" fmla="*/ 2378392 w 2876550"/>
              <a:gd name="connsiteY106" fmla="*/ 1719263 h 1959293"/>
              <a:gd name="connsiteX107" fmla="*/ 2352674 w 2876550"/>
              <a:gd name="connsiteY107" fmla="*/ 1747838 h 1959293"/>
              <a:gd name="connsiteX108" fmla="*/ 2326957 w 2876550"/>
              <a:gd name="connsiteY108" fmla="*/ 1719263 h 1959293"/>
              <a:gd name="connsiteX109" fmla="*/ 2352674 w 2876550"/>
              <a:gd name="connsiteY109" fmla="*/ 1690688 h 1959293"/>
              <a:gd name="connsiteX110" fmla="*/ 2185987 w 2876550"/>
              <a:gd name="connsiteY110" fmla="*/ 1690688 h 1959293"/>
              <a:gd name="connsiteX111" fmla="*/ 2211705 w 2876550"/>
              <a:gd name="connsiteY111" fmla="*/ 1719263 h 1959293"/>
              <a:gd name="connsiteX112" fmla="*/ 2185987 w 2876550"/>
              <a:gd name="connsiteY112" fmla="*/ 1747838 h 1959293"/>
              <a:gd name="connsiteX113" fmla="*/ 2160270 w 2876550"/>
              <a:gd name="connsiteY113" fmla="*/ 1719263 h 1959293"/>
              <a:gd name="connsiteX114" fmla="*/ 2185987 w 2876550"/>
              <a:gd name="connsiteY114" fmla="*/ 1690688 h 1959293"/>
              <a:gd name="connsiteX115" fmla="*/ 2020252 w 2876550"/>
              <a:gd name="connsiteY115" fmla="*/ 1690688 h 1959293"/>
              <a:gd name="connsiteX116" fmla="*/ 2045969 w 2876550"/>
              <a:gd name="connsiteY116" fmla="*/ 1719263 h 1959293"/>
              <a:gd name="connsiteX117" fmla="*/ 2020252 w 2876550"/>
              <a:gd name="connsiteY117" fmla="*/ 1747838 h 1959293"/>
              <a:gd name="connsiteX118" fmla="*/ 1994534 w 2876550"/>
              <a:gd name="connsiteY118" fmla="*/ 1719263 h 1959293"/>
              <a:gd name="connsiteX119" fmla="*/ 2020252 w 2876550"/>
              <a:gd name="connsiteY119" fmla="*/ 1690688 h 1959293"/>
              <a:gd name="connsiteX120" fmla="*/ 1853565 w 2876550"/>
              <a:gd name="connsiteY120" fmla="*/ 1690688 h 1959293"/>
              <a:gd name="connsiteX121" fmla="*/ 1879282 w 2876550"/>
              <a:gd name="connsiteY121" fmla="*/ 1719263 h 1959293"/>
              <a:gd name="connsiteX122" fmla="*/ 1853565 w 2876550"/>
              <a:gd name="connsiteY122" fmla="*/ 1747838 h 1959293"/>
              <a:gd name="connsiteX123" fmla="*/ 1827847 w 2876550"/>
              <a:gd name="connsiteY123" fmla="*/ 1719263 h 1959293"/>
              <a:gd name="connsiteX124" fmla="*/ 1853565 w 2876550"/>
              <a:gd name="connsiteY124" fmla="*/ 1690688 h 1959293"/>
              <a:gd name="connsiteX125" fmla="*/ 1687829 w 2876550"/>
              <a:gd name="connsiteY125" fmla="*/ 1690688 h 1959293"/>
              <a:gd name="connsiteX126" fmla="*/ 1713547 w 2876550"/>
              <a:gd name="connsiteY126" fmla="*/ 1719263 h 1959293"/>
              <a:gd name="connsiteX127" fmla="*/ 1687829 w 2876550"/>
              <a:gd name="connsiteY127" fmla="*/ 1747838 h 1959293"/>
              <a:gd name="connsiteX128" fmla="*/ 1662112 w 2876550"/>
              <a:gd name="connsiteY128" fmla="*/ 1719263 h 1959293"/>
              <a:gd name="connsiteX129" fmla="*/ 1687829 w 2876550"/>
              <a:gd name="connsiteY129" fmla="*/ 1690688 h 1959293"/>
              <a:gd name="connsiteX130" fmla="*/ 1521142 w 2876550"/>
              <a:gd name="connsiteY130" fmla="*/ 1690688 h 1959293"/>
              <a:gd name="connsiteX131" fmla="*/ 1546860 w 2876550"/>
              <a:gd name="connsiteY131" fmla="*/ 1719263 h 1959293"/>
              <a:gd name="connsiteX132" fmla="*/ 1521142 w 2876550"/>
              <a:gd name="connsiteY132" fmla="*/ 1747838 h 1959293"/>
              <a:gd name="connsiteX133" fmla="*/ 1495425 w 2876550"/>
              <a:gd name="connsiteY133" fmla="*/ 1719263 h 1959293"/>
              <a:gd name="connsiteX134" fmla="*/ 1521142 w 2876550"/>
              <a:gd name="connsiteY134" fmla="*/ 1690688 h 1959293"/>
              <a:gd name="connsiteX135" fmla="*/ 1355407 w 2876550"/>
              <a:gd name="connsiteY135" fmla="*/ 1690688 h 1959293"/>
              <a:gd name="connsiteX136" fmla="*/ 1381125 w 2876550"/>
              <a:gd name="connsiteY136" fmla="*/ 1719263 h 1959293"/>
              <a:gd name="connsiteX137" fmla="*/ 1355407 w 2876550"/>
              <a:gd name="connsiteY137" fmla="*/ 1747838 h 1959293"/>
              <a:gd name="connsiteX138" fmla="*/ 1329690 w 2876550"/>
              <a:gd name="connsiteY138" fmla="*/ 1719263 h 1959293"/>
              <a:gd name="connsiteX139" fmla="*/ 1355407 w 2876550"/>
              <a:gd name="connsiteY139" fmla="*/ 1690688 h 1959293"/>
              <a:gd name="connsiteX140" fmla="*/ 1188720 w 2876550"/>
              <a:gd name="connsiteY140" fmla="*/ 1690688 h 1959293"/>
              <a:gd name="connsiteX141" fmla="*/ 1214437 w 2876550"/>
              <a:gd name="connsiteY141" fmla="*/ 1719263 h 1959293"/>
              <a:gd name="connsiteX142" fmla="*/ 1188720 w 2876550"/>
              <a:gd name="connsiteY142" fmla="*/ 1747838 h 1959293"/>
              <a:gd name="connsiteX143" fmla="*/ 1163002 w 2876550"/>
              <a:gd name="connsiteY143" fmla="*/ 1719263 h 1959293"/>
              <a:gd name="connsiteX144" fmla="*/ 1188720 w 2876550"/>
              <a:gd name="connsiteY144" fmla="*/ 1690688 h 1959293"/>
              <a:gd name="connsiteX145" fmla="*/ 1022985 w 2876550"/>
              <a:gd name="connsiteY145" fmla="*/ 1690688 h 1959293"/>
              <a:gd name="connsiteX146" fmla="*/ 1048702 w 2876550"/>
              <a:gd name="connsiteY146" fmla="*/ 1719263 h 1959293"/>
              <a:gd name="connsiteX147" fmla="*/ 1022985 w 2876550"/>
              <a:gd name="connsiteY147" fmla="*/ 1747838 h 1959293"/>
              <a:gd name="connsiteX148" fmla="*/ 997267 w 2876550"/>
              <a:gd name="connsiteY148" fmla="*/ 1719263 h 1959293"/>
              <a:gd name="connsiteX149" fmla="*/ 1022985 w 2876550"/>
              <a:gd name="connsiteY149" fmla="*/ 1690688 h 1959293"/>
              <a:gd name="connsiteX150" fmla="*/ 857249 w 2876550"/>
              <a:gd name="connsiteY150" fmla="*/ 1690688 h 1959293"/>
              <a:gd name="connsiteX151" fmla="*/ 882967 w 2876550"/>
              <a:gd name="connsiteY151" fmla="*/ 1719263 h 1959293"/>
              <a:gd name="connsiteX152" fmla="*/ 857249 w 2876550"/>
              <a:gd name="connsiteY152" fmla="*/ 1747838 h 1959293"/>
              <a:gd name="connsiteX153" fmla="*/ 831532 w 2876550"/>
              <a:gd name="connsiteY153" fmla="*/ 1719263 h 1959293"/>
              <a:gd name="connsiteX154" fmla="*/ 857249 w 2876550"/>
              <a:gd name="connsiteY154" fmla="*/ 1690688 h 1959293"/>
              <a:gd name="connsiteX155" fmla="*/ 690562 w 2876550"/>
              <a:gd name="connsiteY155" fmla="*/ 1690688 h 1959293"/>
              <a:gd name="connsiteX156" fmla="*/ 716280 w 2876550"/>
              <a:gd name="connsiteY156" fmla="*/ 1719263 h 1959293"/>
              <a:gd name="connsiteX157" fmla="*/ 690562 w 2876550"/>
              <a:gd name="connsiteY157" fmla="*/ 1747838 h 1959293"/>
              <a:gd name="connsiteX158" fmla="*/ 664845 w 2876550"/>
              <a:gd name="connsiteY158" fmla="*/ 1719263 h 1959293"/>
              <a:gd name="connsiteX159" fmla="*/ 690562 w 2876550"/>
              <a:gd name="connsiteY159" fmla="*/ 1690688 h 1959293"/>
              <a:gd name="connsiteX160" fmla="*/ 524827 w 2876550"/>
              <a:gd name="connsiteY160" fmla="*/ 1690688 h 1959293"/>
              <a:gd name="connsiteX161" fmla="*/ 550545 w 2876550"/>
              <a:gd name="connsiteY161" fmla="*/ 1719263 h 1959293"/>
              <a:gd name="connsiteX162" fmla="*/ 524827 w 2876550"/>
              <a:gd name="connsiteY162" fmla="*/ 1747838 h 1959293"/>
              <a:gd name="connsiteX163" fmla="*/ 499110 w 2876550"/>
              <a:gd name="connsiteY163" fmla="*/ 1719263 h 1959293"/>
              <a:gd name="connsiteX164" fmla="*/ 524827 w 2876550"/>
              <a:gd name="connsiteY164" fmla="*/ 1690688 h 1959293"/>
              <a:gd name="connsiteX165" fmla="*/ 358139 w 2876550"/>
              <a:gd name="connsiteY165" fmla="*/ 1690688 h 1959293"/>
              <a:gd name="connsiteX166" fmla="*/ 383857 w 2876550"/>
              <a:gd name="connsiteY166" fmla="*/ 1719263 h 1959293"/>
              <a:gd name="connsiteX167" fmla="*/ 358139 w 2876550"/>
              <a:gd name="connsiteY167" fmla="*/ 1747838 h 1959293"/>
              <a:gd name="connsiteX168" fmla="*/ 332422 w 2876550"/>
              <a:gd name="connsiteY168" fmla="*/ 1719263 h 1959293"/>
              <a:gd name="connsiteX169" fmla="*/ 358139 w 2876550"/>
              <a:gd name="connsiteY169" fmla="*/ 1690688 h 1959293"/>
              <a:gd name="connsiteX170" fmla="*/ 192405 w 2876550"/>
              <a:gd name="connsiteY170" fmla="*/ 1690688 h 1959293"/>
              <a:gd name="connsiteX171" fmla="*/ 218122 w 2876550"/>
              <a:gd name="connsiteY171" fmla="*/ 1719263 h 1959293"/>
              <a:gd name="connsiteX172" fmla="*/ 192405 w 2876550"/>
              <a:gd name="connsiteY172" fmla="*/ 1747838 h 1959293"/>
              <a:gd name="connsiteX173" fmla="*/ 166687 w 2876550"/>
              <a:gd name="connsiteY173" fmla="*/ 1719263 h 1959293"/>
              <a:gd name="connsiteX174" fmla="*/ 192405 w 2876550"/>
              <a:gd name="connsiteY174" fmla="*/ 1690688 h 1959293"/>
              <a:gd name="connsiteX175" fmla="*/ 25718 w 2876550"/>
              <a:gd name="connsiteY175" fmla="*/ 1690688 h 1959293"/>
              <a:gd name="connsiteX176" fmla="*/ 51435 w 2876550"/>
              <a:gd name="connsiteY176" fmla="*/ 1719263 h 1959293"/>
              <a:gd name="connsiteX177" fmla="*/ 25718 w 2876550"/>
              <a:gd name="connsiteY177" fmla="*/ 1747838 h 1959293"/>
              <a:gd name="connsiteX178" fmla="*/ 0 w 2876550"/>
              <a:gd name="connsiteY178" fmla="*/ 1719263 h 1959293"/>
              <a:gd name="connsiteX179" fmla="*/ 25718 w 2876550"/>
              <a:gd name="connsiteY179" fmla="*/ 1690688 h 1959293"/>
              <a:gd name="connsiteX180" fmla="*/ 2020252 w 2876550"/>
              <a:gd name="connsiteY180" fmla="*/ 1480185 h 1959293"/>
              <a:gd name="connsiteX181" fmla="*/ 2045969 w 2876550"/>
              <a:gd name="connsiteY181" fmla="*/ 1508760 h 1959293"/>
              <a:gd name="connsiteX182" fmla="*/ 2020252 w 2876550"/>
              <a:gd name="connsiteY182" fmla="*/ 1537335 h 1959293"/>
              <a:gd name="connsiteX183" fmla="*/ 1994534 w 2876550"/>
              <a:gd name="connsiteY183" fmla="*/ 1508760 h 1959293"/>
              <a:gd name="connsiteX184" fmla="*/ 2020252 w 2876550"/>
              <a:gd name="connsiteY184" fmla="*/ 1480185 h 1959293"/>
              <a:gd name="connsiteX185" fmla="*/ 1853565 w 2876550"/>
              <a:gd name="connsiteY185" fmla="*/ 1480185 h 1959293"/>
              <a:gd name="connsiteX186" fmla="*/ 1879282 w 2876550"/>
              <a:gd name="connsiteY186" fmla="*/ 1508760 h 1959293"/>
              <a:gd name="connsiteX187" fmla="*/ 1853565 w 2876550"/>
              <a:gd name="connsiteY187" fmla="*/ 1537335 h 1959293"/>
              <a:gd name="connsiteX188" fmla="*/ 1827847 w 2876550"/>
              <a:gd name="connsiteY188" fmla="*/ 1508760 h 1959293"/>
              <a:gd name="connsiteX189" fmla="*/ 1853565 w 2876550"/>
              <a:gd name="connsiteY189" fmla="*/ 1480185 h 1959293"/>
              <a:gd name="connsiteX190" fmla="*/ 1687829 w 2876550"/>
              <a:gd name="connsiteY190" fmla="*/ 1480185 h 1959293"/>
              <a:gd name="connsiteX191" fmla="*/ 1713547 w 2876550"/>
              <a:gd name="connsiteY191" fmla="*/ 1508760 h 1959293"/>
              <a:gd name="connsiteX192" fmla="*/ 1687829 w 2876550"/>
              <a:gd name="connsiteY192" fmla="*/ 1537335 h 1959293"/>
              <a:gd name="connsiteX193" fmla="*/ 1662112 w 2876550"/>
              <a:gd name="connsiteY193" fmla="*/ 1508760 h 1959293"/>
              <a:gd name="connsiteX194" fmla="*/ 1687829 w 2876550"/>
              <a:gd name="connsiteY194" fmla="*/ 1480185 h 1959293"/>
              <a:gd name="connsiteX195" fmla="*/ 1521142 w 2876550"/>
              <a:gd name="connsiteY195" fmla="*/ 1480185 h 1959293"/>
              <a:gd name="connsiteX196" fmla="*/ 1546860 w 2876550"/>
              <a:gd name="connsiteY196" fmla="*/ 1508760 h 1959293"/>
              <a:gd name="connsiteX197" fmla="*/ 1521142 w 2876550"/>
              <a:gd name="connsiteY197" fmla="*/ 1537335 h 1959293"/>
              <a:gd name="connsiteX198" fmla="*/ 1495425 w 2876550"/>
              <a:gd name="connsiteY198" fmla="*/ 1508760 h 1959293"/>
              <a:gd name="connsiteX199" fmla="*/ 1521142 w 2876550"/>
              <a:gd name="connsiteY199" fmla="*/ 1480185 h 1959293"/>
              <a:gd name="connsiteX200" fmla="*/ 1355407 w 2876550"/>
              <a:gd name="connsiteY200" fmla="*/ 1480185 h 1959293"/>
              <a:gd name="connsiteX201" fmla="*/ 1381125 w 2876550"/>
              <a:gd name="connsiteY201" fmla="*/ 1508760 h 1959293"/>
              <a:gd name="connsiteX202" fmla="*/ 1355407 w 2876550"/>
              <a:gd name="connsiteY202" fmla="*/ 1537335 h 1959293"/>
              <a:gd name="connsiteX203" fmla="*/ 1329690 w 2876550"/>
              <a:gd name="connsiteY203" fmla="*/ 1508760 h 1959293"/>
              <a:gd name="connsiteX204" fmla="*/ 1355407 w 2876550"/>
              <a:gd name="connsiteY204" fmla="*/ 1480185 h 1959293"/>
              <a:gd name="connsiteX205" fmla="*/ 1188720 w 2876550"/>
              <a:gd name="connsiteY205" fmla="*/ 1480185 h 1959293"/>
              <a:gd name="connsiteX206" fmla="*/ 1214437 w 2876550"/>
              <a:gd name="connsiteY206" fmla="*/ 1508760 h 1959293"/>
              <a:gd name="connsiteX207" fmla="*/ 1188720 w 2876550"/>
              <a:gd name="connsiteY207" fmla="*/ 1537335 h 1959293"/>
              <a:gd name="connsiteX208" fmla="*/ 1163002 w 2876550"/>
              <a:gd name="connsiteY208" fmla="*/ 1508760 h 1959293"/>
              <a:gd name="connsiteX209" fmla="*/ 1188720 w 2876550"/>
              <a:gd name="connsiteY209" fmla="*/ 1480185 h 1959293"/>
              <a:gd name="connsiteX210" fmla="*/ 1022985 w 2876550"/>
              <a:gd name="connsiteY210" fmla="*/ 1480185 h 1959293"/>
              <a:gd name="connsiteX211" fmla="*/ 1048702 w 2876550"/>
              <a:gd name="connsiteY211" fmla="*/ 1508760 h 1959293"/>
              <a:gd name="connsiteX212" fmla="*/ 1022985 w 2876550"/>
              <a:gd name="connsiteY212" fmla="*/ 1537335 h 1959293"/>
              <a:gd name="connsiteX213" fmla="*/ 997267 w 2876550"/>
              <a:gd name="connsiteY213" fmla="*/ 1508760 h 1959293"/>
              <a:gd name="connsiteX214" fmla="*/ 1022985 w 2876550"/>
              <a:gd name="connsiteY214" fmla="*/ 1480185 h 1959293"/>
              <a:gd name="connsiteX215" fmla="*/ 857249 w 2876550"/>
              <a:gd name="connsiteY215" fmla="*/ 1480185 h 1959293"/>
              <a:gd name="connsiteX216" fmla="*/ 882967 w 2876550"/>
              <a:gd name="connsiteY216" fmla="*/ 1508760 h 1959293"/>
              <a:gd name="connsiteX217" fmla="*/ 857249 w 2876550"/>
              <a:gd name="connsiteY217" fmla="*/ 1537335 h 1959293"/>
              <a:gd name="connsiteX218" fmla="*/ 831532 w 2876550"/>
              <a:gd name="connsiteY218" fmla="*/ 1508760 h 1959293"/>
              <a:gd name="connsiteX219" fmla="*/ 857249 w 2876550"/>
              <a:gd name="connsiteY219" fmla="*/ 1480185 h 1959293"/>
              <a:gd name="connsiteX220" fmla="*/ 690562 w 2876550"/>
              <a:gd name="connsiteY220" fmla="*/ 1480185 h 1959293"/>
              <a:gd name="connsiteX221" fmla="*/ 716280 w 2876550"/>
              <a:gd name="connsiteY221" fmla="*/ 1508760 h 1959293"/>
              <a:gd name="connsiteX222" fmla="*/ 690562 w 2876550"/>
              <a:gd name="connsiteY222" fmla="*/ 1537335 h 1959293"/>
              <a:gd name="connsiteX223" fmla="*/ 664845 w 2876550"/>
              <a:gd name="connsiteY223" fmla="*/ 1508760 h 1959293"/>
              <a:gd name="connsiteX224" fmla="*/ 690562 w 2876550"/>
              <a:gd name="connsiteY224" fmla="*/ 1480185 h 1959293"/>
              <a:gd name="connsiteX225" fmla="*/ 524827 w 2876550"/>
              <a:gd name="connsiteY225" fmla="*/ 1480185 h 1959293"/>
              <a:gd name="connsiteX226" fmla="*/ 550545 w 2876550"/>
              <a:gd name="connsiteY226" fmla="*/ 1508760 h 1959293"/>
              <a:gd name="connsiteX227" fmla="*/ 524827 w 2876550"/>
              <a:gd name="connsiteY227" fmla="*/ 1537335 h 1959293"/>
              <a:gd name="connsiteX228" fmla="*/ 499110 w 2876550"/>
              <a:gd name="connsiteY228" fmla="*/ 1508760 h 1959293"/>
              <a:gd name="connsiteX229" fmla="*/ 524827 w 2876550"/>
              <a:gd name="connsiteY229" fmla="*/ 1480185 h 1959293"/>
              <a:gd name="connsiteX230" fmla="*/ 358139 w 2876550"/>
              <a:gd name="connsiteY230" fmla="*/ 1480185 h 1959293"/>
              <a:gd name="connsiteX231" fmla="*/ 383857 w 2876550"/>
              <a:gd name="connsiteY231" fmla="*/ 1508760 h 1959293"/>
              <a:gd name="connsiteX232" fmla="*/ 358139 w 2876550"/>
              <a:gd name="connsiteY232" fmla="*/ 1537335 h 1959293"/>
              <a:gd name="connsiteX233" fmla="*/ 332422 w 2876550"/>
              <a:gd name="connsiteY233" fmla="*/ 1508760 h 1959293"/>
              <a:gd name="connsiteX234" fmla="*/ 358139 w 2876550"/>
              <a:gd name="connsiteY234" fmla="*/ 1480185 h 1959293"/>
              <a:gd name="connsiteX235" fmla="*/ 192405 w 2876550"/>
              <a:gd name="connsiteY235" fmla="*/ 1480185 h 1959293"/>
              <a:gd name="connsiteX236" fmla="*/ 218122 w 2876550"/>
              <a:gd name="connsiteY236" fmla="*/ 1508760 h 1959293"/>
              <a:gd name="connsiteX237" fmla="*/ 192405 w 2876550"/>
              <a:gd name="connsiteY237" fmla="*/ 1537335 h 1959293"/>
              <a:gd name="connsiteX238" fmla="*/ 166687 w 2876550"/>
              <a:gd name="connsiteY238" fmla="*/ 1508760 h 1959293"/>
              <a:gd name="connsiteX239" fmla="*/ 192405 w 2876550"/>
              <a:gd name="connsiteY239" fmla="*/ 1480185 h 1959293"/>
              <a:gd name="connsiteX240" fmla="*/ 25718 w 2876550"/>
              <a:gd name="connsiteY240" fmla="*/ 1480185 h 1959293"/>
              <a:gd name="connsiteX241" fmla="*/ 51435 w 2876550"/>
              <a:gd name="connsiteY241" fmla="*/ 1508760 h 1959293"/>
              <a:gd name="connsiteX242" fmla="*/ 25718 w 2876550"/>
              <a:gd name="connsiteY242" fmla="*/ 1537335 h 1959293"/>
              <a:gd name="connsiteX243" fmla="*/ 0 w 2876550"/>
              <a:gd name="connsiteY243" fmla="*/ 1508760 h 1959293"/>
              <a:gd name="connsiteX244" fmla="*/ 25718 w 2876550"/>
              <a:gd name="connsiteY244" fmla="*/ 1480185 h 1959293"/>
              <a:gd name="connsiteX245" fmla="*/ 2850832 w 2876550"/>
              <a:gd name="connsiteY245" fmla="*/ 1479233 h 1959293"/>
              <a:gd name="connsiteX246" fmla="*/ 2876550 w 2876550"/>
              <a:gd name="connsiteY246" fmla="*/ 1507808 h 1959293"/>
              <a:gd name="connsiteX247" fmla="*/ 2850832 w 2876550"/>
              <a:gd name="connsiteY247" fmla="*/ 1536383 h 1959293"/>
              <a:gd name="connsiteX248" fmla="*/ 2825115 w 2876550"/>
              <a:gd name="connsiteY248" fmla="*/ 1507808 h 1959293"/>
              <a:gd name="connsiteX249" fmla="*/ 2850832 w 2876550"/>
              <a:gd name="connsiteY249" fmla="*/ 1479233 h 1959293"/>
              <a:gd name="connsiteX250" fmla="*/ 2684144 w 2876550"/>
              <a:gd name="connsiteY250" fmla="*/ 1479233 h 1959293"/>
              <a:gd name="connsiteX251" fmla="*/ 2709862 w 2876550"/>
              <a:gd name="connsiteY251" fmla="*/ 1507808 h 1959293"/>
              <a:gd name="connsiteX252" fmla="*/ 2684144 w 2876550"/>
              <a:gd name="connsiteY252" fmla="*/ 1536383 h 1959293"/>
              <a:gd name="connsiteX253" fmla="*/ 2658427 w 2876550"/>
              <a:gd name="connsiteY253" fmla="*/ 1507808 h 1959293"/>
              <a:gd name="connsiteX254" fmla="*/ 2684144 w 2876550"/>
              <a:gd name="connsiteY254" fmla="*/ 1479233 h 1959293"/>
              <a:gd name="connsiteX255" fmla="*/ 2518409 w 2876550"/>
              <a:gd name="connsiteY255" fmla="*/ 1479233 h 1959293"/>
              <a:gd name="connsiteX256" fmla="*/ 2544127 w 2876550"/>
              <a:gd name="connsiteY256" fmla="*/ 1507808 h 1959293"/>
              <a:gd name="connsiteX257" fmla="*/ 2518409 w 2876550"/>
              <a:gd name="connsiteY257" fmla="*/ 1536383 h 1959293"/>
              <a:gd name="connsiteX258" fmla="*/ 2492692 w 2876550"/>
              <a:gd name="connsiteY258" fmla="*/ 1507808 h 1959293"/>
              <a:gd name="connsiteX259" fmla="*/ 2518409 w 2876550"/>
              <a:gd name="connsiteY259" fmla="*/ 1479233 h 1959293"/>
              <a:gd name="connsiteX260" fmla="*/ 2352674 w 2876550"/>
              <a:gd name="connsiteY260" fmla="*/ 1479233 h 1959293"/>
              <a:gd name="connsiteX261" fmla="*/ 2378392 w 2876550"/>
              <a:gd name="connsiteY261" fmla="*/ 1507808 h 1959293"/>
              <a:gd name="connsiteX262" fmla="*/ 2352674 w 2876550"/>
              <a:gd name="connsiteY262" fmla="*/ 1536383 h 1959293"/>
              <a:gd name="connsiteX263" fmla="*/ 2326957 w 2876550"/>
              <a:gd name="connsiteY263" fmla="*/ 1507808 h 1959293"/>
              <a:gd name="connsiteX264" fmla="*/ 2352674 w 2876550"/>
              <a:gd name="connsiteY264" fmla="*/ 1479233 h 1959293"/>
              <a:gd name="connsiteX265" fmla="*/ 2185987 w 2876550"/>
              <a:gd name="connsiteY265" fmla="*/ 1479233 h 1959293"/>
              <a:gd name="connsiteX266" fmla="*/ 2211705 w 2876550"/>
              <a:gd name="connsiteY266" fmla="*/ 1507808 h 1959293"/>
              <a:gd name="connsiteX267" fmla="*/ 2185987 w 2876550"/>
              <a:gd name="connsiteY267" fmla="*/ 1536383 h 1959293"/>
              <a:gd name="connsiteX268" fmla="*/ 2160270 w 2876550"/>
              <a:gd name="connsiteY268" fmla="*/ 1507808 h 1959293"/>
              <a:gd name="connsiteX269" fmla="*/ 2185987 w 2876550"/>
              <a:gd name="connsiteY269" fmla="*/ 1479233 h 1959293"/>
              <a:gd name="connsiteX270" fmla="*/ 2850832 w 2876550"/>
              <a:gd name="connsiteY270" fmla="*/ 1267778 h 1959293"/>
              <a:gd name="connsiteX271" fmla="*/ 2876550 w 2876550"/>
              <a:gd name="connsiteY271" fmla="*/ 1296353 h 1959293"/>
              <a:gd name="connsiteX272" fmla="*/ 2850832 w 2876550"/>
              <a:gd name="connsiteY272" fmla="*/ 1324928 h 1959293"/>
              <a:gd name="connsiteX273" fmla="*/ 2825115 w 2876550"/>
              <a:gd name="connsiteY273" fmla="*/ 1296353 h 1959293"/>
              <a:gd name="connsiteX274" fmla="*/ 2850832 w 2876550"/>
              <a:gd name="connsiteY274" fmla="*/ 1267778 h 1959293"/>
              <a:gd name="connsiteX275" fmla="*/ 2684144 w 2876550"/>
              <a:gd name="connsiteY275" fmla="*/ 1267778 h 1959293"/>
              <a:gd name="connsiteX276" fmla="*/ 2709862 w 2876550"/>
              <a:gd name="connsiteY276" fmla="*/ 1296353 h 1959293"/>
              <a:gd name="connsiteX277" fmla="*/ 2684144 w 2876550"/>
              <a:gd name="connsiteY277" fmla="*/ 1324928 h 1959293"/>
              <a:gd name="connsiteX278" fmla="*/ 2658427 w 2876550"/>
              <a:gd name="connsiteY278" fmla="*/ 1296353 h 1959293"/>
              <a:gd name="connsiteX279" fmla="*/ 2684144 w 2876550"/>
              <a:gd name="connsiteY279" fmla="*/ 1267778 h 1959293"/>
              <a:gd name="connsiteX280" fmla="*/ 2518409 w 2876550"/>
              <a:gd name="connsiteY280" fmla="*/ 1267778 h 1959293"/>
              <a:gd name="connsiteX281" fmla="*/ 2544127 w 2876550"/>
              <a:gd name="connsiteY281" fmla="*/ 1296353 h 1959293"/>
              <a:gd name="connsiteX282" fmla="*/ 2518409 w 2876550"/>
              <a:gd name="connsiteY282" fmla="*/ 1324928 h 1959293"/>
              <a:gd name="connsiteX283" fmla="*/ 2492692 w 2876550"/>
              <a:gd name="connsiteY283" fmla="*/ 1296353 h 1959293"/>
              <a:gd name="connsiteX284" fmla="*/ 2518409 w 2876550"/>
              <a:gd name="connsiteY284" fmla="*/ 1267778 h 1959293"/>
              <a:gd name="connsiteX285" fmla="*/ 2352674 w 2876550"/>
              <a:gd name="connsiteY285" fmla="*/ 1267778 h 1959293"/>
              <a:gd name="connsiteX286" fmla="*/ 2378392 w 2876550"/>
              <a:gd name="connsiteY286" fmla="*/ 1296353 h 1959293"/>
              <a:gd name="connsiteX287" fmla="*/ 2352674 w 2876550"/>
              <a:gd name="connsiteY287" fmla="*/ 1324928 h 1959293"/>
              <a:gd name="connsiteX288" fmla="*/ 2326957 w 2876550"/>
              <a:gd name="connsiteY288" fmla="*/ 1296353 h 1959293"/>
              <a:gd name="connsiteX289" fmla="*/ 2352674 w 2876550"/>
              <a:gd name="connsiteY289" fmla="*/ 1267778 h 1959293"/>
              <a:gd name="connsiteX290" fmla="*/ 2185987 w 2876550"/>
              <a:gd name="connsiteY290" fmla="*/ 1267778 h 1959293"/>
              <a:gd name="connsiteX291" fmla="*/ 2211705 w 2876550"/>
              <a:gd name="connsiteY291" fmla="*/ 1296353 h 1959293"/>
              <a:gd name="connsiteX292" fmla="*/ 2185987 w 2876550"/>
              <a:gd name="connsiteY292" fmla="*/ 1324928 h 1959293"/>
              <a:gd name="connsiteX293" fmla="*/ 2160270 w 2876550"/>
              <a:gd name="connsiteY293" fmla="*/ 1296353 h 1959293"/>
              <a:gd name="connsiteX294" fmla="*/ 2185987 w 2876550"/>
              <a:gd name="connsiteY294" fmla="*/ 1267778 h 1959293"/>
              <a:gd name="connsiteX295" fmla="*/ 2020252 w 2876550"/>
              <a:gd name="connsiteY295" fmla="*/ 1267778 h 1959293"/>
              <a:gd name="connsiteX296" fmla="*/ 2045969 w 2876550"/>
              <a:gd name="connsiteY296" fmla="*/ 1296353 h 1959293"/>
              <a:gd name="connsiteX297" fmla="*/ 2020252 w 2876550"/>
              <a:gd name="connsiteY297" fmla="*/ 1324928 h 1959293"/>
              <a:gd name="connsiteX298" fmla="*/ 1994534 w 2876550"/>
              <a:gd name="connsiteY298" fmla="*/ 1296353 h 1959293"/>
              <a:gd name="connsiteX299" fmla="*/ 2020252 w 2876550"/>
              <a:gd name="connsiteY299" fmla="*/ 1267778 h 1959293"/>
              <a:gd name="connsiteX300" fmla="*/ 1853565 w 2876550"/>
              <a:gd name="connsiteY300" fmla="*/ 1267778 h 1959293"/>
              <a:gd name="connsiteX301" fmla="*/ 1879282 w 2876550"/>
              <a:gd name="connsiteY301" fmla="*/ 1296353 h 1959293"/>
              <a:gd name="connsiteX302" fmla="*/ 1853565 w 2876550"/>
              <a:gd name="connsiteY302" fmla="*/ 1324928 h 1959293"/>
              <a:gd name="connsiteX303" fmla="*/ 1827847 w 2876550"/>
              <a:gd name="connsiteY303" fmla="*/ 1296353 h 1959293"/>
              <a:gd name="connsiteX304" fmla="*/ 1853565 w 2876550"/>
              <a:gd name="connsiteY304" fmla="*/ 1267778 h 1959293"/>
              <a:gd name="connsiteX305" fmla="*/ 1687829 w 2876550"/>
              <a:gd name="connsiteY305" fmla="*/ 1267778 h 1959293"/>
              <a:gd name="connsiteX306" fmla="*/ 1713547 w 2876550"/>
              <a:gd name="connsiteY306" fmla="*/ 1296353 h 1959293"/>
              <a:gd name="connsiteX307" fmla="*/ 1687829 w 2876550"/>
              <a:gd name="connsiteY307" fmla="*/ 1324928 h 1959293"/>
              <a:gd name="connsiteX308" fmla="*/ 1662112 w 2876550"/>
              <a:gd name="connsiteY308" fmla="*/ 1296353 h 1959293"/>
              <a:gd name="connsiteX309" fmla="*/ 1687829 w 2876550"/>
              <a:gd name="connsiteY309" fmla="*/ 1267778 h 1959293"/>
              <a:gd name="connsiteX310" fmla="*/ 1521142 w 2876550"/>
              <a:gd name="connsiteY310" fmla="*/ 1267778 h 1959293"/>
              <a:gd name="connsiteX311" fmla="*/ 1546860 w 2876550"/>
              <a:gd name="connsiteY311" fmla="*/ 1296353 h 1959293"/>
              <a:gd name="connsiteX312" fmla="*/ 1521142 w 2876550"/>
              <a:gd name="connsiteY312" fmla="*/ 1324928 h 1959293"/>
              <a:gd name="connsiteX313" fmla="*/ 1495425 w 2876550"/>
              <a:gd name="connsiteY313" fmla="*/ 1296353 h 1959293"/>
              <a:gd name="connsiteX314" fmla="*/ 1521142 w 2876550"/>
              <a:gd name="connsiteY314" fmla="*/ 1267778 h 1959293"/>
              <a:gd name="connsiteX315" fmla="*/ 1355407 w 2876550"/>
              <a:gd name="connsiteY315" fmla="*/ 1267778 h 1959293"/>
              <a:gd name="connsiteX316" fmla="*/ 1381125 w 2876550"/>
              <a:gd name="connsiteY316" fmla="*/ 1296353 h 1959293"/>
              <a:gd name="connsiteX317" fmla="*/ 1355407 w 2876550"/>
              <a:gd name="connsiteY317" fmla="*/ 1324928 h 1959293"/>
              <a:gd name="connsiteX318" fmla="*/ 1329690 w 2876550"/>
              <a:gd name="connsiteY318" fmla="*/ 1296353 h 1959293"/>
              <a:gd name="connsiteX319" fmla="*/ 1355407 w 2876550"/>
              <a:gd name="connsiteY319" fmla="*/ 1267778 h 1959293"/>
              <a:gd name="connsiteX320" fmla="*/ 1188720 w 2876550"/>
              <a:gd name="connsiteY320" fmla="*/ 1267778 h 1959293"/>
              <a:gd name="connsiteX321" fmla="*/ 1214437 w 2876550"/>
              <a:gd name="connsiteY321" fmla="*/ 1296353 h 1959293"/>
              <a:gd name="connsiteX322" fmla="*/ 1188720 w 2876550"/>
              <a:gd name="connsiteY322" fmla="*/ 1324928 h 1959293"/>
              <a:gd name="connsiteX323" fmla="*/ 1163002 w 2876550"/>
              <a:gd name="connsiteY323" fmla="*/ 1296353 h 1959293"/>
              <a:gd name="connsiteX324" fmla="*/ 1188720 w 2876550"/>
              <a:gd name="connsiteY324" fmla="*/ 1267778 h 1959293"/>
              <a:gd name="connsiteX325" fmla="*/ 1022985 w 2876550"/>
              <a:gd name="connsiteY325" fmla="*/ 1267778 h 1959293"/>
              <a:gd name="connsiteX326" fmla="*/ 1048702 w 2876550"/>
              <a:gd name="connsiteY326" fmla="*/ 1296353 h 1959293"/>
              <a:gd name="connsiteX327" fmla="*/ 1022985 w 2876550"/>
              <a:gd name="connsiteY327" fmla="*/ 1324928 h 1959293"/>
              <a:gd name="connsiteX328" fmla="*/ 997267 w 2876550"/>
              <a:gd name="connsiteY328" fmla="*/ 1296353 h 1959293"/>
              <a:gd name="connsiteX329" fmla="*/ 1022985 w 2876550"/>
              <a:gd name="connsiteY329" fmla="*/ 1267778 h 1959293"/>
              <a:gd name="connsiteX330" fmla="*/ 857249 w 2876550"/>
              <a:gd name="connsiteY330" fmla="*/ 1267778 h 1959293"/>
              <a:gd name="connsiteX331" fmla="*/ 882967 w 2876550"/>
              <a:gd name="connsiteY331" fmla="*/ 1296353 h 1959293"/>
              <a:gd name="connsiteX332" fmla="*/ 857249 w 2876550"/>
              <a:gd name="connsiteY332" fmla="*/ 1324928 h 1959293"/>
              <a:gd name="connsiteX333" fmla="*/ 831532 w 2876550"/>
              <a:gd name="connsiteY333" fmla="*/ 1296353 h 1959293"/>
              <a:gd name="connsiteX334" fmla="*/ 857249 w 2876550"/>
              <a:gd name="connsiteY334" fmla="*/ 1267778 h 1959293"/>
              <a:gd name="connsiteX335" fmla="*/ 690562 w 2876550"/>
              <a:gd name="connsiteY335" fmla="*/ 1267778 h 1959293"/>
              <a:gd name="connsiteX336" fmla="*/ 716280 w 2876550"/>
              <a:gd name="connsiteY336" fmla="*/ 1296353 h 1959293"/>
              <a:gd name="connsiteX337" fmla="*/ 690562 w 2876550"/>
              <a:gd name="connsiteY337" fmla="*/ 1324928 h 1959293"/>
              <a:gd name="connsiteX338" fmla="*/ 664845 w 2876550"/>
              <a:gd name="connsiteY338" fmla="*/ 1296353 h 1959293"/>
              <a:gd name="connsiteX339" fmla="*/ 690562 w 2876550"/>
              <a:gd name="connsiteY339" fmla="*/ 1267778 h 1959293"/>
              <a:gd name="connsiteX340" fmla="*/ 524827 w 2876550"/>
              <a:gd name="connsiteY340" fmla="*/ 1267778 h 1959293"/>
              <a:gd name="connsiteX341" fmla="*/ 550545 w 2876550"/>
              <a:gd name="connsiteY341" fmla="*/ 1296353 h 1959293"/>
              <a:gd name="connsiteX342" fmla="*/ 524827 w 2876550"/>
              <a:gd name="connsiteY342" fmla="*/ 1324928 h 1959293"/>
              <a:gd name="connsiteX343" fmla="*/ 499110 w 2876550"/>
              <a:gd name="connsiteY343" fmla="*/ 1296353 h 1959293"/>
              <a:gd name="connsiteX344" fmla="*/ 524827 w 2876550"/>
              <a:gd name="connsiteY344" fmla="*/ 1267778 h 1959293"/>
              <a:gd name="connsiteX345" fmla="*/ 358139 w 2876550"/>
              <a:gd name="connsiteY345" fmla="*/ 1267778 h 1959293"/>
              <a:gd name="connsiteX346" fmla="*/ 383857 w 2876550"/>
              <a:gd name="connsiteY346" fmla="*/ 1296353 h 1959293"/>
              <a:gd name="connsiteX347" fmla="*/ 358139 w 2876550"/>
              <a:gd name="connsiteY347" fmla="*/ 1324928 h 1959293"/>
              <a:gd name="connsiteX348" fmla="*/ 332422 w 2876550"/>
              <a:gd name="connsiteY348" fmla="*/ 1296353 h 1959293"/>
              <a:gd name="connsiteX349" fmla="*/ 358139 w 2876550"/>
              <a:gd name="connsiteY349" fmla="*/ 1267778 h 1959293"/>
              <a:gd name="connsiteX350" fmla="*/ 192405 w 2876550"/>
              <a:gd name="connsiteY350" fmla="*/ 1267778 h 1959293"/>
              <a:gd name="connsiteX351" fmla="*/ 218122 w 2876550"/>
              <a:gd name="connsiteY351" fmla="*/ 1296353 h 1959293"/>
              <a:gd name="connsiteX352" fmla="*/ 192405 w 2876550"/>
              <a:gd name="connsiteY352" fmla="*/ 1324928 h 1959293"/>
              <a:gd name="connsiteX353" fmla="*/ 166687 w 2876550"/>
              <a:gd name="connsiteY353" fmla="*/ 1296353 h 1959293"/>
              <a:gd name="connsiteX354" fmla="*/ 192405 w 2876550"/>
              <a:gd name="connsiteY354" fmla="*/ 1267778 h 1959293"/>
              <a:gd name="connsiteX355" fmla="*/ 25718 w 2876550"/>
              <a:gd name="connsiteY355" fmla="*/ 1267778 h 1959293"/>
              <a:gd name="connsiteX356" fmla="*/ 51435 w 2876550"/>
              <a:gd name="connsiteY356" fmla="*/ 1296353 h 1959293"/>
              <a:gd name="connsiteX357" fmla="*/ 25718 w 2876550"/>
              <a:gd name="connsiteY357" fmla="*/ 1324928 h 1959293"/>
              <a:gd name="connsiteX358" fmla="*/ 0 w 2876550"/>
              <a:gd name="connsiteY358" fmla="*/ 1296353 h 1959293"/>
              <a:gd name="connsiteX359" fmla="*/ 25718 w 2876550"/>
              <a:gd name="connsiteY359" fmla="*/ 1267778 h 1959293"/>
              <a:gd name="connsiteX360" fmla="*/ 2850832 w 2876550"/>
              <a:gd name="connsiteY360" fmla="*/ 1057275 h 1959293"/>
              <a:gd name="connsiteX361" fmla="*/ 2876550 w 2876550"/>
              <a:gd name="connsiteY361" fmla="*/ 1085850 h 1959293"/>
              <a:gd name="connsiteX362" fmla="*/ 2850832 w 2876550"/>
              <a:gd name="connsiteY362" fmla="*/ 1114425 h 1959293"/>
              <a:gd name="connsiteX363" fmla="*/ 2825115 w 2876550"/>
              <a:gd name="connsiteY363" fmla="*/ 1085850 h 1959293"/>
              <a:gd name="connsiteX364" fmla="*/ 2850832 w 2876550"/>
              <a:gd name="connsiteY364" fmla="*/ 1057275 h 1959293"/>
              <a:gd name="connsiteX365" fmla="*/ 2684144 w 2876550"/>
              <a:gd name="connsiteY365" fmla="*/ 1057275 h 1959293"/>
              <a:gd name="connsiteX366" fmla="*/ 2709862 w 2876550"/>
              <a:gd name="connsiteY366" fmla="*/ 1085850 h 1959293"/>
              <a:gd name="connsiteX367" fmla="*/ 2684144 w 2876550"/>
              <a:gd name="connsiteY367" fmla="*/ 1114425 h 1959293"/>
              <a:gd name="connsiteX368" fmla="*/ 2658427 w 2876550"/>
              <a:gd name="connsiteY368" fmla="*/ 1085850 h 1959293"/>
              <a:gd name="connsiteX369" fmla="*/ 2684144 w 2876550"/>
              <a:gd name="connsiteY369" fmla="*/ 1057275 h 1959293"/>
              <a:gd name="connsiteX370" fmla="*/ 2518409 w 2876550"/>
              <a:gd name="connsiteY370" fmla="*/ 1057275 h 1959293"/>
              <a:gd name="connsiteX371" fmla="*/ 2544127 w 2876550"/>
              <a:gd name="connsiteY371" fmla="*/ 1085850 h 1959293"/>
              <a:gd name="connsiteX372" fmla="*/ 2518409 w 2876550"/>
              <a:gd name="connsiteY372" fmla="*/ 1114425 h 1959293"/>
              <a:gd name="connsiteX373" fmla="*/ 2492692 w 2876550"/>
              <a:gd name="connsiteY373" fmla="*/ 1085850 h 1959293"/>
              <a:gd name="connsiteX374" fmla="*/ 2518409 w 2876550"/>
              <a:gd name="connsiteY374" fmla="*/ 1057275 h 1959293"/>
              <a:gd name="connsiteX375" fmla="*/ 2352674 w 2876550"/>
              <a:gd name="connsiteY375" fmla="*/ 1057275 h 1959293"/>
              <a:gd name="connsiteX376" fmla="*/ 2378392 w 2876550"/>
              <a:gd name="connsiteY376" fmla="*/ 1085850 h 1959293"/>
              <a:gd name="connsiteX377" fmla="*/ 2352674 w 2876550"/>
              <a:gd name="connsiteY377" fmla="*/ 1114425 h 1959293"/>
              <a:gd name="connsiteX378" fmla="*/ 2326957 w 2876550"/>
              <a:gd name="connsiteY378" fmla="*/ 1085850 h 1959293"/>
              <a:gd name="connsiteX379" fmla="*/ 2352674 w 2876550"/>
              <a:gd name="connsiteY379" fmla="*/ 1057275 h 1959293"/>
              <a:gd name="connsiteX380" fmla="*/ 2185987 w 2876550"/>
              <a:gd name="connsiteY380" fmla="*/ 1057275 h 1959293"/>
              <a:gd name="connsiteX381" fmla="*/ 2211705 w 2876550"/>
              <a:gd name="connsiteY381" fmla="*/ 1085850 h 1959293"/>
              <a:gd name="connsiteX382" fmla="*/ 2185987 w 2876550"/>
              <a:gd name="connsiteY382" fmla="*/ 1114425 h 1959293"/>
              <a:gd name="connsiteX383" fmla="*/ 2160270 w 2876550"/>
              <a:gd name="connsiteY383" fmla="*/ 1085850 h 1959293"/>
              <a:gd name="connsiteX384" fmla="*/ 2185987 w 2876550"/>
              <a:gd name="connsiteY384" fmla="*/ 1057275 h 1959293"/>
              <a:gd name="connsiteX385" fmla="*/ 2020252 w 2876550"/>
              <a:gd name="connsiteY385" fmla="*/ 1057275 h 1959293"/>
              <a:gd name="connsiteX386" fmla="*/ 2045969 w 2876550"/>
              <a:gd name="connsiteY386" fmla="*/ 1085850 h 1959293"/>
              <a:gd name="connsiteX387" fmla="*/ 2020252 w 2876550"/>
              <a:gd name="connsiteY387" fmla="*/ 1114425 h 1959293"/>
              <a:gd name="connsiteX388" fmla="*/ 1994534 w 2876550"/>
              <a:gd name="connsiteY388" fmla="*/ 1085850 h 1959293"/>
              <a:gd name="connsiteX389" fmla="*/ 2020252 w 2876550"/>
              <a:gd name="connsiteY389" fmla="*/ 1057275 h 1959293"/>
              <a:gd name="connsiteX390" fmla="*/ 1853565 w 2876550"/>
              <a:gd name="connsiteY390" fmla="*/ 1057275 h 1959293"/>
              <a:gd name="connsiteX391" fmla="*/ 1879282 w 2876550"/>
              <a:gd name="connsiteY391" fmla="*/ 1085850 h 1959293"/>
              <a:gd name="connsiteX392" fmla="*/ 1853565 w 2876550"/>
              <a:gd name="connsiteY392" fmla="*/ 1114425 h 1959293"/>
              <a:gd name="connsiteX393" fmla="*/ 1827847 w 2876550"/>
              <a:gd name="connsiteY393" fmla="*/ 1085850 h 1959293"/>
              <a:gd name="connsiteX394" fmla="*/ 1853565 w 2876550"/>
              <a:gd name="connsiteY394" fmla="*/ 1057275 h 1959293"/>
              <a:gd name="connsiteX395" fmla="*/ 1687829 w 2876550"/>
              <a:gd name="connsiteY395" fmla="*/ 1057275 h 1959293"/>
              <a:gd name="connsiteX396" fmla="*/ 1713547 w 2876550"/>
              <a:gd name="connsiteY396" fmla="*/ 1085850 h 1959293"/>
              <a:gd name="connsiteX397" fmla="*/ 1687829 w 2876550"/>
              <a:gd name="connsiteY397" fmla="*/ 1114425 h 1959293"/>
              <a:gd name="connsiteX398" fmla="*/ 1662112 w 2876550"/>
              <a:gd name="connsiteY398" fmla="*/ 1085850 h 1959293"/>
              <a:gd name="connsiteX399" fmla="*/ 1687829 w 2876550"/>
              <a:gd name="connsiteY399" fmla="*/ 1057275 h 1959293"/>
              <a:gd name="connsiteX400" fmla="*/ 1521142 w 2876550"/>
              <a:gd name="connsiteY400" fmla="*/ 1057275 h 1959293"/>
              <a:gd name="connsiteX401" fmla="*/ 1546860 w 2876550"/>
              <a:gd name="connsiteY401" fmla="*/ 1085850 h 1959293"/>
              <a:gd name="connsiteX402" fmla="*/ 1521142 w 2876550"/>
              <a:gd name="connsiteY402" fmla="*/ 1114425 h 1959293"/>
              <a:gd name="connsiteX403" fmla="*/ 1495425 w 2876550"/>
              <a:gd name="connsiteY403" fmla="*/ 1085850 h 1959293"/>
              <a:gd name="connsiteX404" fmla="*/ 1521142 w 2876550"/>
              <a:gd name="connsiteY404" fmla="*/ 1057275 h 1959293"/>
              <a:gd name="connsiteX405" fmla="*/ 1355407 w 2876550"/>
              <a:gd name="connsiteY405" fmla="*/ 1057275 h 1959293"/>
              <a:gd name="connsiteX406" fmla="*/ 1381125 w 2876550"/>
              <a:gd name="connsiteY406" fmla="*/ 1085850 h 1959293"/>
              <a:gd name="connsiteX407" fmla="*/ 1355407 w 2876550"/>
              <a:gd name="connsiteY407" fmla="*/ 1114425 h 1959293"/>
              <a:gd name="connsiteX408" fmla="*/ 1329690 w 2876550"/>
              <a:gd name="connsiteY408" fmla="*/ 1085850 h 1959293"/>
              <a:gd name="connsiteX409" fmla="*/ 1355407 w 2876550"/>
              <a:gd name="connsiteY409" fmla="*/ 1057275 h 1959293"/>
              <a:gd name="connsiteX410" fmla="*/ 1188720 w 2876550"/>
              <a:gd name="connsiteY410" fmla="*/ 1057275 h 1959293"/>
              <a:gd name="connsiteX411" fmla="*/ 1214437 w 2876550"/>
              <a:gd name="connsiteY411" fmla="*/ 1085850 h 1959293"/>
              <a:gd name="connsiteX412" fmla="*/ 1188720 w 2876550"/>
              <a:gd name="connsiteY412" fmla="*/ 1114425 h 1959293"/>
              <a:gd name="connsiteX413" fmla="*/ 1163002 w 2876550"/>
              <a:gd name="connsiteY413" fmla="*/ 1085850 h 1959293"/>
              <a:gd name="connsiteX414" fmla="*/ 1188720 w 2876550"/>
              <a:gd name="connsiteY414" fmla="*/ 1057275 h 1959293"/>
              <a:gd name="connsiteX415" fmla="*/ 1022985 w 2876550"/>
              <a:gd name="connsiteY415" fmla="*/ 1057275 h 1959293"/>
              <a:gd name="connsiteX416" fmla="*/ 1048702 w 2876550"/>
              <a:gd name="connsiteY416" fmla="*/ 1085850 h 1959293"/>
              <a:gd name="connsiteX417" fmla="*/ 1022985 w 2876550"/>
              <a:gd name="connsiteY417" fmla="*/ 1114425 h 1959293"/>
              <a:gd name="connsiteX418" fmla="*/ 997267 w 2876550"/>
              <a:gd name="connsiteY418" fmla="*/ 1085850 h 1959293"/>
              <a:gd name="connsiteX419" fmla="*/ 1022985 w 2876550"/>
              <a:gd name="connsiteY419" fmla="*/ 1057275 h 1959293"/>
              <a:gd name="connsiteX420" fmla="*/ 857249 w 2876550"/>
              <a:gd name="connsiteY420" fmla="*/ 1057275 h 1959293"/>
              <a:gd name="connsiteX421" fmla="*/ 882967 w 2876550"/>
              <a:gd name="connsiteY421" fmla="*/ 1085850 h 1959293"/>
              <a:gd name="connsiteX422" fmla="*/ 857249 w 2876550"/>
              <a:gd name="connsiteY422" fmla="*/ 1114425 h 1959293"/>
              <a:gd name="connsiteX423" fmla="*/ 831532 w 2876550"/>
              <a:gd name="connsiteY423" fmla="*/ 1085850 h 1959293"/>
              <a:gd name="connsiteX424" fmla="*/ 857249 w 2876550"/>
              <a:gd name="connsiteY424" fmla="*/ 1057275 h 1959293"/>
              <a:gd name="connsiteX425" fmla="*/ 690562 w 2876550"/>
              <a:gd name="connsiteY425" fmla="*/ 1057275 h 1959293"/>
              <a:gd name="connsiteX426" fmla="*/ 716280 w 2876550"/>
              <a:gd name="connsiteY426" fmla="*/ 1085850 h 1959293"/>
              <a:gd name="connsiteX427" fmla="*/ 690562 w 2876550"/>
              <a:gd name="connsiteY427" fmla="*/ 1114425 h 1959293"/>
              <a:gd name="connsiteX428" fmla="*/ 664845 w 2876550"/>
              <a:gd name="connsiteY428" fmla="*/ 1085850 h 1959293"/>
              <a:gd name="connsiteX429" fmla="*/ 690562 w 2876550"/>
              <a:gd name="connsiteY429" fmla="*/ 1057275 h 1959293"/>
              <a:gd name="connsiteX430" fmla="*/ 524827 w 2876550"/>
              <a:gd name="connsiteY430" fmla="*/ 1057275 h 1959293"/>
              <a:gd name="connsiteX431" fmla="*/ 550545 w 2876550"/>
              <a:gd name="connsiteY431" fmla="*/ 1085850 h 1959293"/>
              <a:gd name="connsiteX432" fmla="*/ 524827 w 2876550"/>
              <a:gd name="connsiteY432" fmla="*/ 1114425 h 1959293"/>
              <a:gd name="connsiteX433" fmla="*/ 499110 w 2876550"/>
              <a:gd name="connsiteY433" fmla="*/ 1085850 h 1959293"/>
              <a:gd name="connsiteX434" fmla="*/ 524827 w 2876550"/>
              <a:gd name="connsiteY434" fmla="*/ 1057275 h 1959293"/>
              <a:gd name="connsiteX435" fmla="*/ 358139 w 2876550"/>
              <a:gd name="connsiteY435" fmla="*/ 1057275 h 1959293"/>
              <a:gd name="connsiteX436" fmla="*/ 383857 w 2876550"/>
              <a:gd name="connsiteY436" fmla="*/ 1085850 h 1959293"/>
              <a:gd name="connsiteX437" fmla="*/ 358139 w 2876550"/>
              <a:gd name="connsiteY437" fmla="*/ 1114425 h 1959293"/>
              <a:gd name="connsiteX438" fmla="*/ 332422 w 2876550"/>
              <a:gd name="connsiteY438" fmla="*/ 1085850 h 1959293"/>
              <a:gd name="connsiteX439" fmla="*/ 358139 w 2876550"/>
              <a:gd name="connsiteY439" fmla="*/ 1057275 h 1959293"/>
              <a:gd name="connsiteX440" fmla="*/ 192405 w 2876550"/>
              <a:gd name="connsiteY440" fmla="*/ 1057275 h 1959293"/>
              <a:gd name="connsiteX441" fmla="*/ 218122 w 2876550"/>
              <a:gd name="connsiteY441" fmla="*/ 1085850 h 1959293"/>
              <a:gd name="connsiteX442" fmla="*/ 192405 w 2876550"/>
              <a:gd name="connsiteY442" fmla="*/ 1114425 h 1959293"/>
              <a:gd name="connsiteX443" fmla="*/ 166687 w 2876550"/>
              <a:gd name="connsiteY443" fmla="*/ 1085850 h 1959293"/>
              <a:gd name="connsiteX444" fmla="*/ 192405 w 2876550"/>
              <a:gd name="connsiteY444" fmla="*/ 1057275 h 1959293"/>
              <a:gd name="connsiteX445" fmla="*/ 25718 w 2876550"/>
              <a:gd name="connsiteY445" fmla="*/ 1057275 h 1959293"/>
              <a:gd name="connsiteX446" fmla="*/ 51435 w 2876550"/>
              <a:gd name="connsiteY446" fmla="*/ 1085850 h 1959293"/>
              <a:gd name="connsiteX447" fmla="*/ 25718 w 2876550"/>
              <a:gd name="connsiteY447" fmla="*/ 1114425 h 1959293"/>
              <a:gd name="connsiteX448" fmla="*/ 0 w 2876550"/>
              <a:gd name="connsiteY448" fmla="*/ 1085850 h 1959293"/>
              <a:gd name="connsiteX449" fmla="*/ 25718 w 2876550"/>
              <a:gd name="connsiteY449" fmla="*/ 1057275 h 1959293"/>
              <a:gd name="connsiteX450" fmla="*/ 2850832 w 2876550"/>
              <a:gd name="connsiteY450" fmla="*/ 845821 h 1959293"/>
              <a:gd name="connsiteX451" fmla="*/ 2876550 w 2876550"/>
              <a:gd name="connsiteY451" fmla="*/ 874396 h 1959293"/>
              <a:gd name="connsiteX452" fmla="*/ 2850832 w 2876550"/>
              <a:gd name="connsiteY452" fmla="*/ 902971 h 1959293"/>
              <a:gd name="connsiteX453" fmla="*/ 2825115 w 2876550"/>
              <a:gd name="connsiteY453" fmla="*/ 874396 h 1959293"/>
              <a:gd name="connsiteX454" fmla="*/ 2850832 w 2876550"/>
              <a:gd name="connsiteY454" fmla="*/ 845821 h 1959293"/>
              <a:gd name="connsiteX455" fmla="*/ 2684144 w 2876550"/>
              <a:gd name="connsiteY455" fmla="*/ 845821 h 1959293"/>
              <a:gd name="connsiteX456" fmla="*/ 2709862 w 2876550"/>
              <a:gd name="connsiteY456" fmla="*/ 874396 h 1959293"/>
              <a:gd name="connsiteX457" fmla="*/ 2684144 w 2876550"/>
              <a:gd name="connsiteY457" fmla="*/ 902971 h 1959293"/>
              <a:gd name="connsiteX458" fmla="*/ 2658427 w 2876550"/>
              <a:gd name="connsiteY458" fmla="*/ 874396 h 1959293"/>
              <a:gd name="connsiteX459" fmla="*/ 2684144 w 2876550"/>
              <a:gd name="connsiteY459" fmla="*/ 845821 h 1959293"/>
              <a:gd name="connsiteX460" fmla="*/ 2518409 w 2876550"/>
              <a:gd name="connsiteY460" fmla="*/ 845821 h 1959293"/>
              <a:gd name="connsiteX461" fmla="*/ 2544127 w 2876550"/>
              <a:gd name="connsiteY461" fmla="*/ 874396 h 1959293"/>
              <a:gd name="connsiteX462" fmla="*/ 2518409 w 2876550"/>
              <a:gd name="connsiteY462" fmla="*/ 902971 h 1959293"/>
              <a:gd name="connsiteX463" fmla="*/ 2492692 w 2876550"/>
              <a:gd name="connsiteY463" fmla="*/ 874396 h 1959293"/>
              <a:gd name="connsiteX464" fmla="*/ 2518409 w 2876550"/>
              <a:gd name="connsiteY464" fmla="*/ 845821 h 1959293"/>
              <a:gd name="connsiteX465" fmla="*/ 2352674 w 2876550"/>
              <a:gd name="connsiteY465" fmla="*/ 845821 h 1959293"/>
              <a:gd name="connsiteX466" fmla="*/ 2378392 w 2876550"/>
              <a:gd name="connsiteY466" fmla="*/ 874396 h 1959293"/>
              <a:gd name="connsiteX467" fmla="*/ 2352674 w 2876550"/>
              <a:gd name="connsiteY467" fmla="*/ 902971 h 1959293"/>
              <a:gd name="connsiteX468" fmla="*/ 2326957 w 2876550"/>
              <a:gd name="connsiteY468" fmla="*/ 874396 h 1959293"/>
              <a:gd name="connsiteX469" fmla="*/ 2352674 w 2876550"/>
              <a:gd name="connsiteY469" fmla="*/ 845821 h 1959293"/>
              <a:gd name="connsiteX470" fmla="*/ 2185987 w 2876550"/>
              <a:gd name="connsiteY470" fmla="*/ 845821 h 1959293"/>
              <a:gd name="connsiteX471" fmla="*/ 2211705 w 2876550"/>
              <a:gd name="connsiteY471" fmla="*/ 874396 h 1959293"/>
              <a:gd name="connsiteX472" fmla="*/ 2185987 w 2876550"/>
              <a:gd name="connsiteY472" fmla="*/ 902971 h 1959293"/>
              <a:gd name="connsiteX473" fmla="*/ 2160270 w 2876550"/>
              <a:gd name="connsiteY473" fmla="*/ 874396 h 1959293"/>
              <a:gd name="connsiteX474" fmla="*/ 2185987 w 2876550"/>
              <a:gd name="connsiteY474" fmla="*/ 845821 h 1959293"/>
              <a:gd name="connsiteX475" fmla="*/ 2020252 w 2876550"/>
              <a:gd name="connsiteY475" fmla="*/ 845821 h 1959293"/>
              <a:gd name="connsiteX476" fmla="*/ 2045969 w 2876550"/>
              <a:gd name="connsiteY476" fmla="*/ 874396 h 1959293"/>
              <a:gd name="connsiteX477" fmla="*/ 2020252 w 2876550"/>
              <a:gd name="connsiteY477" fmla="*/ 902971 h 1959293"/>
              <a:gd name="connsiteX478" fmla="*/ 1994534 w 2876550"/>
              <a:gd name="connsiteY478" fmla="*/ 874396 h 1959293"/>
              <a:gd name="connsiteX479" fmla="*/ 2020252 w 2876550"/>
              <a:gd name="connsiteY479" fmla="*/ 845821 h 1959293"/>
              <a:gd name="connsiteX480" fmla="*/ 1853565 w 2876550"/>
              <a:gd name="connsiteY480" fmla="*/ 845821 h 1959293"/>
              <a:gd name="connsiteX481" fmla="*/ 1879282 w 2876550"/>
              <a:gd name="connsiteY481" fmla="*/ 874396 h 1959293"/>
              <a:gd name="connsiteX482" fmla="*/ 1853565 w 2876550"/>
              <a:gd name="connsiteY482" fmla="*/ 902971 h 1959293"/>
              <a:gd name="connsiteX483" fmla="*/ 1827847 w 2876550"/>
              <a:gd name="connsiteY483" fmla="*/ 874396 h 1959293"/>
              <a:gd name="connsiteX484" fmla="*/ 1853565 w 2876550"/>
              <a:gd name="connsiteY484" fmla="*/ 845821 h 1959293"/>
              <a:gd name="connsiteX485" fmla="*/ 1687829 w 2876550"/>
              <a:gd name="connsiteY485" fmla="*/ 845821 h 1959293"/>
              <a:gd name="connsiteX486" fmla="*/ 1713547 w 2876550"/>
              <a:gd name="connsiteY486" fmla="*/ 874396 h 1959293"/>
              <a:gd name="connsiteX487" fmla="*/ 1687829 w 2876550"/>
              <a:gd name="connsiteY487" fmla="*/ 902971 h 1959293"/>
              <a:gd name="connsiteX488" fmla="*/ 1662112 w 2876550"/>
              <a:gd name="connsiteY488" fmla="*/ 874396 h 1959293"/>
              <a:gd name="connsiteX489" fmla="*/ 1687829 w 2876550"/>
              <a:gd name="connsiteY489" fmla="*/ 845821 h 1959293"/>
              <a:gd name="connsiteX490" fmla="*/ 1521142 w 2876550"/>
              <a:gd name="connsiteY490" fmla="*/ 845821 h 1959293"/>
              <a:gd name="connsiteX491" fmla="*/ 1546860 w 2876550"/>
              <a:gd name="connsiteY491" fmla="*/ 874396 h 1959293"/>
              <a:gd name="connsiteX492" fmla="*/ 1521142 w 2876550"/>
              <a:gd name="connsiteY492" fmla="*/ 902971 h 1959293"/>
              <a:gd name="connsiteX493" fmla="*/ 1495425 w 2876550"/>
              <a:gd name="connsiteY493" fmla="*/ 874396 h 1959293"/>
              <a:gd name="connsiteX494" fmla="*/ 1521142 w 2876550"/>
              <a:gd name="connsiteY494" fmla="*/ 845821 h 1959293"/>
              <a:gd name="connsiteX495" fmla="*/ 1355407 w 2876550"/>
              <a:gd name="connsiteY495" fmla="*/ 845821 h 1959293"/>
              <a:gd name="connsiteX496" fmla="*/ 1381125 w 2876550"/>
              <a:gd name="connsiteY496" fmla="*/ 874396 h 1959293"/>
              <a:gd name="connsiteX497" fmla="*/ 1355407 w 2876550"/>
              <a:gd name="connsiteY497" fmla="*/ 902971 h 1959293"/>
              <a:gd name="connsiteX498" fmla="*/ 1329690 w 2876550"/>
              <a:gd name="connsiteY498" fmla="*/ 874396 h 1959293"/>
              <a:gd name="connsiteX499" fmla="*/ 1355407 w 2876550"/>
              <a:gd name="connsiteY499" fmla="*/ 845821 h 1959293"/>
              <a:gd name="connsiteX500" fmla="*/ 1188720 w 2876550"/>
              <a:gd name="connsiteY500" fmla="*/ 845821 h 1959293"/>
              <a:gd name="connsiteX501" fmla="*/ 1214437 w 2876550"/>
              <a:gd name="connsiteY501" fmla="*/ 874396 h 1959293"/>
              <a:gd name="connsiteX502" fmla="*/ 1188720 w 2876550"/>
              <a:gd name="connsiteY502" fmla="*/ 902971 h 1959293"/>
              <a:gd name="connsiteX503" fmla="*/ 1163002 w 2876550"/>
              <a:gd name="connsiteY503" fmla="*/ 874396 h 1959293"/>
              <a:gd name="connsiteX504" fmla="*/ 1188720 w 2876550"/>
              <a:gd name="connsiteY504" fmla="*/ 845821 h 1959293"/>
              <a:gd name="connsiteX505" fmla="*/ 1022985 w 2876550"/>
              <a:gd name="connsiteY505" fmla="*/ 845821 h 1959293"/>
              <a:gd name="connsiteX506" fmla="*/ 1048702 w 2876550"/>
              <a:gd name="connsiteY506" fmla="*/ 874396 h 1959293"/>
              <a:gd name="connsiteX507" fmla="*/ 1022985 w 2876550"/>
              <a:gd name="connsiteY507" fmla="*/ 902971 h 1959293"/>
              <a:gd name="connsiteX508" fmla="*/ 997267 w 2876550"/>
              <a:gd name="connsiteY508" fmla="*/ 874396 h 1959293"/>
              <a:gd name="connsiteX509" fmla="*/ 1022985 w 2876550"/>
              <a:gd name="connsiteY509" fmla="*/ 845821 h 1959293"/>
              <a:gd name="connsiteX510" fmla="*/ 857249 w 2876550"/>
              <a:gd name="connsiteY510" fmla="*/ 845821 h 1959293"/>
              <a:gd name="connsiteX511" fmla="*/ 882967 w 2876550"/>
              <a:gd name="connsiteY511" fmla="*/ 874396 h 1959293"/>
              <a:gd name="connsiteX512" fmla="*/ 857249 w 2876550"/>
              <a:gd name="connsiteY512" fmla="*/ 902971 h 1959293"/>
              <a:gd name="connsiteX513" fmla="*/ 831532 w 2876550"/>
              <a:gd name="connsiteY513" fmla="*/ 874396 h 1959293"/>
              <a:gd name="connsiteX514" fmla="*/ 857249 w 2876550"/>
              <a:gd name="connsiteY514" fmla="*/ 845821 h 1959293"/>
              <a:gd name="connsiteX515" fmla="*/ 690562 w 2876550"/>
              <a:gd name="connsiteY515" fmla="*/ 845821 h 1959293"/>
              <a:gd name="connsiteX516" fmla="*/ 716280 w 2876550"/>
              <a:gd name="connsiteY516" fmla="*/ 874396 h 1959293"/>
              <a:gd name="connsiteX517" fmla="*/ 690562 w 2876550"/>
              <a:gd name="connsiteY517" fmla="*/ 902971 h 1959293"/>
              <a:gd name="connsiteX518" fmla="*/ 664845 w 2876550"/>
              <a:gd name="connsiteY518" fmla="*/ 874396 h 1959293"/>
              <a:gd name="connsiteX519" fmla="*/ 690562 w 2876550"/>
              <a:gd name="connsiteY519" fmla="*/ 845821 h 1959293"/>
              <a:gd name="connsiteX520" fmla="*/ 524827 w 2876550"/>
              <a:gd name="connsiteY520" fmla="*/ 845821 h 1959293"/>
              <a:gd name="connsiteX521" fmla="*/ 550545 w 2876550"/>
              <a:gd name="connsiteY521" fmla="*/ 874396 h 1959293"/>
              <a:gd name="connsiteX522" fmla="*/ 524827 w 2876550"/>
              <a:gd name="connsiteY522" fmla="*/ 902971 h 1959293"/>
              <a:gd name="connsiteX523" fmla="*/ 499110 w 2876550"/>
              <a:gd name="connsiteY523" fmla="*/ 874396 h 1959293"/>
              <a:gd name="connsiteX524" fmla="*/ 524827 w 2876550"/>
              <a:gd name="connsiteY524" fmla="*/ 845821 h 1959293"/>
              <a:gd name="connsiteX525" fmla="*/ 358139 w 2876550"/>
              <a:gd name="connsiteY525" fmla="*/ 845821 h 1959293"/>
              <a:gd name="connsiteX526" fmla="*/ 383857 w 2876550"/>
              <a:gd name="connsiteY526" fmla="*/ 874396 h 1959293"/>
              <a:gd name="connsiteX527" fmla="*/ 358139 w 2876550"/>
              <a:gd name="connsiteY527" fmla="*/ 902971 h 1959293"/>
              <a:gd name="connsiteX528" fmla="*/ 332422 w 2876550"/>
              <a:gd name="connsiteY528" fmla="*/ 874396 h 1959293"/>
              <a:gd name="connsiteX529" fmla="*/ 358139 w 2876550"/>
              <a:gd name="connsiteY529" fmla="*/ 845821 h 1959293"/>
              <a:gd name="connsiteX530" fmla="*/ 192405 w 2876550"/>
              <a:gd name="connsiteY530" fmla="*/ 845821 h 1959293"/>
              <a:gd name="connsiteX531" fmla="*/ 218122 w 2876550"/>
              <a:gd name="connsiteY531" fmla="*/ 874396 h 1959293"/>
              <a:gd name="connsiteX532" fmla="*/ 192405 w 2876550"/>
              <a:gd name="connsiteY532" fmla="*/ 902971 h 1959293"/>
              <a:gd name="connsiteX533" fmla="*/ 166687 w 2876550"/>
              <a:gd name="connsiteY533" fmla="*/ 874396 h 1959293"/>
              <a:gd name="connsiteX534" fmla="*/ 192405 w 2876550"/>
              <a:gd name="connsiteY534" fmla="*/ 845821 h 1959293"/>
              <a:gd name="connsiteX535" fmla="*/ 25718 w 2876550"/>
              <a:gd name="connsiteY535" fmla="*/ 845821 h 1959293"/>
              <a:gd name="connsiteX536" fmla="*/ 51435 w 2876550"/>
              <a:gd name="connsiteY536" fmla="*/ 874396 h 1959293"/>
              <a:gd name="connsiteX537" fmla="*/ 25718 w 2876550"/>
              <a:gd name="connsiteY537" fmla="*/ 902971 h 1959293"/>
              <a:gd name="connsiteX538" fmla="*/ 0 w 2876550"/>
              <a:gd name="connsiteY538" fmla="*/ 874396 h 1959293"/>
              <a:gd name="connsiteX539" fmla="*/ 25718 w 2876550"/>
              <a:gd name="connsiteY539" fmla="*/ 845821 h 1959293"/>
              <a:gd name="connsiteX540" fmla="*/ 2850832 w 2876550"/>
              <a:gd name="connsiteY540" fmla="*/ 634365 h 1959293"/>
              <a:gd name="connsiteX541" fmla="*/ 2876550 w 2876550"/>
              <a:gd name="connsiteY541" fmla="*/ 662940 h 1959293"/>
              <a:gd name="connsiteX542" fmla="*/ 2850832 w 2876550"/>
              <a:gd name="connsiteY542" fmla="*/ 691515 h 1959293"/>
              <a:gd name="connsiteX543" fmla="*/ 2825115 w 2876550"/>
              <a:gd name="connsiteY543" fmla="*/ 662940 h 1959293"/>
              <a:gd name="connsiteX544" fmla="*/ 2850832 w 2876550"/>
              <a:gd name="connsiteY544" fmla="*/ 634365 h 1959293"/>
              <a:gd name="connsiteX545" fmla="*/ 2684144 w 2876550"/>
              <a:gd name="connsiteY545" fmla="*/ 634365 h 1959293"/>
              <a:gd name="connsiteX546" fmla="*/ 2709862 w 2876550"/>
              <a:gd name="connsiteY546" fmla="*/ 662940 h 1959293"/>
              <a:gd name="connsiteX547" fmla="*/ 2684144 w 2876550"/>
              <a:gd name="connsiteY547" fmla="*/ 691515 h 1959293"/>
              <a:gd name="connsiteX548" fmla="*/ 2658427 w 2876550"/>
              <a:gd name="connsiteY548" fmla="*/ 662940 h 1959293"/>
              <a:gd name="connsiteX549" fmla="*/ 2684144 w 2876550"/>
              <a:gd name="connsiteY549" fmla="*/ 634365 h 1959293"/>
              <a:gd name="connsiteX550" fmla="*/ 2518409 w 2876550"/>
              <a:gd name="connsiteY550" fmla="*/ 634365 h 1959293"/>
              <a:gd name="connsiteX551" fmla="*/ 2544127 w 2876550"/>
              <a:gd name="connsiteY551" fmla="*/ 662940 h 1959293"/>
              <a:gd name="connsiteX552" fmla="*/ 2518409 w 2876550"/>
              <a:gd name="connsiteY552" fmla="*/ 691515 h 1959293"/>
              <a:gd name="connsiteX553" fmla="*/ 2492692 w 2876550"/>
              <a:gd name="connsiteY553" fmla="*/ 662940 h 1959293"/>
              <a:gd name="connsiteX554" fmla="*/ 2518409 w 2876550"/>
              <a:gd name="connsiteY554" fmla="*/ 634365 h 1959293"/>
              <a:gd name="connsiteX555" fmla="*/ 2352674 w 2876550"/>
              <a:gd name="connsiteY555" fmla="*/ 634365 h 1959293"/>
              <a:gd name="connsiteX556" fmla="*/ 2378392 w 2876550"/>
              <a:gd name="connsiteY556" fmla="*/ 662940 h 1959293"/>
              <a:gd name="connsiteX557" fmla="*/ 2352674 w 2876550"/>
              <a:gd name="connsiteY557" fmla="*/ 691515 h 1959293"/>
              <a:gd name="connsiteX558" fmla="*/ 2326957 w 2876550"/>
              <a:gd name="connsiteY558" fmla="*/ 662940 h 1959293"/>
              <a:gd name="connsiteX559" fmla="*/ 2352674 w 2876550"/>
              <a:gd name="connsiteY559" fmla="*/ 634365 h 1959293"/>
              <a:gd name="connsiteX560" fmla="*/ 2185987 w 2876550"/>
              <a:gd name="connsiteY560" fmla="*/ 634365 h 1959293"/>
              <a:gd name="connsiteX561" fmla="*/ 2211705 w 2876550"/>
              <a:gd name="connsiteY561" fmla="*/ 662940 h 1959293"/>
              <a:gd name="connsiteX562" fmla="*/ 2185987 w 2876550"/>
              <a:gd name="connsiteY562" fmla="*/ 691515 h 1959293"/>
              <a:gd name="connsiteX563" fmla="*/ 2160270 w 2876550"/>
              <a:gd name="connsiteY563" fmla="*/ 662940 h 1959293"/>
              <a:gd name="connsiteX564" fmla="*/ 2185987 w 2876550"/>
              <a:gd name="connsiteY564" fmla="*/ 634365 h 1959293"/>
              <a:gd name="connsiteX565" fmla="*/ 2020252 w 2876550"/>
              <a:gd name="connsiteY565" fmla="*/ 634365 h 1959293"/>
              <a:gd name="connsiteX566" fmla="*/ 2045969 w 2876550"/>
              <a:gd name="connsiteY566" fmla="*/ 662940 h 1959293"/>
              <a:gd name="connsiteX567" fmla="*/ 2020252 w 2876550"/>
              <a:gd name="connsiteY567" fmla="*/ 691515 h 1959293"/>
              <a:gd name="connsiteX568" fmla="*/ 1994534 w 2876550"/>
              <a:gd name="connsiteY568" fmla="*/ 662940 h 1959293"/>
              <a:gd name="connsiteX569" fmla="*/ 2020252 w 2876550"/>
              <a:gd name="connsiteY569" fmla="*/ 634365 h 1959293"/>
              <a:gd name="connsiteX570" fmla="*/ 1853565 w 2876550"/>
              <a:gd name="connsiteY570" fmla="*/ 634365 h 1959293"/>
              <a:gd name="connsiteX571" fmla="*/ 1879282 w 2876550"/>
              <a:gd name="connsiteY571" fmla="*/ 662940 h 1959293"/>
              <a:gd name="connsiteX572" fmla="*/ 1853565 w 2876550"/>
              <a:gd name="connsiteY572" fmla="*/ 691515 h 1959293"/>
              <a:gd name="connsiteX573" fmla="*/ 1827847 w 2876550"/>
              <a:gd name="connsiteY573" fmla="*/ 662940 h 1959293"/>
              <a:gd name="connsiteX574" fmla="*/ 1853565 w 2876550"/>
              <a:gd name="connsiteY574" fmla="*/ 634365 h 1959293"/>
              <a:gd name="connsiteX575" fmla="*/ 1687829 w 2876550"/>
              <a:gd name="connsiteY575" fmla="*/ 634365 h 1959293"/>
              <a:gd name="connsiteX576" fmla="*/ 1713547 w 2876550"/>
              <a:gd name="connsiteY576" fmla="*/ 662940 h 1959293"/>
              <a:gd name="connsiteX577" fmla="*/ 1687829 w 2876550"/>
              <a:gd name="connsiteY577" fmla="*/ 691515 h 1959293"/>
              <a:gd name="connsiteX578" fmla="*/ 1662112 w 2876550"/>
              <a:gd name="connsiteY578" fmla="*/ 662940 h 1959293"/>
              <a:gd name="connsiteX579" fmla="*/ 1687829 w 2876550"/>
              <a:gd name="connsiteY579" fmla="*/ 634365 h 1959293"/>
              <a:gd name="connsiteX580" fmla="*/ 1521142 w 2876550"/>
              <a:gd name="connsiteY580" fmla="*/ 634365 h 1959293"/>
              <a:gd name="connsiteX581" fmla="*/ 1546860 w 2876550"/>
              <a:gd name="connsiteY581" fmla="*/ 662940 h 1959293"/>
              <a:gd name="connsiteX582" fmla="*/ 1521142 w 2876550"/>
              <a:gd name="connsiteY582" fmla="*/ 691515 h 1959293"/>
              <a:gd name="connsiteX583" fmla="*/ 1495425 w 2876550"/>
              <a:gd name="connsiteY583" fmla="*/ 662940 h 1959293"/>
              <a:gd name="connsiteX584" fmla="*/ 1521142 w 2876550"/>
              <a:gd name="connsiteY584" fmla="*/ 634365 h 1959293"/>
              <a:gd name="connsiteX585" fmla="*/ 1355407 w 2876550"/>
              <a:gd name="connsiteY585" fmla="*/ 634365 h 1959293"/>
              <a:gd name="connsiteX586" fmla="*/ 1381125 w 2876550"/>
              <a:gd name="connsiteY586" fmla="*/ 662940 h 1959293"/>
              <a:gd name="connsiteX587" fmla="*/ 1355407 w 2876550"/>
              <a:gd name="connsiteY587" fmla="*/ 691515 h 1959293"/>
              <a:gd name="connsiteX588" fmla="*/ 1329690 w 2876550"/>
              <a:gd name="connsiteY588" fmla="*/ 662940 h 1959293"/>
              <a:gd name="connsiteX589" fmla="*/ 1355407 w 2876550"/>
              <a:gd name="connsiteY589" fmla="*/ 634365 h 1959293"/>
              <a:gd name="connsiteX590" fmla="*/ 1188720 w 2876550"/>
              <a:gd name="connsiteY590" fmla="*/ 634365 h 1959293"/>
              <a:gd name="connsiteX591" fmla="*/ 1214437 w 2876550"/>
              <a:gd name="connsiteY591" fmla="*/ 662940 h 1959293"/>
              <a:gd name="connsiteX592" fmla="*/ 1188720 w 2876550"/>
              <a:gd name="connsiteY592" fmla="*/ 691515 h 1959293"/>
              <a:gd name="connsiteX593" fmla="*/ 1163002 w 2876550"/>
              <a:gd name="connsiteY593" fmla="*/ 662940 h 1959293"/>
              <a:gd name="connsiteX594" fmla="*/ 1188720 w 2876550"/>
              <a:gd name="connsiteY594" fmla="*/ 634365 h 1959293"/>
              <a:gd name="connsiteX595" fmla="*/ 1022985 w 2876550"/>
              <a:gd name="connsiteY595" fmla="*/ 634365 h 1959293"/>
              <a:gd name="connsiteX596" fmla="*/ 1048702 w 2876550"/>
              <a:gd name="connsiteY596" fmla="*/ 662940 h 1959293"/>
              <a:gd name="connsiteX597" fmla="*/ 1022985 w 2876550"/>
              <a:gd name="connsiteY597" fmla="*/ 691515 h 1959293"/>
              <a:gd name="connsiteX598" fmla="*/ 997267 w 2876550"/>
              <a:gd name="connsiteY598" fmla="*/ 662940 h 1959293"/>
              <a:gd name="connsiteX599" fmla="*/ 1022985 w 2876550"/>
              <a:gd name="connsiteY599" fmla="*/ 634365 h 1959293"/>
              <a:gd name="connsiteX600" fmla="*/ 857249 w 2876550"/>
              <a:gd name="connsiteY600" fmla="*/ 634365 h 1959293"/>
              <a:gd name="connsiteX601" fmla="*/ 882967 w 2876550"/>
              <a:gd name="connsiteY601" fmla="*/ 662940 h 1959293"/>
              <a:gd name="connsiteX602" fmla="*/ 857249 w 2876550"/>
              <a:gd name="connsiteY602" fmla="*/ 691515 h 1959293"/>
              <a:gd name="connsiteX603" fmla="*/ 831532 w 2876550"/>
              <a:gd name="connsiteY603" fmla="*/ 662940 h 1959293"/>
              <a:gd name="connsiteX604" fmla="*/ 857249 w 2876550"/>
              <a:gd name="connsiteY604" fmla="*/ 634365 h 1959293"/>
              <a:gd name="connsiteX605" fmla="*/ 690562 w 2876550"/>
              <a:gd name="connsiteY605" fmla="*/ 634365 h 1959293"/>
              <a:gd name="connsiteX606" fmla="*/ 716280 w 2876550"/>
              <a:gd name="connsiteY606" fmla="*/ 662940 h 1959293"/>
              <a:gd name="connsiteX607" fmla="*/ 690562 w 2876550"/>
              <a:gd name="connsiteY607" fmla="*/ 691515 h 1959293"/>
              <a:gd name="connsiteX608" fmla="*/ 664845 w 2876550"/>
              <a:gd name="connsiteY608" fmla="*/ 662940 h 1959293"/>
              <a:gd name="connsiteX609" fmla="*/ 690562 w 2876550"/>
              <a:gd name="connsiteY609" fmla="*/ 634365 h 1959293"/>
              <a:gd name="connsiteX610" fmla="*/ 524827 w 2876550"/>
              <a:gd name="connsiteY610" fmla="*/ 634365 h 1959293"/>
              <a:gd name="connsiteX611" fmla="*/ 550545 w 2876550"/>
              <a:gd name="connsiteY611" fmla="*/ 662940 h 1959293"/>
              <a:gd name="connsiteX612" fmla="*/ 524827 w 2876550"/>
              <a:gd name="connsiteY612" fmla="*/ 691515 h 1959293"/>
              <a:gd name="connsiteX613" fmla="*/ 499110 w 2876550"/>
              <a:gd name="connsiteY613" fmla="*/ 662940 h 1959293"/>
              <a:gd name="connsiteX614" fmla="*/ 524827 w 2876550"/>
              <a:gd name="connsiteY614" fmla="*/ 634365 h 1959293"/>
              <a:gd name="connsiteX615" fmla="*/ 358139 w 2876550"/>
              <a:gd name="connsiteY615" fmla="*/ 634365 h 1959293"/>
              <a:gd name="connsiteX616" fmla="*/ 383857 w 2876550"/>
              <a:gd name="connsiteY616" fmla="*/ 662940 h 1959293"/>
              <a:gd name="connsiteX617" fmla="*/ 358139 w 2876550"/>
              <a:gd name="connsiteY617" fmla="*/ 691515 h 1959293"/>
              <a:gd name="connsiteX618" fmla="*/ 332422 w 2876550"/>
              <a:gd name="connsiteY618" fmla="*/ 662940 h 1959293"/>
              <a:gd name="connsiteX619" fmla="*/ 358139 w 2876550"/>
              <a:gd name="connsiteY619" fmla="*/ 634365 h 1959293"/>
              <a:gd name="connsiteX620" fmla="*/ 192405 w 2876550"/>
              <a:gd name="connsiteY620" fmla="*/ 634365 h 1959293"/>
              <a:gd name="connsiteX621" fmla="*/ 218122 w 2876550"/>
              <a:gd name="connsiteY621" fmla="*/ 662940 h 1959293"/>
              <a:gd name="connsiteX622" fmla="*/ 192405 w 2876550"/>
              <a:gd name="connsiteY622" fmla="*/ 691515 h 1959293"/>
              <a:gd name="connsiteX623" fmla="*/ 166687 w 2876550"/>
              <a:gd name="connsiteY623" fmla="*/ 662940 h 1959293"/>
              <a:gd name="connsiteX624" fmla="*/ 192405 w 2876550"/>
              <a:gd name="connsiteY624" fmla="*/ 634365 h 1959293"/>
              <a:gd name="connsiteX625" fmla="*/ 25718 w 2876550"/>
              <a:gd name="connsiteY625" fmla="*/ 634365 h 1959293"/>
              <a:gd name="connsiteX626" fmla="*/ 51435 w 2876550"/>
              <a:gd name="connsiteY626" fmla="*/ 662940 h 1959293"/>
              <a:gd name="connsiteX627" fmla="*/ 25718 w 2876550"/>
              <a:gd name="connsiteY627" fmla="*/ 691515 h 1959293"/>
              <a:gd name="connsiteX628" fmla="*/ 0 w 2876550"/>
              <a:gd name="connsiteY628" fmla="*/ 662940 h 1959293"/>
              <a:gd name="connsiteX629" fmla="*/ 25718 w 2876550"/>
              <a:gd name="connsiteY629" fmla="*/ 634365 h 1959293"/>
              <a:gd name="connsiteX630" fmla="*/ 2850832 w 2876550"/>
              <a:gd name="connsiteY630" fmla="*/ 422911 h 1959293"/>
              <a:gd name="connsiteX631" fmla="*/ 2876550 w 2876550"/>
              <a:gd name="connsiteY631" fmla="*/ 451486 h 1959293"/>
              <a:gd name="connsiteX632" fmla="*/ 2850832 w 2876550"/>
              <a:gd name="connsiteY632" fmla="*/ 480061 h 1959293"/>
              <a:gd name="connsiteX633" fmla="*/ 2825115 w 2876550"/>
              <a:gd name="connsiteY633" fmla="*/ 451486 h 1959293"/>
              <a:gd name="connsiteX634" fmla="*/ 2850832 w 2876550"/>
              <a:gd name="connsiteY634" fmla="*/ 422911 h 1959293"/>
              <a:gd name="connsiteX635" fmla="*/ 2684144 w 2876550"/>
              <a:gd name="connsiteY635" fmla="*/ 422911 h 1959293"/>
              <a:gd name="connsiteX636" fmla="*/ 2709862 w 2876550"/>
              <a:gd name="connsiteY636" fmla="*/ 451486 h 1959293"/>
              <a:gd name="connsiteX637" fmla="*/ 2684144 w 2876550"/>
              <a:gd name="connsiteY637" fmla="*/ 480061 h 1959293"/>
              <a:gd name="connsiteX638" fmla="*/ 2658427 w 2876550"/>
              <a:gd name="connsiteY638" fmla="*/ 451486 h 1959293"/>
              <a:gd name="connsiteX639" fmla="*/ 2684144 w 2876550"/>
              <a:gd name="connsiteY639" fmla="*/ 422911 h 1959293"/>
              <a:gd name="connsiteX640" fmla="*/ 2518409 w 2876550"/>
              <a:gd name="connsiteY640" fmla="*/ 422911 h 1959293"/>
              <a:gd name="connsiteX641" fmla="*/ 2544127 w 2876550"/>
              <a:gd name="connsiteY641" fmla="*/ 451486 h 1959293"/>
              <a:gd name="connsiteX642" fmla="*/ 2518409 w 2876550"/>
              <a:gd name="connsiteY642" fmla="*/ 480061 h 1959293"/>
              <a:gd name="connsiteX643" fmla="*/ 2492692 w 2876550"/>
              <a:gd name="connsiteY643" fmla="*/ 451486 h 1959293"/>
              <a:gd name="connsiteX644" fmla="*/ 2518409 w 2876550"/>
              <a:gd name="connsiteY644" fmla="*/ 422911 h 1959293"/>
              <a:gd name="connsiteX645" fmla="*/ 2352674 w 2876550"/>
              <a:gd name="connsiteY645" fmla="*/ 422911 h 1959293"/>
              <a:gd name="connsiteX646" fmla="*/ 2378392 w 2876550"/>
              <a:gd name="connsiteY646" fmla="*/ 451486 h 1959293"/>
              <a:gd name="connsiteX647" fmla="*/ 2352674 w 2876550"/>
              <a:gd name="connsiteY647" fmla="*/ 480061 h 1959293"/>
              <a:gd name="connsiteX648" fmla="*/ 2326957 w 2876550"/>
              <a:gd name="connsiteY648" fmla="*/ 451486 h 1959293"/>
              <a:gd name="connsiteX649" fmla="*/ 2352674 w 2876550"/>
              <a:gd name="connsiteY649" fmla="*/ 422911 h 1959293"/>
              <a:gd name="connsiteX650" fmla="*/ 2185987 w 2876550"/>
              <a:gd name="connsiteY650" fmla="*/ 422911 h 1959293"/>
              <a:gd name="connsiteX651" fmla="*/ 2211705 w 2876550"/>
              <a:gd name="connsiteY651" fmla="*/ 451486 h 1959293"/>
              <a:gd name="connsiteX652" fmla="*/ 2185987 w 2876550"/>
              <a:gd name="connsiteY652" fmla="*/ 480061 h 1959293"/>
              <a:gd name="connsiteX653" fmla="*/ 2160270 w 2876550"/>
              <a:gd name="connsiteY653" fmla="*/ 451486 h 1959293"/>
              <a:gd name="connsiteX654" fmla="*/ 2185987 w 2876550"/>
              <a:gd name="connsiteY654" fmla="*/ 422911 h 1959293"/>
              <a:gd name="connsiteX655" fmla="*/ 2020252 w 2876550"/>
              <a:gd name="connsiteY655" fmla="*/ 422911 h 1959293"/>
              <a:gd name="connsiteX656" fmla="*/ 2045969 w 2876550"/>
              <a:gd name="connsiteY656" fmla="*/ 451486 h 1959293"/>
              <a:gd name="connsiteX657" fmla="*/ 2020252 w 2876550"/>
              <a:gd name="connsiteY657" fmla="*/ 480061 h 1959293"/>
              <a:gd name="connsiteX658" fmla="*/ 1994534 w 2876550"/>
              <a:gd name="connsiteY658" fmla="*/ 451486 h 1959293"/>
              <a:gd name="connsiteX659" fmla="*/ 2020252 w 2876550"/>
              <a:gd name="connsiteY659" fmla="*/ 422911 h 1959293"/>
              <a:gd name="connsiteX660" fmla="*/ 1853565 w 2876550"/>
              <a:gd name="connsiteY660" fmla="*/ 422911 h 1959293"/>
              <a:gd name="connsiteX661" fmla="*/ 1879282 w 2876550"/>
              <a:gd name="connsiteY661" fmla="*/ 451486 h 1959293"/>
              <a:gd name="connsiteX662" fmla="*/ 1853565 w 2876550"/>
              <a:gd name="connsiteY662" fmla="*/ 480061 h 1959293"/>
              <a:gd name="connsiteX663" fmla="*/ 1827847 w 2876550"/>
              <a:gd name="connsiteY663" fmla="*/ 451486 h 1959293"/>
              <a:gd name="connsiteX664" fmla="*/ 1853565 w 2876550"/>
              <a:gd name="connsiteY664" fmla="*/ 422911 h 1959293"/>
              <a:gd name="connsiteX665" fmla="*/ 1687829 w 2876550"/>
              <a:gd name="connsiteY665" fmla="*/ 422911 h 1959293"/>
              <a:gd name="connsiteX666" fmla="*/ 1713547 w 2876550"/>
              <a:gd name="connsiteY666" fmla="*/ 451486 h 1959293"/>
              <a:gd name="connsiteX667" fmla="*/ 1687829 w 2876550"/>
              <a:gd name="connsiteY667" fmla="*/ 480061 h 1959293"/>
              <a:gd name="connsiteX668" fmla="*/ 1662112 w 2876550"/>
              <a:gd name="connsiteY668" fmla="*/ 451486 h 1959293"/>
              <a:gd name="connsiteX669" fmla="*/ 1687829 w 2876550"/>
              <a:gd name="connsiteY669" fmla="*/ 422911 h 1959293"/>
              <a:gd name="connsiteX670" fmla="*/ 1521142 w 2876550"/>
              <a:gd name="connsiteY670" fmla="*/ 422911 h 1959293"/>
              <a:gd name="connsiteX671" fmla="*/ 1546860 w 2876550"/>
              <a:gd name="connsiteY671" fmla="*/ 451486 h 1959293"/>
              <a:gd name="connsiteX672" fmla="*/ 1521142 w 2876550"/>
              <a:gd name="connsiteY672" fmla="*/ 480061 h 1959293"/>
              <a:gd name="connsiteX673" fmla="*/ 1495425 w 2876550"/>
              <a:gd name="connsiteY673" fmla="*/ 451486 h 1959293"/>
              <a:gd name="connsiteX674" fmla="*/ 1521142 w 2876550"/>
              <a:gd name="connsiteY674" fmla="*/ 422911 h 1959293"/>
              <a:gd name="connsiteX675" fmla="*/ 1355407 w 2876550"/>
              <a:gd name="connsiteY675" fmla="*/ 422911 h 1959293"/>
              <a:gd name="connsiteX676" fmla="*/ 1381125 w 2876550"/>
              <a:gd name="connsiteY676" fmla="*/ 451486 h 1959293"/>
              <a:gd name="connsiteX677" fmla="*/ 1355407 w 2876550"/>
              <a:gd name="connsiteY677" fmla="*/ 480061 h 1959293"/>
              <a:gd name="connsiteX678" fmla="*/ 1329690 w 2876550"/>
              <a:gd name="connsiteY678" fmla="*/ 451486 h 1959293"/>
              <a:gd name="connsiteX679" fmla="*/ 1355407 w 2876550"/>
              <a:gd name="connsiteY679" fmla="*/ 422911 h 1959293"/>
              <a:gd name="connsiteX680" fmla="*/ 1188720 w 2876550"/>
              <a:gd name="connsiteY680" fmla="*/ 422911 h 1959293"/>
              <a:gd name="connsiteX681" fmla="*/ 1214437 w 2876550"/>
              <a:gd name="connsiteY681" fmla="*/ 451486 h 1959293"/>
              <a:gd name="connsiteX682" fmla="*/ 1188720 w 2876550"/>
              <a:gd name="connsiteY682" fmla="*/ 480061 h 1959293"/>
              <a:gd name="connsiteX683" fmla="*/ 1163002 w 2876550"/>
              <a:gd name="connsiteY683" fmla="*/ 451486 h 1959293"/>
              <a:gd name="connsiteX684" fmla="*/ 1188720 w 2876550"/>
              <a:gd name="connsiteY684" fmla="*/ 422911 h 1959293"/>
              <a:gd name="connsiteX685" fmla="*/ 1022985 w 2876550"/>
              <a:gd name="connsiteY685" fmla="*/ 422911 h 1959293"/>
              <a:gd name="connsiteX686" fmla="*/ 1048702 w 2876550"/>
              <a:gd name="connsiteY686" fmla="*/ 451486 h 1959293"/>
              <a:gd name="connsiteX687" fmla="*/ 1022985 w 2876550"/>
              <a:gd name="connsiteY687" fmla="*/ 480061 h 1959293"/>
              <a:gd name="connsiteX688" fmla="*/ 997267 w 2876550"/>
              <a:gd name="connsiteY688" fmla="*/ 451486 h 1959293"/>
              <a:gd name="connsiteX689" fmla="*/ 1022985 w 2876550"/>
              <a:gd name="connsiteY689" fmla="*/ 422911 h 1959293"/>
              <a:gd name="connsiteX690" fmla="*/ 857249 w 2876550"/>
              <a:gd name="connsiteY690" fmla="*/ 422911 h 1959293"/>
              <a:gd name="connsiteX691" fmla="*/ 882967 w 2876550"/>
              <a:gd name="connsiteY691" fmla="*/ 451486 h 1959293"/>
              <a:gd name="connsiteX692" fmla="*/ 857249 w 2876550"/>
              <a:gd name="connsiteY692" fmla="*/ 480061 h 1959293"/>
              <a:gd name="connsiteX693" fmla="*/ 831532 w 2876550"/>
              <a:gd name="connsiteY693" fmla="*/ 451486 h 1959293"/>
              <a:gd name="connsiteX694" fmla="*/ 857249 w 2876550"/>
              <a:gd name="connsiteY694" fmla="*/ 422911 h 1959293"/>
              <a:gd name="connsiteX695" fmla="*/ 690562 w 2876550"/>
              <a:gd name="connsiteY695" fmla="*/ 422911 h 1959293"/>
              <a:gd name="connsiteX696" fmla="*/ 716280 w 2876550"/>
              <a:gd name="connsiteY696" fmla="*/ 451486 h 1959293"/>
              <a:gd name="connsiteX697" fmla="*/ 690562 w 2876550"/>
              <a:gd name="connsiteY697" fmla="*/ 480061 h 1959293"/>
              <a:gd name="connsiteX698" fmla="*/ 664845 w 2876550"/>
              <a:gd name="connsiteY698" fmla="*/ 451486 h 1959293"/>
              <a:gd name="connsiteX699" fmla="*/ 690562 w 2876550"/>
              <a:gd name="connsiteY699" fmla="*/ 422911 h 1959293"/>
              <a:gd name="connsiteX700" fmla="*/ 524827 w 2876550"/>
              <a:gd name="connsiteY700" fmla="*/ 422911 h 1959293"/>
              <a:gd name="connsiteX701" fmla="*/ 550545 w 2876550"/>
              <a:gd name="connsiteY701" fmla="*/ 451486 h 1959293"/>
              <a:gd name="connsiteX702" fmla="*/ 524827 w 2876550"/>
              <a:gd name="connsiteY702" fmla="*/ 480061 h 1959293"/>
              <a:gd name="connsiteX703" fmla="*/ 499110 w 2876550"/>
              <a:gd name="connsiteY703" fmla="*/ 451486 h 1959293"/>
              <a:gd name="connsiteX704" fmla="*/ 524827 w 2876550"/>
              <a:gd name="connsiteY704" fmla="*/ 422911 h 1959293"/>
              <a:gd name="connsiteX705" fmla="*/ 358139 w 2876550"/>
              <a:gd name="connsiteY705" fmla="*/ 422911 h 1959293"/>
              <a:gd name="connsiteX706" fmla="*/ 383857 w 2876550"/>
              <a:gd name="connsiteY706" fmla="*/ 451486 h 1959293"/>
              <a:gd name="connsiteX707" fmla="*/ 358139 w 2876550"/>
              <a:gd name="connsiteY707" fmla="*/ 480061 h 1959293"/>
              <a:gd name="connsiteX708" fmla="*/ 332422 w 2876550"/>
              <a:gd name="connsiteY708" fmla="*/ 451486 h 1959293"/>
              <a:gd name="connsiteX709" fmla="*/ 358139 w 2876550"/>
              <a:gd name="connsiteY709" fmla="*/ 422911 h 1959293"/>
              <a:gd name="connsiteX710" fmla="*/ 192405 w 2876550"/>
              <a:gd name="connsiteY710" fmla="*/ 422911 h 1959293"/>
              <a:gd name="connsiteX711" fmla="*/ 218122 w 2876550"/>
              <a:gd name="connsiteY711" fmla="*/ 451486 h 1959293"/>
              <a:gd name="connsiteX712" fmla="*/ 192405 w 2876550"/>
              <a:gd name="connsiteY712" fmla="*/ 480061 h 1959293"/>
              <a:gd name="connsiteX713" fmla="*/ 166687 w 2876550"/>
              <a:gd name="connsiteY713" fmla="*/ 451486 h 1959293"/>
              <a:gd name="connsiteX714" fmla="*/ 192405 w 2876550"/>
              <a:gd name="connsiteY714" fmla="*/ 422911 h 1959293"/>
              <a:gd name="connsiteX715" fmla="*/ 25718 w 2876550"/>
              <a:gd name="connsiteY715" fmla="*/ 422911 h 1959293"/>
              <a:gd name="connsiteX716" fmla="*/ 51435 w 2876550"/>
              <a:gd name="connsiteY716" fmla="*/ 451486 h 1959293"/>
              <a:gd name="connsiteX717" fmla="*/ 25718 w 2876550"/>
              <a:gd name="connsiteY717" fmla="*/ 480061 h 1959293"/>
              <a:gd name="connsiteX718" fmla="*/ 0 w 2876550"/>
              <a:gd name="connsiteY718" fmla="*/ 451486 h 1959293"/>
              <a:gd name="connsiteX719" fmla="*/ 25718 w 2876550"/>
              <a:gd name="connsiteY719" fmla="*/ 422911 h 1959293"/>
              <a:gd name="connsiteX720" fmla="*/ 2850832 w 2876550"/>
              <a:gd name="connsiteY720" fmla="*/ 211456 h 1959293"/>
              <a:gd name="connsiteX721" fmla="*/ 2876550 w 2876550"/>
              <a:gd name="connsiteY721" fmla="*/ 240031 h 1959293"/>
              <a:gd name="connsiteX722" fmla="*/ 2850832 w 2876550"/>
              <a:gd name="connsiteY722" fmla="*/ 268606 h 1959293"/>
              <a:gd name="connsiteX723" fmla="*/ 2825115 w 2876550"/>
              <a:gd name="connsiteY723" fmla="*/ 240031 h 1959293"/>
              <a:gd name="connsiteX724" fmla="*/ 2850832 w 2876550"/>
              <a:gd name="connsiteY724" fmla="*/ 211456 h 1959293"/>
              <a:gd name="connsiteX725" fmla="*/ 2684144 w 2876550"/>
              <a:gd name="connsiteY725" fmla="*/ 211456 h 1959293"/>
              <a:gd name="connsiteX726" fmla="*/ 2709862 w 2876550"/>
              <a:gd name="connsiteY726" fmla="*/ 240031 h 1959293"/>
              <a:gd name="connsiteX727" fmla="*/ 2684144 w 2876550"/>
              <a:gd name="connsiteY727" fmla="*/ 268606 h 1959293"/>
              <a:gd name="connsiteX728" fmla="*/ 2658427 w 2876550"/>
              <a:gd name="connsiteY728" fmla="*/ 240031 h 1959293"/>
              <a:gd name="connsiteX729" fmla="*/ 2684144 w 2876550"/>
              <a:gd name="connsiteY729" fmla="*/ 211456 h 1959293"/>
              <a:gd name="connsiteX730" fmla="*/ 2518409 w 2876550"/>
              <a:gd name="connsiteY730" fmla="*/ 211456 h 1959293"/>
              <a:gd name="connsiteX731" fmla="*/ 2544127 w 2876550"/>
              <a:gd name="connsiteY731" fmla="*/ 240031 h 1959293"/>
              <a:gd name="connsiteX732" fmla="*/ 2518409 w 2876550"/>
              <a:gd name="connsiteY732" fmla="*/ 268606 h 1959293"/>
              <a:gd name="connsiteX733" fmla="*/ 2492692 w 2876550"/>
              <a:gd name="connsiteY733" fmla="*/ 240031 h 1959293"/>
              <a:gd name="connsiteX734" fmla="*/ 2518409 w 2876550"/>
              <a:gd name="connsiteY734" fmla="*/ 211456 h 1959293"/>
              <a:gd name="connsiteX735" fmla="*/ 2352674 w 2876550"/>
              <a:gd name="connsiteY735" fmla="*/ 211456 h 1959293"/>
              <a:gd name="connsiteX736" fmla="*/ 2378392 w 2876550"/>
              <a:gd name="connsiteY736" fmla="*/ 240031 h 1959293"/>
              <a:gd name="connsiteX737" fmla="*/ 2352674 w 2876550"/>
              <a:gd name="connsiteY737" fmla="*/ 268606 h 1959293"/>
              <a:gd name="connsiteX738" fmla="*/ 2326957 w 2876550"/>
              <a:gd name="connsiteY738" fmla="*/ 240031 h 1959293"/>
              <a:gd name="connsiteX739" fmla="*/ 2352674 w 2876550"/>
              <a:gd name="connsiteY739" fmla="*/ 211456 h 1959293"/>
              <a:gd name="connsiteX740" fmla="*/ 2185987 w 2876550"/>
              <a:gd name="connsiteY740" fmla="*/ 211456 h 1959293"/>
              <a:gd name="connsiteX741" fmla="*/ 2211705 w 2876550"/>
              <a:gd name="connsiteY741" fmla="*/ 240031 h 1959293"/>
              <a:gd name="connsiteX742" fmla="*/ 2185987 w 2876550"/>
              <a:gd name="connsiteY742" fmla="*/ 268606 h 1959293"/>
              <a:gd name="connsiteX743" fmla="*/ 2160270 w 2876550"/>
              <a:gd name="connsiteY743" fmla="*/ 240031 h 1959293"/>
              <a:gd name="connsiteX744" fmla="*/ 2185987 w 2876550"/>
              <a:gd name="connsiteY744" fmla="*/ 211456 h 1959293"/>
              <a:gd name="connsiteX745" fmla="*/ 2020252 w 2876550"/>
              <a:gd name="connsiteY745" fmla="*/ 211456 h 1959293"/>
              <a:gd name="connsiteX746" fmla="*/ 2045969 w 2876550"/>
              <a:gd name="connsiteY746" fmla="*/ 240031 h 1959293"/>
              <a:gd name="connsiteX747" fmla="*/ 2020252 w 2876550"/>
              <a:gd name="connsiteY747" fmla="*/ 268606 h 1959293"/>
              <a:gd name="connsiteX748" fmla="*/ 1994534 w 2876550"/>
              <a:gd name="connsiteY748" fmla="*/ 240031 h 1959293"/>
              <a:gd name="connsiteX749" fmla="*/ 2020252 w 2876550"/>
              <a:gd name="connsiteY749" fmla="*/ 211456 h 1959293"/>
              <a:gd name="connsiteX750" fmla="*/ 1853565 w 2876550"/>
              <a:gd name="connsiteY750" fmla="*/ 211456 h 1959293"/>
              <a:gd name="connsiteX751" fmla="*/ 1879282 w 2876550"/>
              <a:gd name="connsiteY751" fmla="*/ 240031 h 1959293"/>
              <a:gd name="connsiteX752" fmla="*/ 1853565 w 2876550"/>
              <a:gd name="connsiteY752" fmla="*/ 268606 h 1959293"/>
              <a:gd name="connsiteX753" fmla="*/ 1827847 w 2876550"/>
              <a:gd name="connsiteY753" fmla="*/ 240031 h 1959293"/>
              <a:gd name="connsiteX754" fmla="*/ 1853565 w 2876550"/>
              <a:gd name="connsiteY754" fmla="*/ 211456 h 1959293"/>
              <a:gd name="connsiteX755" fmla="*/ 1687829 w 2876550"/>
              <a:gd name="connsiteY755" fmla="*/ 211456 h 1959293"/>
              <a:gd name="connsiteX756" fmla="*/ 1713547 w 2876550"/>
              <a:gd name="connsiteY756" fmla="*/ 240031 h 1959293"/>
              <a:gd name="connsiteX757" fmla="*/ 1687829 w 2876550"/>
              <a:gd name="connsiteY757" fmla="*/ 268606 h 1959293"/>
              <a:gd name="connsiteX758" fmla="*/ 1662112 w 2876550"/>
              <a:gd name="connsiteY758" fmla="*/ 240031 h 1959293"/>
              <a:gd name="connsiteX759" fmla="*/ 1687829 w 2876550"/>
              <a:gd name="connsiteY759" fmla="*/ 211456 h 1959293"/>
              <a:gd name="connsiteX760" fmla="*/ 1521142 w 2876550"/>
              <a:gd name="connsiteY760" fmla="*/ 211456 h 1959293"/>
              <a:gd name="connsiteX761" fmla="*/ 1546860 w 2876550"/>
              <a:gd name="connsiteY761" fmla="*/ 240031 h 1959293"/>
              <a:gd name="connsiteX762" fmla="*/ 1521142 w 2876550"/>
              <a:gd name="connsiteY762" fmla="*/ 268606 h 1959293"/>
              <a:gd name="connsiteX763" fmla="*/ 1495425 w 2876550"/>
              <a:gd name="connsiteY763" fmla="*/ 240031 h 1959293"/>
              <a:gd name="connsiteX764" fmla="*/ 1521142 w 2876550"/>
              <a:gd name="connsiteY764" fmla="*/ 211456 h 1959293"/>
              <a:gd name="connsiteX765" fmla="*/ 1355407 w 2876550"/>
              <a:gd name="connsiteY765" fmla="*/ 211456 h 1959293"/>
              <a:gd name="connsiteX766" fmla="*/ 1381125 w 2876550"/>
              <a:gd name="connsiteY766" fmla="*/ 240031 h 1959293"/>
              <a:gd name="connsiteX767" fmla="*/ 1355407 w 2876550"/>
              <a:gd name="connsiteY767" fmla="*/ 268606 h 1959293"/>
              <a:gd name="connsiteX768" fmla="*/ 1329690 w 2876550"/>
              <a:gd name="connsiteY768" fmla="*/ 240031 h 1959293"/>
              <a:gd name="connsiteX769" fmla="*/ 1355407 w 2876550"/>
              <a:gd name="connsiteY769" fmla="*/ 211456 h 1959293"/>
              <a:gd name="connsiteX770" fmla="*/ 1188720 w 2876550"/>
              <a:gd name="connsiteY770" fmla="*/ 211456 h 1959293"/>
              <a:gd name="connsiteX771" fmla="*/ 1214437 w 2876550"/>
              <a:gd name="connsiteY771" fmla="*/ 240031 h 1959293"/>
              <a:gd name="connsiteX772" fmla="*/ 1188720 w 2876550"/>
              <a:gd name="connsiteY772" fmla="*/ 268606 h 1959293"/>
              <a:gd name="connsiteX773" fmla="*/ 1163002 w 2876550"/>
              <a:gd name="connsiteY773" fmla="*/ 240031 h 1959293"/>
              <a:gd name="connsiteX774" fmla="*/ 1188720 w 2876550"/>
              <a:gd name="connsiteY774" fmla="*/ 211456 h 1959293"/>
              <a:gd name="connsiteX775" fmla="*/ 1022985 w 2876550"/>
              <a:gd name="connsiteY775" fmla="*/ 211456 h 1959293"/>
              <a:gd name="connsiteX776" fmla="*/ 1048702 w 2876550"/>
              <a:gd name="connsiteY776" fmla="*/ 240031 h 1959293"/>
              <a:gd name="connsiteX777" fmla="*/ 1022985 w 2876550"/>
              <a:gd name="connsiteY777" fmla="*/ 268606 h 1959293"/>
              <a:gd name="connsiteX778" fmla="*/ 997267 w 2876550"/>
              <a:gd name="connsiteY778" fmla="*/ 240031 h 1959293"/>
              <a:gd name="connsiteX779" fmla="*/ 1022985 w 2876550"/>
              <a:gd name="connsiteY779" fmla="*/ 211456 h 1959293"/>
              <a:gd name="connsiteX780" fmla="*/ 857249 w 2876550"/>
              <a:gd name="connsiteY780" fmla="*/ 211456 h 1959293"/>
              <a:gd name="connsiteX781" fmla="*/ 882967 w 2876550"/>
              <a:gd name="connsiteY781" fmla="*/ 240031 h 1959293"/>
              <a:gd name="connsiteX782" fmla="*/ 857249 w 2876550"/>
              <a:gd name="connsiteY782" fmla="*/ 268606 h 1959293"/>
              <a:gd name="connsiteX783" fmla="*/ 831532 w 2876550"/>
              <a:gd name="connsiteY783" fmla="*/ 240031 h 1959293"/>
              <a:gd name="connsiteX784" fmla="*/ 857249 w 2876550"/>
              <a:gd name="connsiteY784" fmla="*/ 211456 h 1959293"/>
              <a:gd name="connsiteX785" fmla="*/ 690562 w 2876550"/>
              <a:gd name="connsiteY785" fmla="*/ 211456 h 1959293"/>
              <a:gd name="connsiteX786" fmla="*/ 716280 w 2876550"/>
              <a:gd name="connsiteY786" fmla="*/ 240031 h 1959293"/>
              <a:gd name="connsiteX787" fmla="*/ 690562 w 2876550"/>
              <a:gd name="connsiteY787" fmla="*/ 268606 h 1959293"/>
              <a:gd name="connsiteX788" fmla="*/ 664845 w 2876550"/>
              <a:gd name="connsiteY788" fmla="*/ 240031 h 1959293"/>
              <a:gd name="connsiteX789" fmla="*/ 690562 w 2876550"/>
              <a:gd name="connsiteY789" fmla="*/ 211456 h 1959293"/>
              <a:gd name="connsiteX790" fmla="*/ 524827 w 2876550"/>
              <a:gd name="connsiteY790" fmla="*/ 211456 h 1959293"/>
              <a:gd name="connsiteX791" fmla="*/ 550545 w 2876550"/>
              <a:gd name="connsiteY791" fmla="*/ 240031 h 1959293"/>
              <a:gd name="connsiteX792" fmla="*/ 524827 w 2876550"/>
              <a:gd name="connsiteY792" fmla="*/ 268606 h 1959293"/>
              <a:gd name="connsiteX793" fmla="*/ 499110 w 2876550"/>
              <a:gd name="connsiteY793" fmla="*/ 240031 h 1959293"/>
              <a:gd name="connsiteX794" fmla="*/ 524827 w 2876550"/>
              <a:gd name="connsiteY794" fmla="*/ 211456 h 1959293"/>
              <a:gd name="connsiteX795" fmla="*/ 358139 w 2876550"/>
              <a:gd name="connsiteY795" fmla="*/ 211456 h 1959293"/>
              <a:gd name="connsiteX796" fmla="*/ 383857 w 2876550"/>
              <a:gd name="connsiteY796" fmla="*/ 240031 h 1959293"/>
              <a:gd name="connsiteX797" fmla="*/ 358139 w 2876550"/>
              <a:gd name="connsiteY797" fmla="*/ 268606 h 1959293"/>
              <a:gd name="connsiteX798" fmla="*/ 332422 w 2876550"/>
              <a:gd name="connsiteY798" fmla="*/ 240031 h 1959293"/>
              <a:gd name="connsiteX799" fmla="*/ 358139 w 2876550"/>
              <a:gd name="connsiteY799" fmla="*/ 211456 h 1959293"/>
              <a:gd name="connsiteX800" fmla="*/ 192405 w 2876550"/>
              <a:gd name="connsiteY800" fmla="*/ 211456 h 1959293"/>
              <a:gd name="connsiteX801" fmla="*/ 218122 w 2876550"/>
              <a:gd name="connsiteY801" fmla="*/ 240031 h 1959293"/>
              <a:gd name="connsiteX802" fmla="*/ 192405 w 2876550"/>
              <a:gd name="connsiteY802" fmla="*/ 268606 h 1959293"/>
              <a:gd name="connsiteX803" fmla="*/ 166687 w 2876550"/>
              <a:gd name="connsiteY803" fmla="*/ 240031 h 1959293"/>
              <a:gd name="connsiteX804" fmla="*/ 192405 w 2876550"/>
              <a:gd name="connsiteY804" fmla="*/ 211456 h 1959293"/>
              <a:gd name="connsiteX805" fmla="*/ 25718 w 2876550"/>
              <a:gd name="connsiteY805" fmla="*/ 211456 h 1959293"/>
              <a:gd name="connsiteX806" fmla="*/ 51435 w 2876550"/>
              <a:gd name="connsiteY806" fmla="*/ 240031 h 1959293"/>
              <a:gd name="connsiteX807" fmla="*/ 25718 w 2876550"/>
              <a:gd name="connsiteY807" fmla="*/ 268606 h 1959293"/>
              <a:gd name="connsiteX808" fmla="*/ 0 w 2876550"/>
              <a:gd name="connsiteY808" fmla="*/ 240031 h 1959293"/>
              <a:gd name="connsiteX809" fmla="*/ 25718 w 2876550"/>
              <a:gd name="connsiteY809" fmla="*/ 211456 h 1959293"/>
              <a:gd name="connsiteX810" fmla="*/ 2850832 w 2876550"/>
              <a:gd name="connsiteY810" fmla="*/ 0 h 1959293"/>
              <a:gd name="connsiteX811" fmla="*/ 2876550 w 2876550"/>
              <a:gd name="connsiteY811" fmla="*/ 28575 h 1959293"/>
              <a:gd name="connsiteX812" fmla="*/ 2850832 w 2876550"/>
              <a:gd name="connsiteY812" fmla="*/ 57150 h 1959293"/>
              <a:gd name="connsiteX813" fmla="*/ 2825115 w 2876550"/>
              <a:gd name="connsiteY813" fmla="*/ 28575 h 1959293"/>
              <a:gd name="connsiteX814" fmla="*/ 2850832 w 2876550"/>
              <a:gd name="connsiteY814" fmla="*/ 0 h 1959293"/>
              <a:gd name="connsiteX815" fmla="*/ 2684144 w 2876550"/>
              <a:gd name="connsiteY815" fmla="*/ 0 h 1959293"/>
              <a:gd name="connsiteX816" fmla="*/ 2709862 w 2876550"/>
              <a:gd name="connsiteY816" fmla="*/ 28575 h 1959293"/>
              <a:gd name="connsiteX817" fmla="*/ 2684144 w 2876550"/>
              <a:gd name="connsiteY817" fmla="*/ 57150 h 1959293"/>
              <a:gd name="connsiteX818" fmla="*/ 2658427 w 2876550"/>
              <a:gd name="connsiteY818" fmla="*/ 28575 h 1959293"/>
              <a:gd name="connsiteX819" fmla="*/ 2684144 w 2876550"/>
              <a:gd name="connsiteY819" fmla="*/ 0 h 1959293"/>
              <a:gd name="connsiteX820" fmla="*/ 2518409 w 2876550"/>
              <a:gd name="connsiteY820" fmla="*/ 0 h 1959293"/>
              <a:gd name="connsiteX821" fmla="*/ 2544127 w 2876550"/>
              <a:gd name="connsiteY821" fmla="*/ 28575 h 1959293"/>
              <a:gd name="connsiteX822" fmla="*/ 2518409 w 2876550"/>
              <a:gd name="connsiteY822" fmla="*/ 57150 h 1959293"/>
              <a:gd name="connsiteX823" fmla="*/ 2492692 w 2876550"/>
              <a:gd name="connsiteY823" fmla="*/ 28575 h 1959293"/>
              <a:gd name="connsiteX824" fmla="*/ 2518409 w 2876550"/>
              <a:gd name="connsiteY824" fmla="*/ 0 h 1959293"/>
              <a:gd name="connsiteX825" fmla="*/ 2352674 w 2876550"/>
              <a:gd name="connsiteY825" fmla="*/ 0 h 1959293"/>
              <a:gd name="connsiteX826" fmla="*/ 2378392 w 2876550"/>
              <a:gd name="connsiteY826" fmla="*/ 28575 h 1959293"/>
              <a:gd name="connsiteX827" fmla="*/ 2352674 w 2876550"/>
              <a:gd name="connsiteY827" fmla="*/ 57150 h 1959293"/>
              <a:gd name="connsiteX828" fmla="*/ 2326957 w 2876550"/>
              <a:gd name="connsiteY828" fmla="*/ 28575 h 1959293"/>
              <a:gd name="connsiteX829" fmla="*/ 2352674 w 2876550"/>
              <a:gd name="connsiteY829" fmla="*/ 0 h 1959293"/>
              <a:gd name="connsiteX830" fmla="*/ 2185987 w 2876550"/>
              <a:gd name="connsiteY830" fmla="*/ 0 h 1959293"/>
              <a:gd name="connsiteX831" fmla="*/ 2211705 w 2876550"/>
              <a:gd name="connsiteY831" fmla="*/ 28575 h 1959293"/>
              <a:gd name="connsiteX832" fmla="*/ 2185987 w 2876550"/>
              <a:gd name="connsiteY832" fmla="*/ 57150 h 1959293"/>
              <a:gd name="connsiteX833" fmla="*/ 2160270 w 2876550"/>
              <a:gd name="connsiteY833" fmla="*/ 28575 h 1959293"/>
              <a:gd name="connsiteX834" fmla="*/ 2185987 w 2876550"/>
              <a:gd name="connsiteY834" fmla="*/ 0 h 1959293"/>
              <a:gd name="connsiteX835" fmla="*/ 2020252 w 2876550"/>
              <a:gd name="connsiteY835" fmla="*/ 0 h 1959293"/>
              <a:gd name="connsiteX836" fmla="*/ 2045969 w 2876550"/>
              <a:gd name="connsiteY836" fmla="*/ 28575 h 1959293"/>
              <a:gd name="connsiteX837" fmla="*/ 2020252 w 2876550"/>
              <a:gd name="connsiteY837" fmla="*/ 57150 h 1959293"/>
              <a:gd name="connsiteX838" fmla="*/ 1994534 w 2876550"/>
              <a:gd name="connsiteY838" fmla="*/ 28575 h 1959293"/>
              <a:gd name="connsiteX839" fmla="*/ 2020252 w 2876550"/>
              <a:gd name="connsiteY839" fmla="*/ 0 h 1959293"/>
              <a:gd name="connsiteX840" fmla="*/ 1853565 w 2876550"/>
              <a:gd name="connsiteY840" fmla="*/ 0 h 1959293"/>
              <a:gd name="connsiteX841" fmla="*/ 1879282 w 2876550"/>
              <a:gd name="connsiteY841" fmla="*/ 28575 h 1959293"/>
              <a:gd name="connsiteX842" fmla="*/ 1853565 w 2876550"/>
              <a:gd name="connsiteY842" fmla="*/ 57150 h 1959293"/>
              <a:gd name="connsiteX843" fmla="*/ 1827847 w 2876550"/>
              <a:gd name="connsiteY843" fmla="*/ 28575 h 1959293"/>
              <a:gd name="connsiteX844" fmla="*/ 1853565 w 2876550"/>
              <a:gd name="connsiteY844" fmla="*/ 0 h 1959293"/>
              <a:gd name="connsiteX845" fmla="*/ 1687829 w 2876550"/>
              <a:gd name="connsiteY845" fmla="*/ 0 h 1959293"/>
              <a:gd name="connsiteX846" fmla="*/ 1713547 w 2876550"/>
              <a:gd name="connsiteY846" fmla="*/ 28575 h 1959293"/>
              <a:gd name="connsiteX847" fmla="*/ 1687829 w 2876550"/>
              <a:gd name="connsiteY847" fmla="*/ 57150 h 1959293"/>
              <a:gd name="connsiteX848" fmla="*/ 1662112 w 2876550"/>
              <a:gd name="connsiteY848" fmla="*/ 28575 h 1959293"/>
              <a:gd name="connsiteX849" fmla="*/ 1687829 w 2876550"/>
              <a:gd name="connsiteY849" fmla="*/ 0 h 1959293"/>
              <a:gd name="connsiteX850" fmla="*/ 1521142 w 2876550"/>
              <a:gd name="connsiteY850" fmla="*/ 0 h 1959293"/>
              <a:gd name="connsiteX851" fmla="*/ 1546860 w 2876550"/>
              <a:gd name="connsiteY851" fmla="*/ 28575 h 1959293"/>
              <a:gd name="connsiteX852" fmla="*/ 1521142 w 2876550"/>
              <a:gd name="connsiteY852" fmla="*/ 57150 h 1959293"/>
              <a:gd name="connsiteX853" fmla="*/ 1495425 w 2876550"/>
              <a:gd name="connsiteY853" fmla="*/ 28575 h 1959293"/>
              <a:gd name="connsiteX854" fmla="*/ 1521142 w 2876550"/>
              <a:gd name="connsiteY854" fmla="*/ 0 h 1959293"/>
              <a:gd name="connsiteX855" fmla="*/ 1355407 w 2876550"/>
              <a:gd name="connsiteY855" fmla="*/ 0 h 1959293"/>
              <a:gd name="connsiteX856" fmla="*/ 1381125 w 2876550"/>
              <a:gd name="connsiteY856" fmla="*/ 28575 h 1959293"/>
              <a:gd name="connsiteX857" fmla="*/ 1355407 w 2876550"/>
              <a:gd name="connsiteY857" fmla="*/ 57150 h 1959293"/>
              <a:gd name="connsiteX858" fmla="*/ 1329690 w 2876550"/>
              <a:gd name="connsiteY858" fmla="*/ 28575 h 1959293"/>
              <a:gd name="connsiteX859" fmla="*/ 1355407 w 2876550"/>
              <a:gd name="connsiteY859" fmla="*/ 0 h 1959293"/>
              <a:gd name="connsiteX860" fmla="*/ 1188720 w 2876550"/>
              <a:gd name="connsiteY860" fmla="*/ 0 h 1959293"/>
              <a:gd name="connsiteX861" fmla="*/ 1214437 w 2876550"/>
              <a:gd name="connsiteY861" fmla="*/ 28575 h 1959293"/>
              <a:gd name="connsiteX862" fmla="*/ 1188720 w 2876550"/>
              <a:gd name="connsiteY862" fmla="*/ 57150 h 1959293"/>
              <a:gd name="connsiteX863" fmla="*/ 1163002 w 2876550"/>
              <a:gd name="connsiteY863" fmla="*/ 28575 h 1959293"/>
              <a:gd name="connsiteX864" fmla="*/ 1188720 w 2876550"/>
              <a:gd name="connsiteY864" fmla="*/ 0 h 1959293"/>
              <a:gd name="connsiteX865" fmla="*/ 1022985 w 2876550"/>
              <a:gd name="connsiteY865" fmla="*/ 0 h 1959293"/>
              <a:gd name="connsiteX866" fmla="*/ 1048702 w 2876550"/>
              <a:gd name="connsiteY866" fmla="*/ 28575 h 1959293"/>
              <a:gd name="connsiteX867" fmla="*/ 1022985 w 2876550"/>
              <a:gd name="connsiteY867" fmla="*/ 57150 h 1959293"/>
              <a:gd name="connsiteX868" fmla="*/ 997267 w 2876550"/>
              <a:gd name="connsiteY868" fmla="*/ 28575 h 1959293"/>
              <a:gd name="connsiteX869" fmla="*/ 1022985 w 2876550"/>
              <a:gd name="connsiteY869" fmla="*/ 0 h 1959293"/>
              <a:gd name="connsiteX870" fmla="*/ 857249 w 2876550"/>
              <a:gd name="connsiteY870" fmla="*/ 0 h 1959293"/>
              <a:gd name="connsiteX871" fmla="*/ 882967 w 2876550"/>
              <a:gd name="connsiteY871" fmla="*/ 28575 h 1959293"/>
              <a:gd name="connsiteX872" fmla="*/ 857249 w 2876550"/>
              <a:gd name="connsiteY872" fmla="*/ 57150 h 1959293"/>
              <a:gd name="connsiteX873" fmla="*/ 831532 w 2876550"/>
              <a:gd name="connsiteY873" fmla="*/ 28575 h 1959293"/>
              <a:gd name="connsiteX874" fmla="*/ 857249 w 2876550"/>
              <a:gd name="connsiteY874" fmla="*/ 0 h 1959293"/>
              <a:gd name="connsiteX875" fmla="*/ 690562 w 2876550"/>
              <a:gd name="connsiteY875" fmla="*/ 0 h 1959293"/>
              <a:gd name="connsiteX876" fmla="*/ 716280 w 2876550"/>
              <a:gd name="connsiteY876" fmla="*/ 28575 h 1959293"/>
              <a:gd name="connsiteX877" fmla="*/ 690562 w 2876550"/>
              <a:gd name="connsiteY877" fmla="*/ 57150 h 1959293"/>
              <a:gd name="connsiteX878" fmla="*/ 664845 w 2876550"/>
              <a:gd name="connsiteY878" fmla="*/ 28575 h 1959293"/>
              <a:gd name="connsiteX879" fmla="*/ 690562 w 2876550"/>
              <a:gd name="connsiteY879" fmla="*/ 0 h 1959293"/>
              <a:gd name="connsiteX880" fmla="*/ 524827 w 2876550"/>
              <a:gd name="connsiteY880" fmla="*/ 0 h 1959293"/>
              <a:gd name="connsiteX881" fmla="*/ 550545 w 2876550"/>
              <a:gd name="connsiteY881" fmla="*/ 28575 h 1959293"/>
              <a:gd name="connsiteX882" fmla="*/ 524827 w 2876550"/>
              <a:gd name="connsiteY882" fmla="*/ 57150 h 1959293"/>
              <a:gd name="connsiteX883" fmla="*/ 499110 w 2876550"/>
              <a:gd name="connsiteY883" fmla="*/ 28575 h 1959293"/>
              <a:gd name="connsiteX884" fmla="*/ 524827 w 2876550"/>
              <a:gd name="connsiteY884" fmla="*/ 0 h 1959293"/>
              <a:gd name="connsiteX885" fmla="*/ 358139 w 2876550"/>
              <a:gd name="connsiteY885" fmla="*/ 0 h 1959293"/>
              <a:gd name="connsiteX886" fmla="*/ 383857 w 2876550"/>
              <a:gd name="connsiteY886" fmla="*/ 28575 h 1959293"/>
              <a:gd name="connsiteX887" fmla="*/ 358139 w 2876550"/>
              <a:gd name="connsiteY887" fmla="*/ 57150 h 1959293"/>
              <a:gd name="connsiteX888" fmla="*/ 332422 w 2876550"/>
              <a:gd name="connsiteY888" fmla="*/ 28575 h 1959293"/>
              <a:gd name="connsiteX889" fmla="*/ 358139 w 2876550"/>
              <a:gd name="connsiteY889" fmla="*/ 0 h 1959293"/>
              <a:gd name="connsiteX890" fmla="*/ 192405 w 2876550"/>
              <a:gd name="connsiteY890" fmla="*/ 0 h 1959293"/>
              <a:gd name="connsiteX891" fmla="*/ 218122 w 2876550"/>
              <a:gd name="connsiteY891" fmla="*/ 28575 h 1959293"/>
              <a:gd name="connsiteX892" fmla="*/ 192405 w 2876550"/>
              <a:gd name="connsiteY892" fmla="*/ 57150 h 1959293"/>
              <a:gd name="connsiteX893" fmla="*/ 166687 w 2876550"/>
              <a:gd name="connsiteY893" fmla="*/ 28575 h 1959293"/>
              <a:gd name="connsiteX894" fmla="*/ 192405 w 2876550"/>
              <a:gd name="connsiteY894" fmla="*/ 0 h 1959293"/>
              <a:gd name="connsiteX895" fmla="*/ 25718 w 2876550"/>
              <a:gd name="connsiteY895" fmla="*/ 0 h 1959293"/>
              <a:gd name="connsiteX896" fmla="*/ 51435 w 2876550"/>
              <a:gd name="connsiteY896" fmla="*/ 28575 h 1959293"/>
              <a:gd name="connsiteX897" fmla="*/ 25718 w 2876550"/>
              <a:gd name="connsiteY897" fmla="*/ 57150 h 1959293"/>
              <a:gd name="connsiteX898" fmla="*/ 0 w 2876550"/>
              <a:gd name="connsiteY898" fmla="*/ 28575 h 1959293"/>
              <a:gd name="connsiteX899" fmla="*/ 25718 w 2876550"/>
              <a:gd name="connsiteY899" fmla="*/ 0 h 195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</a:cxnLst>
            <a:rect l="l" t="t" r="r" b="b"/>
            <a:pathLst>
              <a:path w="2876550" h="1959293">
                <a:moveTo>
                  <a:pt x="2850832" y="1902143"/>
                </a:moveTo>
                <a:cubicBezTo>
                  <a:pt x="2865120" y="1902143"/>
                  <a:pt x="2876550" y="1914526"/>
                  <a:pt x="2876550" y="1930718"/>
                </a:cubicBezTo>
                <a:cubicBezTo>
                  <a:pt x="2876550" y="1945958"/>
                  <a:pt x="2865120" y="1959293"/>
                  <a:pt x="2850832" y="1959293"/>
                </a:cubicBezTo>
                <a:cubicBezTo>
                  <a:pt x="2836545" y="1959293"/>
                  <a:pt x="2825115" y="1946910"/>
                  <a:pt x="2825115" y="1930718"/>
                </a:cubicBezTo>
                <a:cubicBezTo>
                  <a:pt x="2825115" y="1915478"/>
                  <a:pt x="2836545" y="1902143"/>
                  <a:pt x="2850832" y="1902143"/>
                </a:cubicBezTo>
                <a:close/>
                <a:moveTo>
                  <a:pt x="2684144" y="1902143"/>
                </a:moveTo>
                <a:cubicBezTo>
                  <a:pt x="2698432" y="1902143"/>
                  <a:pt x="2709862" y="1914526"/>
                  <a:pt x="2709862" y="1930718"/>
                </a:cubicBezTo>
                <a:cubicBezTo>
                  <a:pt x="2709862" y="1945958"/>
                  <a:pt x="2698432" y="1959293"/>
                  <a:pt x="2684144" y="1959293"/>
                </a:cubicBezTo>
                <a:cubicBezTo>
                  <a:pt x="2669857" y="1959293"/>
                  <a:pt x="2658427" y="1946910"/>
                  <a:pt x="2658427" y="1930718"/>
                </a:cubicBezTo>
                <a:cubicBezTo>
                  <a:pt x="2658427" y="1915478"/>
                  <a:pt x="2669857" y="1902143"/>
                  <a:pt x="2684144" y="1902143"/>
                </a:cubicBezTo>
                <a:close/>
                <a:moveTo>
                  <a:pt x="2518409" y="1902143"/>
                </a:moveTo>
                <a:cubicBezTo>
                  <a:pt x="2532697" y="1902143"/>
                  <a:pt x="2544127" y="1914526"/>
                  <a:pt x="2544127" y="1930718"/>
                </a:cubicBezTo>
                <a:cubicBezTo>
                  <a:pt x="2544127" y="1945958"/>
                  <a:pt x="2532697" y="1959293"/>
                  <a:pt x="2518409" y="1959293"/>
                </a:cubicBezTo>
                <a:cubicBezTo>
                  <a:pt x="2504122" y="1959293"/>
                  <a:pt x="2492692" y="1946910"/>
                  <a:pt x="2492692" y="1930718"/>
                </a:cubicBezTo>
                <a:cubicBezTo>
                  <a:pt x="2492692" y="1915478"/>
                  <a:pt x="2504122" y="1902143"/>
                  <a:pt x="2518409" y="1902143"/>
                </a:cubicBezTo>
                <a:close/>
                <a:moveTo>
                  <a:pt x="2352674" y="1902143"/>
                </a:moveTo>
                <a:cubicBezTo>
                  <a:pt x="2366962" y="1902143"/>
                  <a:pt x="2378392" y="1914526"/>
                  <a:pt x="2378392" y="1930718"/>
                </a:cubicBezTo>
                <a:cubicBezTo>
                  <a:pt x="2378392" y="1946910"/>
                  <a:pt x="2366962" y="1959293"/>
                  <a:pt x="2352674" y="1959293"/>
                </a:cubicBezTo>
                <a:cubicBezTo>
                  <a:pt x="2338387" y="1959293"/>
                  <a:pt x="2326957" y="1946910"/>
                  <a:pt x="2326957" y="1930718"/>
                </a:cubicBezTo>
                <a:cubicBezTo>
                  <a:pt x="2326957" y="1914526"/>
                  <a:pt x="2338387" y="1902143"/>
                  <a:pt x="2352674" y="1902143"/>
                </a:cubicBezTo>
                <a:close/>
                <a:moveTo>
                  <a:pt x="2185987" y="1902143"/>
                </a:moveTo>
                <a:cubicBezTo>
                  <a:pt x="2200275" y="1902143"/>
                  <a:pt x="2211705" y="1914526"/>
                  <a:pt x="2211705" y="1930718"/>
                </a:cubicBezTo>
                <a:cubicBezTo>
                  <a:pt x="2211705" y="1945958"/>
                  <a:pt x="2200275" y="1959293"/>
                  <a:pt x="2185987" y="1959293"/>
                </a:cubicBezTo>
                <a:cubicBezTo>
                  <a:pt x="2171700" y="1959293"/>
                  <a:pt x="2160270" y="1946910"/>
                  <a:pt x="2160270" y="1930718"/>
                </a:cubicBezTo>
                <a:cubicBezTo>
                  <a:pt x="2160270" y="1915478"/>
                  <a:pt x="2171700" y="1902143"/>
                  <a:pt x="2185987" y="1902143"/>
                </a:cubicBezTo>
                <a:close/>
                <a:moveTo>
                  <a:pt x="2020252" y="1902143"/>
                </a:moveTo>
                <a:cubicBezTo>
                  <a:pt x="2034539" y="1902143"/>
                  <a:pt x="2045969" y="1914526"/>
                  <a:pt x="2045969" y="1930718"/>
                </a:cubicBezTo>
                <a:cubicBezTo>
                  <a:pt x="2045969" y="1945958"/>
                  <a:pt x="2034539" y="1959293"/>
                  <a:pt x="2020252" y="1959293"/>
                </a:cubicBezTo>
                <a:cubicBezTo>
                  <a:pt x="2005964" y="1959293"/>
                  <a:pt x="1994534" y="1946910"/>
                  <a:pt x="1994534" y="1930718"/>
                </a:cubicBezTo>
                <a:cubicBezTo>
                  <a:pt x="1994534" y="1915478"/>
                  <a:pt x="2005964" y="1902143"/>
                  <a:pt x="2020252" y="1902143"/>
                </a:cubicBezTo>
                <a:close/>
                <a:moveTo>
                  <a:pt x="1853565" y="1902143"/>
                </a:moveTo>
                <a:cubicBezTo>
                  <a:pt x="1867852" y="1902143"/>
                  <a:pt x="1879282" y="1914526"/>
                  <a:pt x="1879282" y="1930718"/>
                </a:cubicBezTo>
                <a:cubicBezTo>
                  <a:pt x="1879282" y="1945958"/>
                  <a:pt x="1867852" y="1959293"/>
                  <a:pt x="1853565" y="1959293"/>
                </a:cubicBezTo>
                <a:cubicBezTo>
                  <a:pt x="1839277" y="1959293"/>
                  <a:pt x="1827847" y="1946910"/>
                  <a:pt x="1827847" y="1930718"/>
                </a:cubicBezTo>
                <a:cubicBezTo>
                  <a:pt x="1827847" y="1915478"/>
                  <a:pt x="1839277" y="1902143"/>
                  <a:pt x="1853565" y="1902143"/>
                </a:cubicBezTo>
                <a:close/>
                <a:moveTo>
                  <a:pt x="1687829" y="1902143"/>
                </a:moveTo>
                <a:cubicBezTo>
                  <a:pt x="1702117" y="1902143"/>
                  <a:pt x="1713547" y="1914526"/>
                  <a:pt x="1713547" y="1930718"/>
                </a:cubicBezTo>
                <a:cubicBezTo>
                  <a:pt x="1713547" y="1945958"/>
                  <a:pt x="1702117" y="1959293"/>
                  <a:pt x="1687829" y="1959293"/>
                </a:cubicBezTo>
                <a:cubicBezTo>
                  <a:pt x="1673542" y="1959293"/>
                  <a:pt x="1662112" y="1946910"/>
                  <a:pt x="1662112" y="1930718"/>
                </a:cubicBezTo>
                <a:cubicBezTo>
                  <a:pt x="1662112" y="1915478"/>
                  <a:pt x="1673542" y="1902143"/>
                  <a:pt x="1687829" y="1902143"/>
                </a:cubicBezTo>
                <a:close/>
                <a:moveTo>
                  <a:pt x="1521142" y="1902143"/>
                </a:moveTo>
                <a:cubicBezTo>
                  <a:pt x="1535430" y="1902143"/>
                  <a:pt x="1546860" y="1914526"/>
                  <a:pt x="1546860" y="1930718"/>
                </a:cubicBezTo>
                <a:cubicBezTo>
                  <a:pt x="1546860" y="1945958"/>
                  <a:pt x="1535430" y="1959293"/>
                  <a:pt x="1521142" y="1959293"/>
                </a:cubicBezTo>
                <a:cubicBezTo>
                  <a:pt x="1506855" y="1959293"/>
                  <a:pt x="1495425" y="1946910"/>
                  <a:pt x="1495425" y="1930718"/>
                </a:cubicBezTo>
                <a:cubicBezTo>
                  <a:pt x="1495425" y="1915478"/>
                  <a:pt x="1506855" y="1902143"/>
                  <a:pt x="1521142" y="1902143"/>
                </a:cubicBezTo>
                <a:close/>
                <a:moveTo>
                  <a:pt x="1355407" y="1902143"/>
                </a:moveTo>
                <a:cubicBezTo>
                  <a:pt x="1369695" y="1902143"/>
                  <a:pt x="1381125" y="1914526"/>
                  <a:pt x="1381125" y="1930718"/>
                </a:cubicBezTo>
                <a:cubicBezTo>
                  <a:pt x="1381125" y="1945958"/>
                  <a:pt x="1369695" y="1959293"/>
                  <a:pt x="1355407" y="1959293"/>
                </a:cubicBezTo>
                <a:cubicBezTo>
                  <a:pt x="1341120" y="1959293"/>
                  <a:pt x="1329690" y="1946910"/>
                  <a:pt x="1329690" y="1930718"/>
                </a:cubicBezTo>
                <a:cubicBezTo>
                  <a:pt x="1329690" y="1915478"/>
                  <a:pt x="1341120" y="1902143"/>
                  <a:pt x="1355407" y="1902143"/>
                </a:cubicBezTo>
                <a:close/>
                <a:moveTo>
                  <a:pt x="1188720" y="1902143"/>
                </a:moveTo>
                <a:cubicBezTo>
                  <a:pt x="1203007" y="1902143"/>
                  <a:pt x="1214437" y="1914526"/>
                  <a:pt x="1214437" y="1930718"/>
                </a:cubicBezTo>
                <a:cubicBezTo>
                  <a:pt x="1214437" y="1945958"/>
                  <a:pt x="1203007" y="1959293"/>
                  <a:pt x="1188720" y="1959293"/>
                </a:cubicBezTo>
                <a:cubicBezTo>
                  <a:pt x="1174432" y="1959293"/>
                  <a:pt x="1163002" y="1946910"/>
                  <a:pt x="1163002" y="1930718"/>
                </a:cubicBezTo>
                <a:cubicBezTo>
                  <a:pt x="1163002" y="1915478"/>
                  <a:pt x="1174432" y="1902143"/>
                  <a:pt x="1188720" y="1902143"/>
                </a:cubicBezTo>
                <a:close/>
                <a:moveTo>
                  <a:pt x="1022985" y="1902143"/>
                </a:moveTo>
                <a:cubicBezTo>
                  <a:pt x="1037272" y="1902143"/>
                  <a:pt x="1048702" y="1914526"/>
                  <a:pt x="1048702" y="1930718"/>
                </a:cubicBezTo>
                <a:cubicBezTo>
                  <a:pt x="1048702" y="1945958"/>
                  <a:pt x="1037272" y="1959293"/>
                  <a:pt x="1022985" y="1959293"/>
                </a:cubicBezTo>
                <a:cubicBezTo>
                  <a:pt x="1008697" y="1959293"/>
                  <a:pt x="997267" y="1946910"/>
                  <a:pt x="997267" y="1930718"/>
                </a:cubicBezTo>
                <a:cubicBezTo>
                  <a:pt x="997267" y="1915478"/>
                  <a:pt x="1008697" y="1902143"/>
                  <a:pt x="1022985" y="1902143"/>
                </a:cubicBezTo>
                <a:close/>
                <a:moveTo>
                  <a:pt x="857249" y="1902143"/>
                </a:moveTo>
                <a:cubicBezTo>
                  <a:pt x="871537" y="1902143"/>
                  <a:pt x="882967" y="1914526"/>
                  <a:pt x="882967" y="1930718"/>
                </a:cubicBezTo>
                <a:cubicBezTo>
                  <a:pt x="882967" y="1945958"/>
                  <a:pt x="871537" y="1959293"/>
                  <a:pt x="857249" y="1959293"/>
                </a:cubicBezTo>
                <a:cubicBezTo>
                  <a:pt x="842962" y="1959293"/>
                  <a:pt x="831532" y="1946910"/>
                  <a:pt x="831532" y="1930718"/>
                </a:cubicBezTo>
                <a:cubicBezTo>
                  <a:pt x="831532" y="1915478"/>
                  <a:pt x="842962" y="1902143"/>
                  <a:pt x="857249" y="1902143"/>
                </a:cubicBezTo>
                <a:close/>
                <a:moveTo>
                  <a:pt x="690562" y="1902143"/>
                </a:moveTo>
                <a:cubicBezTo>
                  <a:pt x="704850" y="1902143"/>
                  <a:pt x="716280" y="1914526"/>
                  <a:pt x="716280" y="1930718"/>
                </a:cubicBezTo>
                <a:cubicBezTo>
                  <a:pt x="716280" y="1945958"/>
                  <a:pt x="704850" y="1959293"/>
                  <a:pt x="690562" y="1959293"/>
                </a:cubicBezTo>
                <a:cubicBezTo>
                  <a:pt x="676275" y="1959293"/>
                  <a:pt x="664845" y="1946910"/>
                  <a:pt x="664845" y="1930718"/>
                </a:cubicBezTo>
                <a:cubicBezTo>
                  <a:pt x="664845" y="1915478"/>
                  <a:pt x="676275" y="1902143"/>
                  <a:pt x="690562" y="1902143"/>
                </a:cubicBezTo>
                <a:close/>
                <a:moveTo>
                  <a:pt x="524827" y="1902143"/>
                </a:moveTo>
                <a:cubicBezTo>
                  <a:pt x="539115" y="1902143"/>
                  <a:pt x="550545" y="1914526"/>
                  <a:pt x="550545" y="1930718"/>
                </a:cubicBezTo>
                <a:cubicBezTo>
                  <a:pt x="550545" y="1945958"/>
                  <a:pt x="539115" y="1959293"/>
                  <a:pt x="524827" y="1959293"/>
                </a:cubicBezTo>
                <a:cubicBezTo>
                  <a:pt x="510540" y="1959293"/>
                  <a:pt x="499110" y="1946910"/>
                  <a:pt x="499110" y="1930718"/>
                </a:cubicBezTo>
                <a:cubicBezTo>
                  <a:pt x="499110" y="1915478"/>
                  <a:pt x="510540" y="1902143"/>
                  <a:pt x="524827" y="1902143"/>
                </a:cubicBezTo>
                <a:close/>
                <a:moveTo>
                  <a:pt x="358139" y="1902143"/>
                </a:moveTo>
                <a:cubicBezTo>
                  <a:pt x="372427" y="1902143"/>
                  <a:pt x="383857" y="1914526"/>
                  <a:pt x="383857" y="1930718"/>
                </a:cubicBezTo>
                <a:cubicBezTo>
                  <a:pt x="383857" y="1946910"/>
                  <a:pt x="372427" y="1959293"/>
                  <a:pt x="358139" y="1959293"/>
                </a:cubicBezTo>
                <a:cubicBezTo>
                  <a:pt x="343852" y="1959293"/>
                  <a:pt x="332422" y="1946910"/>
                  <a:pt x="332422" y="1930718"/>
                </a:cubicBezTo>
                <a:cubicBezTo>
                  <a:pt x="332422" y="1914526"/>
                  <a:pt x="343852" y="1902143"/>
                  <a:pt x="358139" y="1902143"/>
                </a:cubicBezTo>
                <a:close/>
                <a:moveTo>
                  <a:pt x="192405" y="1902143"/>
                </a:moveTo>
                <a:cubicBezTo>
                  <a:pt x="206692" y="1902143"/>
                  <a:pt x="218122" y="1914526"/>
                  <a:pt x="218122" y="1930718"/>
                </a:cubicBezTo>
                <a:cubicBezTo>
                  <a:pt x="218122" y="1945958"/>
                  <a:pt x="206692" y="1959293"/>
                  <a:pt x="192405" y="1959293"/>
                </a:cubicBezTo>
                <a:cubicBezTo>
                  <a:pt x="178117" y="1959293"/>
                  <a:pt x="166687" y="1946910"/>
                  <a:pt x="166687" y="1930718"/>
                </a:cubicBezTo>
                <a:cubicBezTo>
                  <a:pt x="166687" y="1915478"/>
                  <a:pt x="178117" y="1902143"/>
                  <a:pt x="192405" y="1902143"/>
                </a:cubicBezTo>
                <a:close/>
                <a:moveTo>
                  <a:pt x="25718" y="1902143"/>
                </a:moveTo>
                <a:cubicBezTo>
                  <a:pt x="40005" y="1902143"/>
                  <a:pt x="51435" y="1914526"/>
                  <a:pt x="51435" y="1930718"/>
                </a:cubicBezTo>
                <a:cubicBezTo>
                  <a:pt x="51435" y="1946910"/>
                  <a:pt x="40005" y="1959293"/>
                  <a:pt x="25718" y="1959293"/>
                </a:cubicBezTo>
                <a:cubicBezTo>
                  <a:pt x="11430" y="1959293"/>
                  <a:pt x="0" y="1946910"/>
                  <a:pt x="0" y="1930718"/>
                </a:cubicBezTo>
                <a:cubicBezTo>
                  <a:pt x="0" y="1914526"/>
                  <a:pt x="11430" y="1902143"/>
                  <a:pt x="25718" y="1902143"/>
                </a:cubicBezTo>
                <a:close/>
                <a:moveTo>
                  <a:pt x="2850832" y="1690688"/>
                </a:moveTo>
                <a:cubicBezTo>
                  <a:pt x="2865120" y="1690688"/>
                  <a:pt x="2876550" y="1703071"/>
                  <a:pt x="2876550" y="1719263"/>
                </a:cubicBezTo>
                <a:cubicBezTo>
                  <a:pt x="2876550" y="1734503"/>
                  <a:pt x="2865120" y="1747838"/>
                  <a:pt x="2850832" y="1747838"/>
                </a:cubicBezTo>
                <a:cubicBezTo>
                  <a:pt x="2836545" y="1747838"/>
                  <a:pt x="2825115" y="1735455"/>
                  <a:pt x="2825115" y="1719263"/>
                </a:cubicBezTo>
                <a:cubicBezTo>
                  <a:pt x="2825115" y="1703071"/>
                  <a:pt x="2836545" y="1690688"/>
                  <a:pt x="2850832" y="1690688"/>
                </a:cubicBezTo>
                <a:close/>
                <a:moveTo>
                  <a:pt x="2684144" y="1690688"/>
                </a:moveTo>
                <a:cubicBezTo>
                  <a:pt x="2698432" y="1690688"/>
                  <a:pt x="2709862" y="1703071"/>
                  <a:pt x="2709862" y="1719263"/>
                </a:cubicBezTo>
                <a:cubicBezTo>
                  <a:pt x="2709862" y="1735455"/>
                  <a:pt x="2698432" y="1747838"/>
                  <a:pt x="2684144" y="1747838"/>
                </a:cubicBezTo>
                <a:cubicBezTo>
                  <a:pt x="2669857" y="1747838"/>
                  <a:pt x="2658427" y="1735455"/>
                  <a:pt x="2658427" y="1719263"/>
                </a:cubicBezTo>
                <a:cubicBezTo>
                  <a:pt x="2658427" y="1703071"/>
                  <a:pt x="2669857" y="1690688"/>
                  <a:pt x="2684144" y="1690688"/>
                </a:cubicBezTo>
                <a:close/>
                <a:moveTo>
                  <a:pt x="2518409" y="1690688"/>
                </a:moveTo>
                <a:cubicBezTo>
                  <a:pt x="2532697" y="1690688"/>
                  <a:pt x="2544127" y="1703071"/>
                  <a:pt x="2544127" y="1719263"/>
                </a:cubicBezTo>
                <a:cubicBezTo>
                  <a:pt x="2544127" y="1734503"/>
                  <a:pt x="2532697" y="1747838"/>
                  <a:pt x="2518409" y="1747838"/>
                </a:cubicBezTo>
                <a:cubicBezTo>
                  <a:pt x="2504122" y="1747838"/>
                  <a:pt x="2492692" y="1735455"/>
                  <a:pt x="2492692" y="1719263"/>
                </a:cubicBezTo>
                <a:cubicBezTo>
                  <a:pt x="2492692" y="1703071"/>
                  <a:pt x="2504122" y="1690688"/>
                  <a:pt x="2518409" y="1690688"/>
                </a:cubicBezTo>
                <a:close/>
                <a:moveTo>
                  <a:pt x="2352674" y="1690688"/>
                </a:moveTo>
                <a:cubicBezTo>
                  <a:pt x="2366962" y="1690688"/>
                  <a:pt x="2378392" y="1703071"/>
                  <a:pt x="2378392" y="1719263"/>
                </a:cubicBezTo>
                <a:cubicBezTo>
                  <a:pt x="2378392" y="1734503"/>
                  <a:pt x="2366962" y="1747838"/>
                  <a:pt x="2352674" y="1747838"/>
                </a:cubicBezTo>
                <a:cubicBezTo>
                  <a:pt x="2338387" y="1747838"/>
                  <a:pt x="2326957" y="1735455"/>
                  <a:pt x="2326957" y="1719263"/>
                </a:cubicBezTo>
                <a:cubicBezTo>
                  <a:pt x="2326957" y="1703071"/>
                  <a:pt x="2338387" y="1690688"/>
                  <a:pt x="2352674" y="1690688"/>
                </a:cubicBezTo>
                <a:close/>
                <a:moveTo>
                  <a:pt x="2185987" y="1690688"/>
                </a:moveTo>
                <a:cubicBezTo>
                  <a:pt x="2200275" y="1690688"/>
                  <a:pt x="2211705" y="1703071"/>
                  <a:pt x="2211705" y="1719263"/>
                </a:cubicBezTo>
                <a:cubicBezTo>
                  <a:pt x="2211705" y="1734503"/>
                  <a:pt x="2200275" y="1747838"/>
                  <a:pt x="2185987" y="1747838"/>
                </a:cubicBezTo>
                <a:cubicBezTo>
                  <a:pt x="2171700" y="1747838"/>
                  <a:pt x="2160270" y="1735455"/>
                  <a:pt x="2160270" y="1719263"/>
                </a:cubicBezTo>
                <a:cubicBezTo>
                  <a:pt x="2160270" y="1703071"/>
                  <a:pt x="2171700" y="1690688"/>
                  <a:pt x="2185987" y="1690688"/>
                </a:cubicBezTo>
                <a:close/>
                <a:moveTo>
                  <a:pt x="2020252" y="1690688"/>
                </a:moveTo>
                <a:cubicBezTo>
                  <a:pt x="2034539" y="1690688"/>
                  <a:pt x="2045969" y="1703071"/>
                  <a:pt x="2045969" y="1719263"/>
                </a:cubicBezTo>
                <a:cubicBezTo>
                  <a:pt x="2045969" y="1735455"/>
                  <a:pt x="2034539" y="1747838"/>
                  <a:pt x="2020252" y="1747838"/>
                </a:cubicBezTo>
                <a:cubicBezTo>
                  <a:pt x="2005964" y="1747838"/>
                  <a:pt x="1994534" y="1735455"/>
                  <a:pt x="1994534" y="1719263"/>
                </a:cubicBezTo>
                <a:cubicBezTo>
                  <a:pt x="1994534" y="1703071"/>
                  <a:pt x="2005964" y="1690688"/>
                  <a:pt x="2020252" y="1690688"/>
                </a:cubicBezTo>
                <a:close/>
                <a:moveTo>
                  <a:pt x="1853565" y="1690688"/>
                </a:moveTo>
                <a:cubicBezTo>
                  <a:pt x="1867852" y="1690688"/>
                  <a:pt x="1879282" y="1703071"/>
                  <a:pt x="1879282" y="1719263"/>
                </a:cubicBezTo>
                <a:cubicBezTo>
                  <a:pt x="1879282" y="1734503"/>
                  <a:pt x="1867852" y="1747838"/>
                  <a:pt x="1853565" y="1747838"/>
                </a:cubicBezTo>
                <a:cubicBezTo>
                  <a:pt x="1839277" y="1747838"/>
                  <a:pt x="1827847" y="1735455"/>
                  <a:pt x="1827847" y="1719263"/>
                </a:cubicBezTo>
                <a:cubicBezTo>
                  <a:pt x="1827847" y="1703071"/>
                  <a:pt x="1839277" y="1690688"/>
                  <a:pt x="1853565" y="1690688"/>
                </a:cubicBezTo>
                <a:close/>
                <a:moveTo>
                  <a:pt x="1687829" y="1690688"/>
                </a:moveTo>
                <a:cubicBezTo>
                  <a:pt x="1702117" y="1690688"/>
                  <a:pt x="1713547" y="1703071"/>
                  <a:pt x="1713547" y="1719263"/>
                </a:cubicBezTo>
                <a:cubicBezTo>
                  <a:pt x="1713547" y="1734503"/>
                  <a:pt x="1702117" y="1747838"/>
                  <a:pt x="1687829" y="1747838"/>
                </a:cubicBezTo>
                <a:cubicBezTo>
                  <a:pt x="1673542" y="1747838"/>
                  <a:pt x="1662112" y="1735455"/>
                  <a:pt x="1662112" y="1719263"/>
                </a:cubicBezTo>
                <a:cubicBezTo>
                  <a:pt x="1662112" y="1703071"/>
                  <a:pt x="1673542" y="1690688"/>
                  <a:pt x="1687829" y="1690688"/>
                </a:cubicBezTo>
                <a:close/>
                <a:moveTo>
                  <a:pt x="1521142" y="1690688"/>
                </a:moveTo>
                <a:cubicBezTo>
                  <a:pt x="1535430" y="1690688"/>
                  <a:pt x="1546860" y="1703071"/>
                  <a:pt x="1546860" y="1719263"/>
                </a:cubicBezTo>
                <a:cubicBezTo>
                  <a:pt x="1546860" y="1734503"/>
                  <a:pt x="1535430" y="1747838"/>
                  <a:pt x="1521142" y="1747838"/>
                </a:cubicBezTo>
                <a:cubicBezTo>
                  <a:pt x="1506855" y="1747838"/>
                  <a:pt x="1495425" y="1735455"/>
                  <a:pt x="1495425" y="1719263"/>
                </a:cubicBezTo>
                <a:cubicBezTo>
                  <a:pt x="1495425" y="1703071"/>
                  <a:pt x="1506855" y="1690688"/>
                  <a:pt x="1521142" y="1690688"/>
                </a:cubicBezTo>
                <a:close/>
                <a:moveTo>
                  <a:pt x="1355407" y="1690688"/>
                </a:moveTo>
                <a:cubicBezTo>
                  <a:pt x="1369695" y="1690688"/>
                  <a:pt x="1381125" y="1703071"/>
                  <a:pt x="1381125" y="1719263"/>
                </a:cubicBezTo>
                <a:cubicBezTo>
                  <a:pt x="1381125" y="1734503"/>
                  <a:pt x="1369695" y="1747838"/>
                  <a:pt x="1355407" y="1747838"/>
                </a:cubicBezTo>
                <a:cubicBezTo>
                  <a:pt x="1341120" y="1747838"/>
                  <a:pt x="1329690" y="1735455"/>
                  <a:pt x="1329690" y="1719263"/>
                </a:cubicBezTo>
                <a:cubicBezTo>
                  <a:pt x="1329690" y="1703071"/>
                  <a:pt x="1341120" y="1690688"/>
                  <a:pt x="1355407" y="1690688"/>
                </a:cubicBezTo>
                <a:close/>
                <a:moveTo>
                  <a:pt x="1188720" y="1690688"/>
                </a:moveTo>
                <a:cubicBezTo>
                  <a:pt x="1203007" y="1690688"/>
                  <a:pt x="1214437" y="1703071"/>
                  <a:pt x="1214437" y="1719263"/>
                </a:cubicBezTo>
                <a:cubicBezTo>
                  <a:pt x="1214437" y="1734503"/>
                  <a:pt x="1203007" y="1747838"/>
                  <a:pt x="1188720" y="1747838"/>
                </a:cubicBezTo>
                <a:cubicBezTo>
                  <a:pt x="1174432" y="1747838"/>
                  <a:pt x="1163002" y="1735455"/>
                  <a:pt x="1163002" y="1719263"/>
                </a:cubicBezTo>
                <a:cubicBezTo>
                  <a:pt x="1163002" y="1703071"/>
                  <a:pt x="1174432" y="1690688"/>
                  <a:pt x="1188720" y="1690688"/>
                </a:cubicBezTo>
                <a:close/>
                <a:moveTo>
                  <a:pt x="1022985" y="1690688"/>
                </a:moveTo>
                <a:cubicBezTo>
                  <a:pt x="1037272" y="1690688"/>
                  <a:pt x="1048702" y="1703071"/>
                  <a:pt x="1048702" y="1719263"/>
                </a:cubicBezTo>
                <a:cubicBezTo>
                  <a:pt x="1048702" y="1734503"/>
                  <a:pt x="1037272" y="1747838"/>
                  <a:pt x="1022985" y="1747838"/>
                </a:cubicBezTo>
                <a:cubicBezTo>
                  <a:pt x="1008697" y="1747838"/>
                  <a:pt x="997267" y="1735455"/>
                  <a:pt x="997267" y="1719263"/>
                </a:cubicBezTo>
                <a:cubicBezTo>
                  <a:pt x="997267" y="1703071"/>
                  <a:pt x="1008697" y="1690688"/>
                  <a:pt x="1022985" y="1690688"/>
                </a:cubicBezTo>
                <a:close/>
                <a:moveTo>
                  <a:pt x="857249" y="1690688"/>
                </a:moveTo>
                <a:cubicBezTo>
                  <a:pt x="871537" y="1690688"/>
                  <a:pt x="882967" y="1703071"/>
                  <a:pt x="882967" y="1719263"/>
                </a:cubicBezTo>
                <a:cubicBezTo>
                  <a:pt x="882967" y="1734503"/>
                  <a:pt x="871537" y="1747838"/>
                  <a:pt x="857249" y="1747838"/>
                </a:cubicBezTo>
                <a:cubicBezTo>
                  <a:pt x="842962" y="1747838"/>
                  <a:pt x="831532" y="1735455"/>
                  <a:pt x="831532" y="1719263"/>
                </a:cubicBezTo>
                <a:cubicBezTo>
                  <a:pt x="831532" y="1703071"/>
                  <a:pt x="842962" y="1690688"/>
                  <a:pt x="857249" y="1690688"/>
                </a:cubicBezTo>
                <a:close/>
                <a:moveTo>
                  <a:pt x="690562" y="1690688"/>
                </a:moveTo>
                <a:cubicBezTo>
                  <a:pt x="704850" y="1690688"/>
                  <a:pt x="716280" y="1703071"/>
                  <a:pt x="716280" y="1719263"/>
                </a:cubicBezTo>
                <a:cubicBezTo>
                  <a:pt x="716280" y="1735455"/>
                  <a:pt x="704850" y="1747838"/>
                  <a:pt x="690562" y="1747838"/>
                </a:cubicBezTo>
                <a:cubicBezTo>
                  <a:pt x="676275" y="1747838"/>
                  <a:pt x="664845" y="1735455"/>
                  <a:pt x="664845" y="1719263"/>
                </a:cubicBezTo>
                <a:cubicBezTo>
                  <a:pt x="664845" y="1703071"/>
                  <a:pt x="676275" y="1690688"/>
                  <a:pt x="690562" y="1690688"/>
                </a:cubicBezTo>
                <a:close/>
                <a:moveTo>
                  <a:pt x="524827" y="1690688"/>
                </a:moveTo>
                <a:cubicBezTo>
                  <a:pt x="539115" y="1690688"/>
                  <a:pt x="550545" y="1703071"/>
                  <a:pt x="550545" y="1719263"/>
                </a:cubicBezTo>
                <a:cubicBezTo>
                  <a:pt x="550545" y="1734503"/>
                  <a:pt x="539115" y="1747838"/>
                  <a:pt x="524827" y="1747838"/>
                </a:cubicBezTo>
                <a:cubicBezTo>
                  <a:pt x="510540" y="1747838"/>
                  <a:pt x="499110" y="1735455"/>
                  <a:pt x="499110" y="1719263"/>
                </a:cubicBezTo>
                <a:cubicBezTo>
                  <a:pt x="499110" y="1703071"/>
                  <a:pt x="510540" y="1690688"/>
                  <a:pt x="524827" y="1690688"/>
                </a:cubicBezTo>
                <a:close/>
                <a:moveTo>
                  <a:pt x="358139" y="1690688"/>
                </a:moveTo>
                <a:cubicBezTo>
                  <a:pt x="372427" y="1690688"/>
                  <a:pt x="383857" y="1703071"/>
                  <a:pt x="383857" y="1719263"/>
                </a:cubicBezTo>
                <a:cubicBezTo>
                  <a:pt x="383857" y="1734503"/>
                  <a:pt x="372427" y="1747838"/>
                  <a:pt x="358139" y="1747838"/>
                </a:cubicBezTo>
                <a:cubicBezTo>
                  <a:pt x="343852" y="1747838"/>
                  <a:pt x="332422" y="1735455"/>
                  <a:pt x="332422" y="1719263"/>
                </a:cubicBezTo>
                <a:cubicBezTo>
                  <a:pt x="332422" y="1703071"/>
                  <a:pt x="343852" y="1690688"/>
                  <a:pt x="358139" y="1690688"/>
                </a:cubicBezTo>
                <a:close/>
                <a:moveTo>
                  <a:pt x="192405" y="1690688"/>
                </a:moveTo>
                <a:cubicBezTo>
                  <a:pt x="206692" y="1690688"/>
                  <a:pt x="218122" y="1703071"/>
                  <a:pt x="218122" y="1719263"/>
                </a:cubicBezTo>
                <a:cubicBezTo>
                  <a:pt x="218122" y="1734503"/>
                  <a:pt x="206692" y="1747838"/>
                  <a:pt x="192405" y="1747838"/>
                </a:cubicBezTo>
                <a:cubicBezTo>
                  <a:pt x="178117" y="1747838"/>
                  <a:pt x="166687" y="1735455"/>
                  <a:pt x="166687" y="1719263"/>
                </a:cubicBezTo>
                <a:cubicBezTo>
                  <a:pt x="166687" y="1703071"/>
                  <a:pt x="178117" y="1690688"/>
                  <a:pt x="192405" y="1690688"/>
                </a:cubicBezTo>
                <a:close/>
                <a:moveTo>
                  <a:pt x="25718" y="1690688"/>
                </a:moveTo>
                <a:cubicBezTo>
                  <a:pt x="40005" y="1690688"/>
                  <a:pt x="51435" y="1703071"/>
                  <a:pt x="51435" y="1719263"/>
                </a:cubicBezTo>
                <a:cubicBezTo>
                  <a:pt x="51435" y="1734503"/>
                  <a:pt x="40005" y="1747838"/>
                  <a:pt x="25718" y="1747838"/>
                </a:cubicBezTo>
                <a:cubicBezTo>
                  <a:pt x="11430" y="1747838"/>
                  <a:pt x="0" y="1735455"/>
                  <a:pt x="0" y="1719263"/>
                </a:cubicBezTo>
                <a:cubicBezTo>
                  <a:pt x="0" y="1703071"/>
                  <a:pt x="11430" y="1690688"/>
                  <a:pt x="25718" y="1690688"/>
                </a:cubicBezTo>
                <a:close/>
                <a:moveTo>
                  <a:pt x="2020252" y="1480185"/>
                </a:moveTo>
                <a:cubicBezTo>
                  <a:pt x="2034539" y="1480185"/>
                  <a:pt x="2045969" y="1492568"/>
                  <a:pt x="2045969" y="1508760"/>
                </a:cubicBezTo>
                <a:cubicBezTo>
                  <a:pt x="2045969" y="1524953"/>
                  <a:pt x="2034539" y="1537335"/>
                  <a:pt x="2020252" y="1537335"/>
                </a:cubicBezTo>
                <a:cubicBezTo>
                  <a:pt x="2005964" y="1537335"/>
                  <a:pt x="1994534" y="1524953"/>
                  <a:pt x="1994534" y="1508760"/>
                </a:cubicBezTo>
                <a:cubicBezTo>
                  <a:pt x="1994534" y="1492568"/>
                  <a:pt x="2005964" y="1480185"/>
                  <a:pt x="2020252" y="1480185"/>
                </a:cubicBezTo>
                <a:close/>
                <a:moveTo>
                  <a:pt x="1853565" y="1480185"/>
                </a:moveTo>
                <a:cubicBezTo>
                  <a:pt x="1867852" y="1480185"/>
                  <a:pt x="1879282" y="1492568"/>
                  <a:pt x="1879282" y="1508760"/>
                </a:cubicBezTo>
                <a:cubicBezTo>
                  <a:pt x="1879282" y="1524000"/>
                  <a:pt x="1867852" y="1537335"/>
                  <a:pt x="1853565" y="1537335"/>
                </a:cubicBezTo>
                <a:cubicBezTo>
                  <a:pt x="1839277" y="1537335"/>
                  <a:pt x="1827847" y="1524953"/>
                  <a:pt x="1827847" y="1508760"/>
                </a:cubicBezTo>
                <a:cubicBezTo>
                  <a:pt x="1827847" y="1492568"/>
                  <a:pt x="1839277" y="1480185"/>
                  <a:pt x="1853565" y="1480185"/>
                </a:cubicBezTo>
                <a:close/>
                <a:moveTo>
                  <a:pt x="1687829" y="1480185"/>
                </a:moveTo>
                <a:cubicBezTo>
                  <a:pt x="1702117" y="1480185"/>
                  <a:pt x="1713547" y="1492568"/>
                  <a:pt x="1713547" y="1508760"/>
                </a:cubicBezTo>
                <a:cubicBezTo>
                  <a:pt x="1713547" y="1524000"/>
                  <a:pt x="1702117" y="1537335"/>
                  <a:pt x="1687829" y="1537335"/>
                </a:cubicBezTo>
                <a:cubicBezTo>
                  <a:pt x="1673542" y="1537335"/>
                  <a:pt x="1662112" y="1524953"/>
                  <a:pt x="1662112" y="1508760"/>
                </a:cubicBezTo>
                <a:cubicBezTo>
                  <a:pt x="1662112" y="1492568"/>
                  <a:pt x="1673542" y="1480185"/>
                  <a:pt x="1687829" y="1480185"/>
                </a:cubicBezTo>
                <a:close/>
                <a:moveTo>
                  <a:pt x="1521142" y="1480185"/>
                </a:moveTo>
                <a:cubicBezTo>
                  <a:pt x="1535430" y="1480185"/>
                  <a:pt x="1546860" y="1492568"/>
                  <a:pt x="1546860" y="1508760"/>
                </a:cubicBezTo>
                <a:cubicBezTo>
                  <a:pt x="1546860" y="1524000"/>
                  <a:pt x="1535430" y="1537335"/>
                  <a:pt x="1521142" y="1537335"/>
                </a:cubicBezTo>
                <a:cubicBezTo>
                  <a:pt x="1506855" y="1537335"/>
                  <a:pt x="1495425" y="1524953"/>
                  <a:pt x="1495425" y="1508760"/>
                </a:cubicBezTo>
                <a:cubicBezTo>
                  <a:pt x="1495425" y="1492568"/>
                  <a:pt x="1506855" y="1480185"/>
                  <a:pt x="1521142" y="1480185"/>
                </a:cubicBezTo>
                <a:close/>
                <a:moveTo>
                  <a:pt x="1355407" y="1480185"/>
                </a:moveTo>
                <a:cubicBezTo>
                  <a:pt x="1369695" y="1480185"/>
                  <a:pt x="1381125" y="1492568"/>
                  <a:pt x="1381125" y="1508760"/>
                </a:cubicBezTo>
                <a:cubicBezTo>
                  <a:pt x="1381125" y="1524000"/>
                  <a:pt x="1369695" y="1537335"/>
                  <a:pt x="1355407" y="1537335"/>
                </a:cubicBezTo>
                <a:cubicBezTo>
                  <a:pt x="1341120" y="1537335"/>
                  <a:pt x="1329690" y="1524953"/>
                  <a:pt x="1329690" y="1508760"/>
                </a:cubicBezTo>
                <a:cubicBezTo>
                  <a:pt x="1329690" y="1492568"/>
                  <a:pt x="1341120" y="1480185"/>
                  <a:pt x="1355407" y="1480185"/>
                </a:cubicBezTo>
                <a:close/>
                <a:moveTo>
                  <a:pt x="1188720" y="1480185"/>
                </a:moveTo>
                <a:cubicBezTo>
                  <a:pt x="1203007" y="1480185"/>
                  <a:pt x="1214437" y="1492568"/>
                  <a:pt x="1214437" y="1508760"/>
                </a:cubicBezTo>
                <a:cubicBezTo>
                  <a:pt x="1214437" y="1524000"/>
                  <a:pt x="1203007" y="1537335"/>
                  <a:pt x="1188720" y="1537335"/>
                </a:cubicBezTo>
                <a:cubicBezTo>
                  <a:pt x="1174432" y="1537335"/>
                  <a:pt x="1163002" y="1524953"/>
                  <a:pt x="1163002" y="1508760"/>
                </a:cubicBezTo>
                <a:cubicBezTo>
                  <a:pt x="1163002" y="1492568"/>
                  <a:pt x="1174432" y="1480185"/>
                  <a:pt x="1188720" y="1480185"/>
                </a:cubicBezTo>
                <a:close/>
                <a:moveTo>
                  <a:pt x="1022985" y="1480185"/>
                </a:moveTo>
                <a:cubicBezTo>
                  <a:pt x="1037272" y="1480185"/>
                  <a:pt x="1048702" y="1492568"/>
                  <a:pt x="1048702" y="1508760"/>
                </a:cubicBezTo>
                <a:cubicBezTo>
                  <a:pt x="1048702" y="1524000"/>
                  <a:pt x="1037272" y="1537335"/>
                  <a:pt x="1022985" y="1537335"/>
                </a:cubicBezTo>
                <a:cubicBezTo>
                  <a:pt x="1008697" y="1537335"/>
                  <a:pt x="997267" y="1524953"/>
                  <a:pt x="997267" y="1508760"/>
                </a:cubicBezTo>
                <a:cubicBezTo>
                  <a:pt x="997267" y="1492568"/>
                  <a:pt x="1008697" y="1480185"/>
                  <a:pt x="1022985" y="1480185"/>
                </a:cubicBezTo>
                <a:close/>
                <a:moveTo>
                  <a:pt x="857249" y="1480185"/>
                </a:moveTo>
                <a:cubicBezTo>
                  <a:pt x="871537" y="1480185"/>
                  <a:pt x="882967" y="1492568"/>
                  <a:pt x="882967" y="1508760"/>
                </a:cubicBezTo>
                <a:cubicBezTo>
                  <a:pt x="882967" y="1524000"/>
                  <a:pt x="871537" y="1537335"/>
                  <a:pt x="857249" y="1537335"/>
                </a:cubicBezTo>
                <a:cubicBezTo>
                  <a:pt x="842962" y="1537335"/>
                  <a:pt x="831532" y="1524953"/>
                  <a:pt x="831532" y="1508760"/>
                </a:cubicBezTo>
                <a:cubicBezTo>
                  <a:pt x="831532" y="1492568"/>
                  <a:pt x="842962" y="1480185"/>
                  <a:pt x="857249" y="1480185"/>
                </a:cubicBezTo>
                <a:close/>
                <a:moveTo>
                  <a:pt x="690562" y="1480185"/>
                </a:moveTo>
                <a:cubicBezTo>
                  <a:pt x="704850" y="1480185"/>
                  <a:pt x="716280" y="1492568"/>
                  <a:pt x="716280" y="1508760"/>
                </a:cubicBezTo>
                <a:cubicBezTo>
                  <a:pt x="716280" y="1524000"/>
                  <a:pt x="704850" y="1537335"/>
                  <a:pt x="690562" y="1537335"/>
                </a:cubicBezTo>
                <a:cubicBezTo>
                  <a:pt x="676275" y="1537335"/>
                  <a:pt x="664845" y="1524953"/>
                  <a:pt x="664845" y="1508760"/>
                </a:cubicBezTo>
                <a:cubicBezTo>
                  <a:pt x="664845" y="1492568"/>
                  <a:pt x="676275" y="1480185"/>
                  <a:pt x="690562" y="1480185"/>
                </a:cubicBezTo>
                <a:close/>
                <a:moveTo>
                  <a:pt x="524827" y="1480185"/>
                </a:moveTo>
                <a:cubicBezTo>
                  <a:pt x="539115" y="1480185"/>
                  <a:pt x="550545" y="1492568"/>
                  <a:pt x="550545" y="1508760"/>
                </a:cubicBezTo>
                <a:cubicBezTo>
                  <a:pt x="550545" y="1524000"/>
                  <a:pt x="539115" y="1537335"/>
                  <a:pt x="524827" y="1537335"/>
                </a:cubicBezTo>
                <a:cubicBezTo>
                  <a:pt x="510540" y="1537335"/>
                  <a:pt x="499110" y="1524953"/>
                  <a:pt x="499110" y="1508760"/>
                </a:cubicBezTo>
                <a:cubicBezTo>
                  <a:pt x="499110" y="1492568"/>
                  <a:pt x="510540" y="1480185"/>
                  <a:pt x="524827" y="1480185"/>
                </a:cubicBezTo>
                <a:close/>
                <a:moveTo>
                  <a:pt x="358139" y="1480185"/>
                </a:moveTo>
                <a:cubicBezTo>
                  <a:pt x="372427" y="1480185"/>
                  <a:pt x="383857" y="1492568"/>
                  <a:pt x="383857" y="1508760"/>
                </a:cubicBezTo>
                <a:cubicBezTo>
                  <a:pt x="383857" y="1524000"/>
                  <a:pt x="372427" y="1537335"/>
                  <a:pt x="358139" y="1537335"/>
                </a:cubicBezTo>
                <a:cubicBezTo>
                  <a:pt x="343852" y="1537335"/>
                  <a:pt x="332422" y="1524953"/>
                  <a:pt x="332422" y="1508760"/>
                </a:cubicBezTo>
                <a:cubicBezTo>
                  <a:pt x="332422" y="1492568"/>
                  <a:pt x="343852" y="1480185"/>
                  <a:pt x="358139" y="1480185"/>
                </a:cubicBezTo>
                <a:close/>
                <a:moveTo>
                  <a:pt x="192405" y="1480185"/>
                </a:moveTo>
                <a:cubicBezTo>
                  <a:pt x="206692" y="1480185"/>
                  <a:pt x="218122" y="1492568"/>
                  <a:pt x="218122" y="1508760"/>
                </a:cubicBezTo>
                <a:cubicBezTo>
                  <a:pt x="218122" y="1524000"/>
                  <a:pt x="206692" y="1537335"/>
                  <a:pt x="192405" y="1537335"/>
                </a:cubicBezTo>
                <a:cubicBezTo>
                  <a:pt x="178117" y="1537335"/>
                  <a:pt x="166687" y="1524953"/>
                  <a:pt x="166687" y="1508760"/>
                </a:cubicBezTo>
                <a:cubicBezTo>
                  <a:pt x="166687" y="1492568"/>
                  <a:pt x="178117" y="1480185"/>
                  <a:pt x="192405" y="1480185"/>
                </a:cubicBezTo>
                <a:close/>
                <a:moveTo>
                  <a:pt x="25718" y="1480185"/>
                </a:moveTo>
                <a:cubicBezTo>
                  <a:pt x="40005" y="1480185"/>
                  <a:pt x="51435" y="1492568"/>
                  <a:pt x="51435" y="1508760"/>
                </a:cubicBezTo>
                <a:cubicBezTo>
                  <a:pt x="51435" y="1524000"/>
                  <a:pt x="40005" y="1537335"/>
                  <a:pt x="25718" y="1537335"/>
                </a:cubicBezTo>
                <a:cubicBezTo>
                  <a:pt x="11430" y="1537335"/>
                  <a:pt x="0" y="1524953"/>
                  <a:pt x="0" y="1508760"/>
                </a:cubicBezTo>
                <a:cubicBezTo>
                  <a:pt x="0" y="1492568"/>
                  <a:pt x="11430" y="1480185"/>
                  <a:pt x="25718" y="1480185"/>
                </a:cubicBezTo>
                <a:close/>
                <a:moveTo>
                  <a:pt x="2850832" y="1479233"/>
                </a:moveTo>
                <a:cubicBezTo>
                  <a:pt x="2865120" y="1479233"/>
                  <a:pt x="2876550" y="1491616"/>
                  <a:pt x="2876550" y="1507808"/>
                </a:cubicBezTo>
                <a:cubicBezTo>
                  <a:pt x="2876550" y="1523048"/>
                  <a:pt x="2865120" y="1536383"/>
                  <a:pt x="2850832" y="1536383"/>
                </a:cubicBezTo>
                <a:cubicBezTo>
                  <a:pt x="2836545" y="1536383"/>
                  <a:pt x="2825115" y="1524000"/>
                  <a:pt x="2825115" y="1507808"/>
                </a:cubicBezTo>
                <a:cubicBezTo>
                  <a:pt x="2825115" y="1492568"/>
                  <a:pt x="2836545" y="1479233"/>
                  <a:pt x="2850832" y="1479233"/>
                </a:cubicBezTo>
                <a:close/>
                <a:moveTo>
                  <a:pt x="2684144" y="1479233"/>
                </a:moveTo>
                <a:cubicBezTo>
                  <a:pt x="2698432" y="1479233"/>
                  <a:pt x="2709862" y="1491616"/>
                  <a:pt x="2709862" y="1507808"/>
                </a:cubicBezTo>
                <a:cubicBezTo>
                  <a:pt x="2709862" y="1523048"/>
                  <a:pt x="2698432" y="1536383"/>
                  <a:pt x="2684144" y="1536383"/>
                </a:cubicBezTo>
                <a:cubicBezTo>
                  <a:pt x="2669857" y="1536383"/>
                  <a:pt x="2658427" y="1524000"/>
                  <a:pt x="2658427" y="1507808"/>
                </a:cubicBezTo>
                <a:cubicBezTo>
                  <a:pt x="2658427" y="1492568"/>
                  <a:pt x="2669857" y="1479233"/>
                  <a:pt x="2684144" y="1479233"/>
                </a:cubicBezTo>
                <a:close/>
                <a:moveTo>
                  <a:pt x="2518409" y="1479233"/>
                </a:moveTo>
                <a:cubicBezTo>
                  <a:pt x="2532697" y="1479233"/>
                  <a:pt x="2544127" y="1491616"/>
                  <a:pt x="2544127" y="1507808"/>
                </a:cubicBezTo>
                <a:cubicBezTo>
                  <a:pt x="2544127" y="1523048"/>
                  <a:pt x="2532697" y="1536383"/>
                  <a:pt x="2518409" y="1536383"/>
                </a:cubicBezTo>
                <a:cubicBezTo>
                  <a:pt x="2504122" y="1536383"/>
                  <a:pt x="2492692" y="1524000"/>
                  <a:pt x="2492692" y="1507808"/>
                </a:cubicBezTo>
                <a:cubicBezTo>
                  <a:pt x="2492692" y="1492568"/>
                  <a:pt x="2504122" y="1479233"/>
                  <a:pt x="2518409" y="1479233"/>
                </a:cubicBezTo>
                <a:close/>
                <a:moveTo>
                  <a:pt x="2352674" y="1479233"/>
                </a:moveTo>
                <a:cubicBezTo>
                  <a:pt x="2366962" y="1479233"/>
                  <a:pt x="2378392" y="1491616"/>
                  <a:pt x="2378392" y="1507808"/>
                </a:cubicBezTo>
                <a:cubicBezTo>
                  <a:pt x="2378392" y="1523048"/>
                  <a:pt x="2366962" y="1536383"/>
                  <a:pt x="2352674" y="1536383"/>
                </a:cubicBezTo>
                <a:cubicBezTo>
                  <a:pt x="2338387" y="1536383"/>
                  <a:pt x="2326957" y="1524000"/>
                  <a:pt x="2326957" y="1507808"/>
                </a:cubicBezTo>
                <a:cubicBezTo>
                  <a:pt x="2326957" y="1492568"/>
                  <a:pt x="2338387" y="1479233"/>
                  <a:pt x="2352674" y="1479233"/>
                </a:cubicBezTo>
                <a:close/>
                <a:moveTo>
                  <a:pt x="2185987" y="1479233"/>
                </a:moveTo>
                <a:cubicBezTo>
                  <a:pt x="2200275" y="1479233"/>
                  <a:pt x="2211705" y="1491616"/>
                  <a:pt x="2211705" y="1507808"/>
                </a:cubicBezTo>
                <a:cubicBezTo>
                  <a:pt x="2211705" y="1523048"/>
                  <a:pt x="2200275" y="1536383"/>
                  <a:pt x="2185987" y="1536383"/>
                </a:cubicBezTo>
                <a:cubicBezTo>
                  <a:pt x="2171700" y="1536383"/>
                  <a:pt x="2160270" y="1524000"/>
                  <a:pt x="2160270" y="1507808"/>
                </a:cubicBezTo>
                <a:cubicBezTo>
                  <a:pt x="2160270" y="1492568"/>
                  <a:pt x="2171700" y="1479233"/>
                  <a:pt x="2185987" y="1479233"/>
                </a:cubicBezTo>
                <a:close/>
                <a:moveTo>
                  <a:pt x="2850832" y="1267778"/>
                </a:moveTo>
                <a:cubicBezTo>
                  <a:pt x="2865120" y="1267778"/>
                  <a:pt x="2876550" y="1280160"/>
                  <a:pt x="2876550" y="1296353"/>
                </a:cubicBezTo>
                <a:cubicBezTo>
                  <a:pt x="2876550" y="1311593"/>
                  <a:pt x="2865120" y="1324928"/>
                  <a:pt x="2850832" y="1324928"/>
                </a:cubicBezTo>
                <a:cubicBezTo>
                  <a:pt x="2836545" y="1324928"/>
                  <a:pt x="2825115" y="1312545"/>
                  <a:pt x="2825115" y="1296353"/>
                </a:cubicBezTo>
                <a:cubicBezTo>
                  <a:pt x="2825115" y="1281113"/>
                  <a:pt x="2836545" y="1267778"/>
                  <a:pt x="2850832" y="1267778"/>
                </a:cubicBezTo>
                <a:close/>
                <a:moveTo>
                  <a:pt x="2684144" y="1267778"/>
                </a:moveTo>
                <a:cubicBezTo>
                  <a:pt x="2698432" y="1267778"/>
                  <a:pt x="2709862" y="1280160"/>
                  <a:pt x="2709862" y="1296353"/>
                </a:cubicBezTo>
                <a:cubicBezTo>
                  <a:pt x="2709862" y="1311593"/>
                  <a:pt x="2698432" y="1324928"/>
                  <a:pt x="2684144" y="1324928"/>
                </a:cubicBezTo>
                <a:cubicBezTo>
                  <a:pt x="2669857" y="1324928"/>
                  <a:pt x="2658427" y="1312545"/>
                  <a:pt x="2658427" y="1296353"/>
                </a:cubicBezTo>
                <a:cubicBezTo>
                  <a:pt x="2658427" y="1281113"/>
                  <a:pt x="2669857" y="1267778"/>
                  <a:pt x="2684144" y="1267778"/>
                </a:cubicBezTo>
                <a:close/>
                <a:moveTo>
                  <a:pt x="2518409" y="1267778"/>
                </a:moveTo>
                <a:cubicBezTo>
                  <a:pt x="2532697" y="1267778"/>
                  <a:pt x="2544127" y="1280160"/>
                  <a:pt x="2544127" y="1296353"/>
                </a:cubicBezTo>
                <a:cubicBezTo>
                  <a:pt x="2544127" y="1311593"/>
                  <a:pt x="2532697" y="1324928"/>
                  <a:pt x="2518409" y="1324928"/>
                </a:cubicBezTo>
                <a:cubicBezTo>
                  <a:pt x="2504122" y="1324928"/>
                  <a:pt x="2492692" y="1312545"/>
                  <a:pt x="2492692" y="1296353"/>
                </a:cubicBezTo>
                <a:cubicBezTo>
                  <a:pt x="2492692" y="1281113"/>
                  <a:pt x="2504122" y="1267778"/>
                  <a:pt x="2518409" y="1267778"/>
                </a:cubicBezTo>
                <a:close/>
                <a:moveTo>
                  <a:pt x="2352674" y="1267778"/>
                </a:moveTo>
                <a:cubicBezTo>
                  <a:pt x="2366962" y="1267778"/>
                  <a:pt x="2378392" y="1280160"/>
                  <a:pt x="2378392" y="1296353"/>
                </a:cubicBezTo>
                <a:cubicBezTo>
                  <a:pt x="2378392" y="1311593"/>
                  <a:pt x="2366962" y="1324928"/>
                  <a:pt x="2352674" y="1324928"/>
                </a:cubicBezTo>
                <a:cubicBezTo>
                  <a:pt x="2338387" y="1324928"/>
                  <a:pt x="2326957" y="1312545"/>
                  <a:pt x="2326957" y="1296353"/>
                </a:cubicBezTo>
                <a:cubicBezTo>
                  <a:pt x="2326957" y="1281113"/>
                  <a:pt x="2338387" y="1267778"/>
                  <a:pt x="2352674" y="1267778"/>
                </a:cubicBezTo>
                <a:close/>
                <a:moveTo>
                  <a:pt x="2185987" y="1267778"/>
                </a:moveTo>
                <a:cubicBezTo>
                  <a:pt x="2200275" y="1267778"/>
                  <a:pt x="2211705" y="1280160"/>
                  <a:pt x="2211705" y="1296353"/>
                </a:cubicBezTo>
                <a:cubicBezTo>
                  <a:pt x="2211705" y="1312545"/>
                  <a:pt x="2200275" y="1324928"/>
                  <a:pt x="2185987" y="1324928"/>
                </a:cubicBezTo>
                <a:cubicBezTo>
                  <a:pt x="2171700" y="1324928"/>
                  <a:pt x="2160270" y="1312545"/>
                  <a:pt x="2160270" y="1296353"/>
                </a:cubicBezTo>
                <a:cubicBezTo>
                  <a:pt x="2160270" y="1280160"/>
                  <a:pt x="2171700" y="1267778"/>
                  <a:pt x="2185987" y="1267778"/>
                </a:cubicBezTo>
                <a:close/>
                <a:moveTo>
                  <a:pt x="2020252" y="1267778"/>
                </a:moveTo>
                <a:cubicBezTo>
                  <a:pt x="2034539" y="1267778"/>
                  <a:pt x="2045969" y="1280160"/>
                  <a:pt x="2045969" y="1296353"/>
                </a:cubicBezTo>
                <a:cubicBezTo>
                  <a:pt x="2045969" y="1311593"/>
                  <a:pt x="2034539" y="1324928"/>
                  <a:pt x="2020252" y="1324928"/>
                </a:cubicBezTo>
                <a:cubicBezTo>
                  <a:pt x="2005964" y="1324928"/>
                  <a:pt x="1994534" y="1312545"/>
                  <a:pt x="1994534" y="1296353"/>
                </a:cubicBezTo>
                <a:cubicBezTo>
                  <a:pt x="1994534" y="1281113"/>
                  <a:pt x="2005964" y="1267778"/>
                  <a:pt x="2020252" y="1267778"/>
                </a:cubicBezTo>
                <a:close/>
                <a:moveTo>
                  <a:pt x="1853565" y="1267778"/>
                </a:moveTo>
                <a:cubicBezTo>
                  <a:pt x="1867852" y="1267778"/>
                  <a:pt x="1879282" y="1280160"/>
                  <a:pt x="1879282" y="1296353"/>
                </a:cubicBezTo>
                <a:cubicBezTo>
                  <a:pt x="1879282" y="1311593"/>
                  <a:pt x="1867852" y="1324928"/>
                  <a:pt x="1853565" y="1324928"/>
                </a:cubicBezTo>
                <a:cubicBezTo>
                  <a:pt x="1839277" y="1324928"/>
                  <a:pt x="1827847" y="1312545"/>
                  <a:pt x="1827847" y="1296353"/>
                </a:cubicBezTo>
                <a:cubicBezTo>
                  <a:pt x="1827847" y="1281113"/>
                  <a:pt x="1839277" y="1267778"/>
                  <a:pt x="1853565" y="1267778"/>
                </a:cubicBezTo>
                <a:close/>
                <a:moveTo>
                  <a:pt x="1687829" y="1267778"/>
                </a:moveTo>
                <a:cubicBezTo>
                  <a:pt x="1702117" y="1267778"/>
                  <a:pt x="1713547" y="1280160"/>
                  <a:pt x="1713547" y="1296353"/>
                </a:cubicBezTo>
                <a:cubicBezTo>
                  <a:pt x="1713547" y="1311593"/>
                  <a:pt x="1702117" y="1324928"/>
                  <a:pt x="1687829" y="1324928"/>
                </a:cubicBezTo>
                <a:cubicBezTo>
                  <a:pt x="1673542" y="1324928"/>
                  <a:pt x="1662112" y="1312545"/>
                  <a:pt x="1662112" y="1296353"/>
                </a:cubicBezTo>
                <a:cubicBezTo>
                  <a:pt x="1662112" y="1281113"/>
                  <a:pt x="1673542" y="1267778"/>
                  <a:pt x="1687829" y="1267778"/>
                </a:cubicBezTo>
                <a:close/>
                <a:moveTo>
                  <a:pt x="1521142" y="1267778"/>
                </a:moveTo>
                <a:cubicBezTo>
                  <a:pt x="1535430" y="1267778"/>
                  <a:pt x="1546860" y="1280160"/>
                  <a:pt x="1546860" y="1296353"/>
                </a:cubicBezTo>
                <a:cubicBezTo>
                  <a:pt x="1546860" y="1311593"/>
                  <a:pt x="1535430" y="1324928"/>
                  <a:pt x="1521142" y="1324928"/>
                </a:cubicBezTo>
                <a:cubicBezTo>
                  <a:pt x="1506855" y="1324928"/>
                  <a:pt x="1495425" y="1312545"/>
                  <a:pt x="1495425" y="1296353"/>
                </a:cubicBezTo>
                <a:cubicBezTo>
                  <a:pt x="1495425" y="1281113"/>
                  <a:pt x="1506855" y="1267778"/>
                  <a:pt x="1521142" y="1267778"/>
                </a:cubicBezTo>
                <a:close/>
                <a:moveTo>
                  <a:pt x="1355407" y="1267778"/>
                </a:moveTo>
                <a:cubicBezTo>
                  <a:pt x="1369695" y="1267778"/>
                  <a:pt x="1381125" y="1280160"/>
                  <a:pt x="1381125" y="1296353"/>
                </a:cubicBezTo>
                <a:cubicBezTo>
                  <a:pt x="1381125" y="1311593"/>
                  <a:pt x="1369695" y="1324928"/>
                  <a:pt x="1355407" y="1324928"/>
                </a:cubicBezTo>
                <a:cubicBezTo>
                  <a:pt x="1341120" y="1324928"/>
                  <a:pt x="1329690" y="1312545"/>
                  <a:pt x="1329690" y="1296353"/>
                </a:cubicBezTo>
                <a:cubicBezTo>
                  <a:pt x="1329690" y="1281113"/>
                  <a:pt x="1341120" y="1267778"/>
                  <a:pt x="1355407" y="1267778"/>
                </a:cubicBezTo>
                <a:close/>
                <a:moveTo>
                  <a:pt x="1188720" y="1267778"/>
                </a:moveTo>
                <a:cubicBezTo>
                  <a:pt x="1203007" y="1267778"/>
                  <a:pt x="1214437" y="1280160"/>
                  <a:pt x="1214437" y="1296353"/>
                </a:cubicBezTo>
                <a:cubicBezTo>
                  <a:pt x="1214437" y="1311593"/>
                  <a:pt x="1203007" y="1324928"/>
                  <a:pt x="1188720" y="1324928"/>
                </a:cubicBezTo>
                <a:cubicBezTo>
                  <a:pt x="1174432" y="1324928"/>
                  <a:pt x="1163002" y="1312545"/>
                  <a:pt x="1163002" y="1296353"/>
                </a:cubicBezTo>
                <a:cubicBezTo>
                  <a:pt x="1163002" y="1281113"/>
                  <a:pt x="1174432" y="1267778"/>
                  <a:pt x="1188720" y="1267778"/>
                </a:cubicBezTo>
                <a:close/>
                <a:moveTo>
                  <a:pt x="1022985" y="1267778"/>
                </a:moveTo>
                <a:cubicBezTo>
                  <a:pt x="1037272" y="1267778"/>
                  <a:pt x="1048702" y="1280160"/>
                  <a:pt x="1048702" y="1296353"/>
                </a:cubicBezTo>
                <a:cubicBezTo>
                  <a:pt x="1048702" y="1311593"/>
                  <a:pt x="1037272" y="1324928"/>
                  <a:pt x="1022985" y="1324928"/>
                </a:cubicBezTo>
                <a:cubicBezTo>
                  <a:pt x="1008697" y="1324928"/>
                  <a:pt x="997267" y="1312545"/>
                  <a:pt x="997267" y="1296353"/>
                </a:cubicBezTo>
                <a:cubicBezTo>
                  <a:pt x="997267" y="1281113"/>
                  <a:pt x="1008697" y="1267778"/>
                  <a:pt x="1022985" y="1267778"/>
                </a:cubicBezTo>
                <a:close/>
                <a:moveTo>
                  <a:pt x="857249" y="1267778"/>
                </a:moveTo>
                <a:cubicBezTo>
                  <a:pt x="871537" y="1267778"/>
                  <a:pt x="882967" y="1280160"/>
                  <a:pt x="882967" y="1296353"/>
                </a:cubicBezTo>
                <a:cubicBezTo>
                  <a:pt x="882967" y="1311593"/>
                  <a:pt x="871537" y="1324928"/>
                  <a:pt x="857249" y="1324928"/>
                </a:cubicBezTo>
                <a:cubicBezTo>
                  <a:pt x="842962" y="1324928"/>
                  <a:pt x="831532" y="1312545"/>
                  <a:pt x="831532" y="1296353"/>
                </a:cubicBezTo>
                <a:cubicBezTo>
                  <a:pt x="831532" y="1281113"/>
                  <a:pt x="842962" y="1267778"/>
                  <a:pt x="857249" y="1267778"/>
                </a:cubicBezTo>
                <a:close/>
                <a:moveTo>
                  <a:pt x="690562" y="1267778"/>
                </a:moveTo>
                <a:cubicBezTo>
                  <a:pt x="704850" y="1267778"/>
                  <a:pt x="716280" y="1280160"/>
                  <a:pt x="716280" y="1296353"/>
                </a:cubicBezTo>
                <a:cubicBezTo>
                  <a:pt x="716280" y="1311593"/>
                  <a:pt x="704850" y="1324928"/>
                  <a:pt x="690562" y="1324928"/>
                </a:cubicBezTo>
                <a:cubicBezTo>
                  <a:pt x="676275" y="1324928"/>
                  <a:pt x="664845" y="1312545"/>
                  <a:pt x="664845" y="1296353"/>
                </a:cubicBezTo>
                <a:cubicBezTo>
                  <a:pt x="664845" y="1281113"/>
                  <a:pt x="676275" y="1267778"/>
                  <a:pt x="690562" y="1267778"/>
                </a:cubicBezTo>
                <a:close/>
                <a:moveTo>
                  <a:pt x="524827" y="1267778"/>
                </a:moveTo>
                <a:cubicBezTo>
                  <a:pt x="539115" y="1267778"/>
                  <a:pt x="550545" y="1280160"/>
                  <a:pt x="550545" y="1296353"/>
                </a:cubicBezTo>
                <a:cubicBezTo>
                  <a:pt x="550545" y="1311593"/>
                  <a:pt x="539115" y="1324928"/>
                  <a:pt x="524827" y="1324928"/>
                </a:cubicBezTo>
                <a:cubicBezTo>
                  <a:pt x="510540" y="1324928"/>
                  <a:pt x="499110" y="1312545"/>
                  <a:pt x="499110" y="1296353"/>
                </a:cubicBezTo>
                <a:cubicBezTo>
                  <a:pt x="499110" y="1281113"/>
                  <a:pt x="510540" y="1267778"/>
                  <a:pt x="524827" y="1267778"/>
                </a:cubicBezTo>
                <a:close/>
                <a:moveTo>
                  <a:pt x="358139" y="1267778"/>
                </a:moveTo>
                <a:cubicBezTo>
                  <a:pt x="372427" y="1267778"/>
                  <a:pt x="383857" y="1280160"/>
                  <a:pt x="383857" y="1296353"/>
                </a:cubicBezTo>
                <a:cubicBezTo>
                  <a:pt x="383857" y="1311593"/>
                  <a:pt x="372427" y="1324928"/>
                  <a:pt x="358139" y="1324928"/>
                </a:cubicBezTo>
                <a:cubicBezTo>
                  <a:pt x="343852" y="1324928"/>
                  <a:pt x="332422" y="1312545"/>
                  <a:pt x="332422" y="1296353"/>
                </a:cubicBezTo>
                <a:cubicBezTo>
                  <a:pt x="332422" y="1281113"/>
                  <a:pt x="343852" y="1267778"/>
                  <a:pt x="358139" y="1267778"/>
                </a:cubicBezTo>
                <a:close/>
                <a:moveTo>
                  <a:pt x="192405" y="1267778"/>
                </a:moveTo>
                <a:cubicBezTo>
                  <a:pt x="206692" y="1267778"/>
                  <a:pt x="218122" y="1280160"/>
                  <a:pt x="218122" y="1296353"/>
                </a:cubicBezTo>
                <a:cubicBezTo>
                  <a:pt x="218122" y="1311593"/>
                  <a:pt x="206692" y="1324928"/>
                  <a:pt x="192405" y="1324928"/>
                </a:cubicBezTo>
                <a:cubicBezTo>
                  <a:pt x="178117" y="1324928"/>
                  <a:pt x="166687" y="1312545"/>
                  <a:pt x="166687" y="1296353"/>
                </a:cubicBezTo>
                <a:cubicBezTo>
                  <a:pt x="166687" y="1281113"/>
                  <a:pt x="178117" y="1267778"/>
                  <a:pt x="192405" y="1267778"/>
                </a:cubicBezTo>
                <a:close/>
                <a:moveTo>
                  <a:pt x="25718" y="1267778"/>
                </a:moveTo>
                <a:cubicBezTo>
                  <a:pt x="40005" y="1267778"/>
                  <a:pt x="51435" y="1280160"/>
                  <a:pt x="51435" y="1296353"/>
                </a:cubicBezTo>
                <a:cubicBezTo>
                  <a:pt x="51435" y="1311593"/>
                  <a:pt x="40005" y="1324928"/>
                  <a:pt x="25718" y="1324928"/>
                </a:cubicBezTo>
                <a:cubicBezTo>
                  <a:pt x="11430" y="1324928"/>
                  <a:pt x="0" y="1312545"/>
                  <a:pt x="0" y="1296353"/>
                </a:cubicBezTo>
                <a:cubicBezTo>
                  <a:pt x="0" y="1281113"/>
                  <a:pt x="11430" y="1267778"/>
                  <a:pt x="25718" y="1267778"/>
                </a:cubicBezTo>
                <a:close/>
                <a:moveTo>
                  <a:pt x="2850832" y="1057275"/>
                </a:moveTo>
                <a:cubicBezTo>
                  <a:pt x="2865120" y="1057275"/>
                  <a:pt x="2876550" y="1069658"/>
                  <a:pt x="2876550" y="1085850"/>
                </a:cubicBezTo>
                <a:cubicBezTo>
                  <a:pt x="2876550" y="1102042"/>
                  <a:pt x="2865120" y="1114425"/>
                  <a:pt x="2850832" y="1114425"/>
                </a:cubicBezTo>
                <a:cubicBezTo>
                  <a:pt x="2836545" y="1114425"/>
                  <a:pt x="2825115" y="1102042"/>
                  <a:pt x="2825115" y="1085850"/>
                </a:cubicBezTo>
                <a:cubicBezTo>
                  <a:pt x="2825115" y="1069658"/>
                  <a:pt x="2836545" y="1057275"/>
                  <a:pt x="2850832" y="1057275"/>
                </a:cubicBezTo>
                <a:close/>
                <a:moveTo>
                  <a:pt x="2684144" y="1057275"/>
                </a:moveTo>
                <a:cubicBezTo>
                  <a:pt x="2698432" y="1057275"/>
                  <a:pt x="2709862" y="1069658"/>
                  <a:pt x="2709862" y="1085850"/>
                </a:cubicBezTo>
                <a:cubicBezTo>
                  <a:pt x="2709862" y="1102042"/>
                  <a:pt x="2698432" y="1114425"/>
                  <a:pt x="2684144" y="1114425"/>
                </a:cubicBezTo>
                <a:cubicBezTo>
                  <a:pt x="2669857" y="1114425"/>
                  <a:pt x="2658427" y="1102042"/>
                  <a:pt x="2658427" y="1085850"/>
                </a:cubicBezTo>
                <a:cubicBezTo>
                  <a:pt x="2658427" y="1069658"/>
                  <a:pt x="2669857" y="1057275"/>
                  <a:pt x="2684144" y="1057275"/>
                </a:cubicBezTo>
                <a:close/>
                <a:moveTo>
                  <a:pt x="2518409" y="1057275"/>
                </a:moveTo>
                <a:cubicBezTo>
                  <a:pt x="2532697" y="1057275"/>
                  <a:pt x="2544127" y="1069658"/>
                  <a:pt x="2544127" y="1085850"/>
                </a:cubicBezTo>
                <a:cubicBezTo>
                  <a:pt x="2544127" y="1101090"/>
                  <a:pt x="2532697" y="1114425"/>
                  <a:pt x="2518409" y="1114425"/>
                </a:cubicBezTo>
                <a:cubicBezTo>
                  <a:pt x="2504122" y="1114425"/>
                  <a:pt x="2492692" y="1102042"/>
                  <a:pt x="2492692" y="1085850"/>
                </a:cubicBezTo>
                <a:cubicBezTo>
                  <a:pt x="2492692" y="1069658"/>
                  <a:pt x="2504122" y="1057275"/>
                  <a:pt x="2518409" y="1057275"/>
                </a:cubicBezTo>
                <a:close/>
                <a:moveTo>
                  <a:pt x="2352674" y="1057275"/>
                </a:moveTo>
                <a:cubicBezTo>
                  <a:pt x="2366962" y="1057275"/>
                  <a:pt x="2378392" y="1069658"/>
                  <a:pt x="2378392" y="1085850"/>
                </a:cubicBezTo>
                <a:cubicBezTo>
                  <a:pt x="2378392" y="1101090"/>
                  <a:pt x="2366962" y="1114425"/>
                  <a:pt x="2352674" y="1114425"/>
                </a:cubicBezTo>
                <a:cubicBezTo>
                  <a:pt x="2338387" y="1114425"/>
                  <a:pt x="2326957" y="1102042"/>
                  <a:pt x="2326957" y="1085850"/>
                </a:cubicBezTo>
                <a:cubicBezTo>
                  <a:pt x="2326957" y="1069658"/>
                  <a:pt x="2338387" y="1057275"/>
                  <a:pt x="2352674" y="1057275"/>
                </a:cubicBezTo>
                <a:close/>
                <a:moveTo>
                  <a:pt x="2185987" y="1057275"/>
                </a:moveTo>
                <a:cubicBezTo>
                  <a:pt x="2200275" y="1057275"/>
                  <a:pt x="2211705" y="1069658"/>
                  <a:pt x="2211705" y="1085850"/>
                </a:cubicBezTo>
                <a:cubicBezTo>
                  <a:pt x="2211705" y="1101090"/>
                  <a:pt x="2200275" y="1114425"/>
                  <a:pt x="2185987" y="1114425"/>
                </a:cubicBezTo>
                <a:cubicBezTo>
                  <a:pt x="2171700" y="1114425"/>
                  <a:pt x="2160270" y="1102042"/>
                  <a:pt x="2160270" y="1085850"/>
                </a:cubicBezTo>
                <a:cubicBezTo>
                  <a:pt x="2160270" y="1069658"/>
                  <a:pt x="2171700" y="1057275"/>
                  <a:pt x="2185987" y="1057275"/>
                </a:cubicBezTo>
                <a:close/>
                <a:moveTo>
                  <a:pt x="2020252" y="1057275"/>
                </a:moveTo>
                <a:cubicBezTo>
                  <a:pt x="2034539" y="1057275"/>
                  <a:pt x="2045969" y="1069658"/>
                  <a:pt x="2045969" y="1085850"/>
                </a:cubicBezTo>
                <a:cubicBezTo>
                  <a:pt x="2045969" y="1101090"/>
                  <a:pt x="2034539" y="1114425"/>
                  <a:pt x="2020252" y="1114425"/>
                </a:cubicBezTo>
                <a:cubicBezTo>
                  <a:pt x="2005964" y="1114425"/>
                  <a:pt x="1994534" y="1102042"/>
                  <a:pt x="1994534" y="1085850"/>
                </a:cubicBezTo>
                <a:cubicBezTo>
                  <a:pt x="1994534" y="1069658"/>
                  <a:pt x="2005964" y="1057275"/>
                  <a:pt x="2020252" y="1057275"/>
                </a:cubicBezTo>
                <a:close/>
                <a:moveTo>
                  <a:pt x="1853565" y="1057275"/>
                </a:moveTo>
                <a:cubicBezTo>
                  <a:pt x="1867852" y="1057275"/>
                  <a:pt x="1879282" y="1069658"/>
                  <a:pt x="1879282" y="1085850"/>
                </a:cubicBezTo>
                <a:cubicBezTo>
                  <a:pt x="1879282" y="1101090"/>
                  <a:pt x="1867852" y="1114425"/>
                  <a:pt x="1853565" y="1114425"/>
                </a:cubicBezTo>
                <a:cubicBezTo>
                  <a:pt x="1839277" y="1114425"/>
                  <a:pt x="1827847" y="1102042"/>
                  <a:pt x="1827847" y="1085850"/>
                </a:cubicBezTo>
                <a:cubicBezTo>
                  <a:pt x="1827847" y="1069658"/>
                  <a:pt x="1839277" y="1057275"/>
                  <a:pt x="1853565" y="1057275"/>
                </a:cubicBezTo>
                <a:close/>
                <a:moveTo>
                  <a:pt x="1687829" y="1057275"/>
                </a:moveTo>
                <a:cubicBezTo>
                  <a:pt x="1702117" y="1057275"/>
                  <a:pt x="1713547" y="1069658"/>
                  <a:pt x="1713547" y="1085850"/>
                </a:cubicBezTo>
                <a:cubicBezTo>
                  <a:pt x="1713547" y="1101090"/>
                  <a:pt x="1702117" y="1114425"/>
                  <a:pt x="1687829" y="1114425"/>
                </a:cubicBezTo>
                <a:cubicBezTo>
                  <a:pt x="1673542" y="1114425"/>
                  <a:pt x="1662112" y="1102042"/>
                  <a:pt x="1662112" y="1085850"/>
                </a:cubicBezTo>
                <a:cubicBezTo>
                  <a:pt x="1662112" y="1069658"/>
                  <a:pt x="1673542" y="1057275"/>
                  <a:pt x="1687829" y="1057275"/>
                </a:cubicBezTo>
                <a:close/>
                <a:moveTo>
                  <a:pt x="1521142" y="1057275"/>
                </a:moveTo>
                <a:cubicBezTo>
                  <a:pt x="1535430" y="1057275"/>
                  <a:pt x="1546860" y="1069658"/>
                  <a:pt x="1546860" y="1085850"/>
                </a:cubicBezTo>
                <a:cubicBezTo>
                  <a:pt x="1546860" y="1101090"/>
                  <a:pt x="1535430" y="1114425"/>
                  <a:pt x="1521142" y="1114425"/>
                </a:cubicBezTo>
                <a:cubicBezTo>
                  <a:pt x="1506855" y="1114425"/>
                  <a:pt x="1495425" y="1102042"/>
                  <a:pt x="1495425" y="1085850"/>
                </a:cubicBezTo>
                <a:cubicBezTo>
                  <a:pt x="1495425" y="1069658"/>
                  <a:pt x="1506855" y="1057275"/>
                  <a:pt x="1521142" y="1057275"/>
                </a:cubicBezTo>
                <a:close/>
                <a:moveTo>
                  <a:pt x="1355407" y="1057275"/>
                </a:moveTo>
                <a:cubicBezTo>
                  <a:pt x="1369695" y="1057275"/>
                  <a:pt x="1381125" y="1069658"/>
                  <a:pt x="1381125" y="1085850"/>
                </a:cubicBezTo>
                <a:cubicBezTo>
                  <a:pt x="1381125" y="1101090"/>
                  <a:pt x="1369695" y="1114425"/>
                  <a:pt x="1355407" y="1114425"/>
                </a:cubicBezTo>
                <a:cubicBezTo>
                  <a:pt x="1341120" y="1114425"/>
                  <a:pt x="1329690" y="1102042"/>
                  <a:pt x="1329690" y="1085850"/>
                </a:cubicBezTo>
                <a:cubicBezTo>
                  <a:pt x="1329690" y="1069658"/>
                  <a:pt x="1341120" y="1057275"/>
                  <a:pt x="1355407" y="1057275"/>
                </a:cubicBezTo>
                <a:close/>
                <a:moveTo>
                  <a:pt x="1188720" y="1057275"/>
                </a:moveTo>
                <a:cubicBezTo>
                  <a:pt x="1203007" y="1057275"/>
                  <a:pt x="1214437" y="1069658"/>
                  <a:pt x="1214437" y="1085850"/>
                </a:cubicBezTo>
                <a:cubicBezTo>
                  <a:pt x="1214437" y="1101090"/>
                  <a:pt x="1203007" y="1114425"/>
                  <a:pt x="1188720" y="1114425"/>
                </a:cubicBezTo>
                <a:cubicBezTo>
                  <a:pt x="1174432" y="1114425"/>
                  <a:pt x="1163002" y="1102042"/>
                  <a:pt x="1163002" y="1085850"/>
                </a:cubicBezTo>
                <a:cubicBezTo>
                  <a:pt x="1163002" y="1069658"/>
                  <a:pt x="1174432" y="1057275"/>
                  <a:pt x="1188720" y="1057275"/>
                </a:cubicBezTo>
                <a:close/>
                <a:moveTo>
                  <a:pt x="1022985" y="1057275"/>
                </a:moveTo>
                <a:cubicBezTo>
                  <a:pt x="1037272" y="1057275"/>
                  <a:pt x="1048702" y="1069658"/>
                  <a:pt x="1048702" y="1085850"/>
                </a:cubicBezTo>
                <a:cubicBezTo>
                  <a:pt x="1048702" y="1101090"/>
                  <a:pt x="1037272" y="1114425"/>
                  <a:pt x="1022985" y="1114425"/>
                </a:cubicBezTo>
                <a:cubicBezTo>
                  <a:pt x="1008697" y="1114425"/>
                  <a:pt x="997267" y="1102042"/>
                  <a:pt x="997267" y="1085850"/>
                </a:cubicBezTo>
                <a:cubicBezTo>
                  <a:pt x="997267" y="1069658"/>
                  <a:pt x="1008697" y="1057275"/>
                  <a:pt x="1022985" y="1057275"/>
                </a:cubicBezTo>
                <a:close/>
                <a:moveTo>
                  <a:pt x="857249" y="1057275"/>
                </a:moveTo>
                <a:cubicBezTo>
                  <a:pt x="871537" y="1057275"/>
                  <a:pt x="882967" y="1069658"/>
                  <a:pt x="882967" y="1085850"/>
                </a:cubicBezTo>
                <a:cubicBezTo>
                  <a:pt x="882967" y="1101090"/>
                  <a:pt x="871537" y="1114425"/>
                  <a:pt x="857249" y="1114425"/>
                </a:cubicBezTo>
                <a:cubicBezTo>
                  <a:pt x="842962" y="1114425"/>
                  <a:pt x="831532" y="1102042"/>
                  <a:pt x="831532" y="1085850"/>
                </a:cubicBezTo>
                <a:cubicBezTo>
                  <a:pt x="831532" y="1069658"/>
                  <a:pt x="842962" y="1057275"/>
                  <a:pt x="857249" y="1057275"/>
                </a:cubicBezTo>
                <a:close/>
                <a:moveTo>
                  <a:pt x="690562" y="1057275"/>
                </a:moveTo>
                <a:cubicBezTo>
                  <a:pt x="704850" y="1057275"/>
                  <a:pt x="716280" y="1069658"/>
                  <a:pt x="716280" y="1085850"/>
                </a:cubicBezTo>
                <a:cubicBezTo>
                  <a:pt x="716280" y="1101090"/>
                  <a:pt x="704850" y="1114425"/>
                  <a:pt x="690562" y="1114425"/>
                </a:cubicBezTo>
                <a:cubicBezTo>
                  <a:pt x="676275" y="1114425"/>
                  <a:pt x="664845" y="1102042"/>
                  <a:pt x="664845" y="1085850"/>
                </a:cubicBezTo>
                <a:cubicBezTo>
                  <a:pt x="664845" y="1069658"/>
                  <a:pt x="676275" y="1057275"/>
                  <a:pt x="690562" y="1057275"/>
                </a:cubicBezTo>
                <a:close/>
                <a:moveTo>
                  <a:pt x="524827" y="1057275"/>
                </a:moveTo>
                <a:cubicBezTo>
                  <a:pt x="539115" y="1057275"/>
                  <a:pt x="550545" y="1069658"/>
                  <a:pt x="550545" y="1085850"/>
                </a:cubicBezTo>
                <a:cubicBezTo>
                  <a:pt x="550545" y="1101090"/>
                  <a:pt x="539115" y="1114425"/>
                  <a:pt x="524827" y="1114425"/>
                </a:cubicBezTo>
                <a:cubicBezTo>
                  <a:pt x="510540" y="1114425"/>
                  <a:pt x="499110" y="1102042"/>
                  <a:pt x="499110" y="1085850"/>
                </a:cubicBezTo>
                <a:cubicBezTo>
                  <a:pt x="499110" y="1069658"/>
                  <a:pt x="510540" y="1057275"/>
                  <a:pt x="524827" y="1057275"/>
                </a:cubicBezTo>
                <a:close/>
                <a:moveTo>
                  <a:pt x="358139" y="1057275"/>
                </a:moveTo>
                <a:cubicBezTo>
                  <a:pt x="372427" y="1057275"/>
                  <a:pt x="383857" y="1069658"/>
                  <a:pt x="383857" y="1085850"/>
                </a:cubicBezTo>
                <a:cubicBezTo>
                  <a:pt x="383857" y="1101090"/>
                  <a:pt x="372427" y="1114425"/>
                  <a:pt x="358139" y="1114425"/>
                </a:cubicBezTo>
                <a:cubicBezTo>
                  <a:pt x="343852" y="1114425"/>
                  <a:pt x="332422" y="1102042"/>
                  <a:pt x="332422" y="1085850"/>
                </a:cubicBezTo>
                <a:cubicBezTo>
                  <a:pt x="332422" y="1069658"/>
                  <a:pt x="343852" y="1057275"/>
                  <a:pt x="358139" y="1057275"/>
                </a:cubicBezTo>
                <a:close/>
                <a:moveTo>
                  <a:pt x="192405" y="1057275"/>
                </a:moveTo>
                <a:cubicBezTo>
                  <a:pt x="206692" y="1057275"/>
                  <a:pt x="218122" y="1069658"/>
                  <a:pt x="218122" y="1085850"/>
                </a:cubicBezTo>
                <a:cubicBezTo>
                  <a:pt x="218122" y="1101090"/>
                  <a:pt x="206692" y="1114425"/>
                  <a:pt x="192405" y="1114425"/>
                </a:cubicBezTo>
                <a:cubicBezTo>
                  <a:pt x="178117" y="1114425"/>
                  <a:pt x="166687" y="1102042"/>
                  <a:pt x="166687" y="1085850"/>
                </a:cubicBezTo>
                <a:cubicBezTo>
                  <a:pt x="166687" y="1069658"/>
                  <a:pt x="178117" y="1057275"/>
                  <a:pt x="192405" y="1057275"/>
                </a:cubicBezTo>
                <a:close/>
                <a:moveTo>
                  <a:pt x="25718" y="1057275"/>
                </a:moveTo>
                <a:cubicBezTo>
                  <a:pt x="40005" y="1057275"/>
                  <a:pt x="51435" y="1069658"/>
                  <a:pt x="51435" y="1085850"/>
                </a:cubicBezTo>
                <a:cubicBezTo>
                  <a:pt x="51435" y="1101090"/>
                  <a:pt x="40005" y="1114425"/>
                  <a:pt x="25718" y="1114425"/>
                </a:cubicBezTo>
                <a:cubicBezTo>
                  <a:pt x="11430" y="1114425"/>
                  <a:pt x="0" y="1102042"/>
                  <a:pt x="0" y="1085850"/>
                </a:cubicBezTo>
                <a:cubicBezTo>
                  <a:pt x="0" y="1069658"/>
                  <a:pt x="11430" y="1057275"/>
                  <a:pt x="25718" y="1057275"/>
                </a:cubicBezTo>
                <a:close/>
                <a:moveTo>
                  <a:pt x="2850832" y="845821"/>
                </a:moveTo>
                <a:cubicBezTo>
                  <a:pt x="2865120" y="845821"/>
                  <a:pt x="2876550" y="858203"/>
                  <a:pt x="2876550" y="874396"/>
                </a:cubicBezTo>
                <a:cubicBezTo>
                  <a:pt x="2876550" y="889636"/>
                  <a:pt x="2865120" y="902971"/>
                  <a:pt x="2850832" y="902971"/>
                </a:cubicBezTo>
                <a:cubicBezTo>
                  <a:pt x="2836545" y="902971"/>
                  <a:pt x="2825115" y="890588"/>
                  <a:pt x="2825115" y="874396"/>
                </a:cubicBezTo>
                <a:cubicBezTo>
                  <a:pt x="2825115" y="858203"/>
                  <a:pt x="2836545" y="845821"/>
                  <a:pt x="2850832" y="845821"/>
                </a:cubicBezTo>
                <a:close/>
                <a:moveTo>
                  <a:pt x="2684144" y="845821"/>
                </a:moveTo>
                <a:cubicBezTo>
                  <a:pt x="2698432" y="845821"/>
                  <a:pt x="2709862" y="858203"/>
                  <a:pt x="2709862" y="874396"/>
                </a:cubicBezTo>
                <a:cubicBezTo>
                  <a:pt x="2709862" y="889636"/>
                  <a:pt x="2698432" y="902971"/>
                  <a:pt x="2684144" y="902971"/>
                </a:cubicBezTo>
                <a:cubicBezTo>
                  <a:pt x="2669857" y="902971"/>
                  <a:pt x="2658427" y="890588"/>
                  <a:pt x="2658427" y="874396"/>
                </a:cubicBezTo>
                <a:cubicBezTo>
                  <a:pt x="2658427" y="858203"/>
                  <a:pt x="2669857" y="845821"/>
                  <a:pt x="2684144" y="845821"/>
                </a:cubicBezTo>
                <a:close/>
                <a:moveTo>
                  <a:pt x="2518409" y="845821"/>
                </a:moveTo>
                <a:cubicBezTo>
                  <a:pt x="2532697" y="845821"/>
                  <a:pt x="2544127" y="858203"/>
                  <a:pt x="2544127" y="874396"/>
                </a:cubicBezTo>
                <a:cubicBezTo>
                  <a:pt x="2544127" y="889636"/>
                  <a:pt x="2532697" y="902971"/>
                  <a:pt x="2518409" y="902971"/>
                </a:cubicBezTo>
                <a:cubicBezTo>
                  <a:pt x="2504122" y="902971"/>
                  <a:pt x="2492692" y="890588"/>
                  <a:pt x="2492692" y="874396"/>
                </a:cubicBezTo>
                <a:cubicBezTo>
                  <a:pt x="2492692" y="858203"/>
                  <a:pt x="2504122" y="845821"/>
                  <a:pt x="2518409" y="845821"/>
                </a:cubicBezTo>
                <a:close/>
                <a:moveTo>
                  <a:pt x="2352674" y="845821"/>
                </a:moveTo>
                <a:cubicBezTo>
                  <a:pt x="2366962" y="845821"/>
                  <a:pt x="2378392" y="858203"/>
                  <a:pt x="2378392" y="874396"/>
                </a:cubicBezTo>
                <a:cubicBezTo>
                  <a:pt x="2378392" y="889636"/>
                  <a:pt x="2366962" y="902971"/>
                  <a:pt x="2352674" y="902971"/>
                </a:cubicBezTo>
                <a:cubicBezTo>
                  <a:pt x="2338387" y="902971"/>
                  <a:pt x="2326957" y="890588"/>
                  <a:pt x="2326957" y="874396"/>
                </a:cubicBezTo>
                <a:cubicBezTo>
                  <a:pt x="2326957" y="858203"/>
                  <a:pt x="2338387" y="845821"/>
                  <a:pt x="2352674" y="845821"/>
                </a:cubicBezTo>
                <a:close/>
                <a:moveTo>
                  <a:pt x="2185987" y="845821"/>
                </a:moveTo>
                <a:cubicBezTo>
                  <a:pt x="2200275" y="845821"/>
                  <a:pt x="2211705" y="858203"/>
                  <a:pt x="2211705" y="874396"/>
                </a:cubicBezTo>
                <a:cubicBezTo>
                  <a:pt x="2211705" y="889636"/>
                  <a:pt x="2200275" y="902971"/>
                  <a:pt x="2185987" y="902971"/>
                </a:cubicBezTo>
                <a:cubicBezTo>
                  <a:pt x="2171700" y="902971"/>
                  <a:pt x="2160270" y="890588"/>
                  <a:pt x="2160270" y="874396"/>
                </a:cubicBezTo>
                <a:cubicBezTo>
                  <a:pt x="2160270" y="858203"/>
                  <a:pt x="2171700" y="845821"/>
                  <a:pt x="2185987" y="845821"/>
                </a:cubicBezTo>
                <a:close/>
                <a:moveTo>
                  <a:pt x="2020252" y="845821"/>
                </a:moveTo>
                <a:cubicBezTo>
                  <a:pt x="2034539" y="845821"/>
                  <a:pt x="2045969" y="858203"/>
                  <a:pt x="2045969" y="874396"/>
                </a:cubicBezTo>
                <a:cubicBezTo>
                  <a:pt x="2045969" y="889636"/>
                  <a:pt x="2034539" y="902971"/>
                  <a:pt x="2020252" y="902971"/>
                </a:cubicBezTo>
                <a:cubicBezTo>
                  <a:pt x="2005964" y="902971"/>
                  <a:pt x="1994534" y="890588"/>
                  <a:pt x="1994534" y="874396"/>
                </a:cubicBezTo>
                <a:cubicBezTo>
                  <a:pt x="1994534" y="858203"/>
                  <a:pt x="2005964" y="845821"/>
                  <a:pt x="2020252" y="845821"/>
                </a:cubicBezTo>
                <a:close/>
                <a:moveTo>
                  <a:pt x="1853565" y="845821"/>
                </a:moveTo>
                <a:cubicBezTo>
                  <a:pt x="1867852" y="845821"/>
                  <a:pt x="1879282" y="858203"/>
                  <a:pt x="1879282" y="874396"/>
                </a:cubicBezTo>
                <a:cubicBezTo>
                  <a:pt x="1879282" y="889636"/>
                  <a:pt x="1867852" y="902971"/>
                  <a:pt x="1853565" y="902971"/>
                </a:cubicBezTo>
                <a:cubicBezTo>
                  <a:pt x="1839277" y="902971"/>
                  <a:pt x="1827847" y="890588"/>
                  <a:pt x="1827847" y="874396"/>
                </a:cubicBezTo>
                <a:cubicBezTo>
                  <a:pt x="1827847" y="858203"/>
                  <a:pt x="1839277" y="845821"/>
                  <a:pt x="1853565" y="845821"/>
                </a:cubicBezTo>
                <a:close/>
                <a:moveTo>
                  <a:pt x="1687829" y="845821"/>
                </a:moveTo>
                <a:cubicBezTo>
                  <a:pt x="1702117" y="845821"/>
                  <a:pt x="1713547" y="858203"/>
                  <a:pt x="1713547" y="874396"/>
                </a:cubicBezTo>
                <a:cubicBezTo>
                  <a:pt x="1713547" y="889636"/>
                  <a:pt x="1702117" y="902971"/>
                  <a:pt x="1687829" y="902971"/>
                </a:cubicBezTo>
                <a:cubicBezTo>
                  <a:pt x="1673542" y="902971"/>
                  <a:pt x="1662112" y="890588"/>
                  <a:pt x="1662112" y="874396"/>
                </a:cubicBezTo>
                <a:cubicBezTo>
                  <a:pt x="1662112" y="858203"/>
                  <a:pt x="1673542" y="845821"/>
                  <a:pt x="1687829" y="845821"/>
                </a:cubicBezTo>
                <a:close/>
                <a:moveTo>
                  <a:pt x="1521142" y="845821"/>
                </a:moveTo>
                <a:cubicBezTo>
                  <a:pt x="1535430" y="845821"/>
                  <a:pt x="1546860" y="858203"/>
                  <a:pt x="1546860" y="874396"/>
                </a:cubicBezTo>
                <a:cubicBezTo>
                  <a:pt x="1546860" y="889636"/>
                  <a:pt x="1535430" y="902971"/>
                  <a:pt x="1521142" y="902971"/>
                </a:cubicBezTo>
                <a:cubicBezTo>
                  <a:pt x="1506855" y="902971"/>
                  <a:pt x="1495425" y="890588"/>
                  <a:pt x="1495425" y="874396"/>
                </a:cubicBezTo>
                <a:cubicBezTo>
                  <a:pt x="1495425" y="858203"/>
                  <a:pt x="1506855" y="845821"/>
                  <a:pt x="1521142" y="845821"/>
                </a:cubicBezTo>
                <a:close/>
                <a:moveTo>
                  <a:pt x="1355407" y="845821"/>
                </a:moveTo>
                <a:cubicBezTo>
                  <a:pt x="1369695" y="845821"/>
                  <a:pt x="1381125" y="858203"/>
                  <a:pt x="1381125" y="874396"/>
                </a:cubicBezTo>
                <a:cubicBezTo>
                  <a:pt x="1381125" y="890588"/>
                  <a:pt x="1369695" y="902971"/>
                  <a:pt x="1355407" y="902971"/>
                </a:cubicBezTo>
                <a:cubicBezTo>
                  <a:pt x="1341120" y="902971"/>
                  <a:pt x="1329690" y="890588"/>
                  <a:pt x="1329690" y="874396"/>
                </a:cubicBezTo>
                <a:cubicBezTo>
                  <a:pt x="1329690" y="858203"/>
                  <a:pt x="1341120" y="845821"/>
                  <a:pt x="1355407" y="845821"/>
                </a:cubicBezTo>
                <a:close/>
                <a:moveTo>
                  <a:pt x="1188720" y="845821"/>
                </a:moveTo>
                <a:cubicBezTo>
                  <a:pt x="1203007" y="845821"/>
                  <a:pt x="1214437" y="858203"/>
                  <a:pt x="1214437" y="874396"/>
                </a:cubicBezTo>
                <a:cubicBezTo>
                  <a:pt x="1214437" y="889636"/>
                  <a:pt x="1203007" y="902971"/>
                  <a:pt x="1188720" y="902971"/>
                </a:cubicBezTo>
                <a:cubicBezTo>
                  <a:pt x="1174432" y="902971"/>
                  <a:pt x="1163002" y="890588"/>
                  <a:pt x="1163002" y="874396"/>
                </a:cubicBezTo>
                <a:cubicBezTo>
                  <a:pt x="1163002" y="858203"/>
                  <a:pt x="1174432" y="845821"/>
                  <a:pt x="1188720" y="845821"/>
                </a:cubicBezTo>
                <a:close/>
                <a:moveTo>
                  <a:pt x="1022985" y="845821"/>
                </a:moveTo>
                <a:cubicBezTo>
                  <a:pt x="1037272" y="845821"/>
                  <a:pt x="1048702" y="858203"/>
                  <a:pt x="1048702" y="874396"/>
                </a:cubicBezTo>
                <a:cubicBezTo>
                  <a:pt x="1048702" y="889636"/>
                  <a:pt x="1037272" y="902971"/>
                  <a:pt x="1022985" y="902971"/>
                </a:cubicBezTo>
                <a:cubicBezTo>
                  <a:pt x="1008697" y="902971"/>
                  <a:pt x="997267" y="890588"/>
                  <a:pt x="997267" y="874396"/>
                </a:cubicBezTo>
                <a:cubicBezTo>
                  <a:pt x="997267" y="858203"/>
                  <a:pt x="1008697" y="845821"/>
                  <a:pt x="1022985" y="845821"/>
                </a:cubicBezTo>
                <a:close/>
                <a:moveTo>
                  <a:pt x="857249" y="845821"/>
                </a:moveTo>
                <a:cubicBezTo>
                  <a:pt x="871537" y="845821"/>
                  <a:pt x="882967" y="858203"/>
                  <a:pt x="882967" y="874396"/>
                </a:cubicBezTo>
                <a:cubicBezTo>
                  <a:pt x="882967" y="889636"/>
                  <a:pt x="871537" y="902971"/>
                  <a:pt x="857249" y="902971"/>
                </a:cubicBezTo>
                <a:cubicBezTo>
                  <a:pt x="842962" y="902971"/>
                  <a:pt x="831532" y="890588"/>
                  <a:pt x="831532" y="874396"/>
                </a:cubicBezTo>
                <a:cubicBezTo>
                  <a:pt x="831532" y="858203"/>
                  <a:pt x="842962" y="845821"/>
                  <a:pt x="857249" y="845821"/>
                </a:cubicBezTo>
                <a:close/>
                <a:moveTo>
                  <a:pt x="690562" y="845821"/>
                </a:moveTo>
                <a:cubicBezTo>
                  <a:pt x="704850" y="845821"/>
                  <a:pt x="716280" y="858203"/>
                  <a:pt x="716280" y="874396"/>
                </a:cubicBezTo>
                <a:cubicBezTo>
                  <a:pt x="716280" y="889636"/>
                  <a:pt x="704850" y="902971"/>
                  <a:pt x="690562" y="902971"/>
                </a:cubicBezTo>
                <a:cubicBezTo>
                  <a:pt x="676275" y="902971"/>
                  <a:pt x="664845" y="890588"/>
                  <a:pt x="664845" y="874396"/>
                </a:cubicBezTo>
                <a:cubicBezTo>
                  <a:pt x="664845" y="858203"/>
                  <a:pt x="676275" y="845821"/>
                  <a:pt x="690562" y="845821"/>
                </a:cubicBezTo>
                <a:close/>
                <a:moveTo>
                  <a:pt x="524827" y="845821"/>
                </a:moveTo>
                <a:cubicBezTo>
                  <a:pt x="539115" y="845821"/>
                  <a:pt x="550545" y="858203"/>
                  <a:pt x="550545" y="874396"/>
                </a:cubicBezTo>
                <a:cubicBezTo>
                  <a:pt x="550545" y="889636"/>
                  <a:pt x="539115" y="902971"/>
                  <a:pt x="524827" y="902971"/>
                </a:cubicBezTo>
                <a:cubicBezTo>
                  <a:pt x="510540" y="902971"/>
                  <a:pt x="499110" y="890588"/>
                  <a:pt x="499110" y="874396"/>
                </a:cubicBezTo>
                <a:cubicBezTo>
                  <a:pt x="499110" y="858203"/>
                  <a:pt x="510540" y="845821"/>
                  <a:pt x="524827" y="845821"/>
                </a:cubicBezTo>
                <a:close/>
                <a:moveTo>
                  <a:pt x="358139" y="845821"/>
                </a:moveTo>
                <a:cubicBezTo>
                  <a:pt x="372427" y="845821"/>
                  <a:pt x="383857" y="858203"/>
                  <a:pt x="383857" y="874396"/>
                </a:cubicBezTo>
                <a:cubicBezTo>
                  <a:pt x="383857" y="889636"/>
                  <a:pt x="372427" y="902971"/>
                  <a:pt x="358139" y="902971"/>
                </a:cubicBezTo>
                <a:cubicBezTo>
                  <a:pt x="343852" y="902971"/>
                  <a:pt x="332422" y="890588"/>
                  <a:pt x="332422" y="874396"/>
                </a:cubicBezTo>
                <a:cubicBezTo>
                  <a:pt x="332422" y="858203"/>
                  <a:pt x="343852" y="845821"/>
                  <a:pt x="358139" y="845821"/>
                </a:cubicBezTo>
                <a:close/>
                <a:moveTo>
                  <a:pt x="192405" y="845821"/>
                </a:moveTo>
                <a:cubicBezTo>
                  <a:pt x="206692" y="845821"/>
                  <a:pt x="218122" y="858203"/>
                  <a:pt x="218122" y="874396"/>
                </a:cubicBezTo>
                <a:cubicBezTo>
                  <a:pt x="218122" y="889636"/>
                  <a:pt x="206692" y="902971"/>
                  <a:pt x="192405" y="902971"/>
                </a:cubicBezTo>
                <a:cubicBezTo>
                  <a:pt x="178117" y="902971"/>
                  <a:pt x="166687" y="890588"/>
                  <a:pt x="166687" y="874396"/>
                </a:cubicBezTo>
                <a:cubicBezTo>
                  <a:pt x="166687" y="858203"/>
                  <a:pt x="178117" y="845821"/>
                  <a:pt x="192405" y="845821"/>
                </a:cubicBezTo>
                <a:close/>
                <a:moveTo>
                  <a:pt x="25718" y="845821"/>
                </a:moveTo>
                <a:cubicBezTo>
                  <a:pt x="40005" y="845821"/>
                  <a:pt x="51435" y="858203"/>
                  <a:pt x="51435" y="874396"/>
                </a:cubicBezTo>
                <a:cubicBezTo>
                  <a:pt x="51435" y="889636"/>
                  <a:pt x="40005" y="902971"/>
                  <a:pt x="25718" y="902971"/>
                </a:cubicBezTo>
                <a:cubicBezTo>
                  <a:pt x="11430" y="902971"/>
                  <a:pt x="0" y="890588"/>
                  <a:pt x="0" y="874396"/>
                </a:cubicBezTo>
                <a:cubicBezTo>
                  <a:pt x="0" y="858203"/>
                  <a:pt x="11430" y="845821"/>
                  <a:pt x="25718" y="845821"/>
                </a:cubicBezTo>
                <a:close/>
                <a:moveTo>
                  <a:pt x="2850832" y="634365"/>
                </a:moveTo>
                <a:cubicBezTo>
                  <a:pt x="2865120" y="634365"/>
                  <a:pt x="2876550" y="646748"/>
                  <a:pt x="2876550" y="662940"/>
                </a:cubicBezTo>
                <a:cubicBezTo>
                  <a:pt x="2876550" y="678180"/>
                  <a:pt x="2865120" y="691515"/>
                  <a:pt x="2850832" y="691515"/>
                </a:cubicBezTo>
                <a:cubicBezTo>
                  <a:pt x="2836545" y="691515"/>
                  <a:pt x="2825115" y="679133"/>
                  <a:pt x="2825115" y="662940"/>
                </a:cubicBezTo>
                <a:cubicBezTo>
                  <a:pt x="2825115" y="646748"/>
                  <a:pt x="2836545" y="634365"/>
                  <a:pt x="2850832" y="634365"/>
                </a:cubicBezTo>
                <a:close/>
                <a:moveTo>
                  <a:pt x="2684144" y="634365"/>
                </a:moveTo>
                <a:cubicBezTo>
                  <a:pt x="2698432" y="634365"/>
                  <a:pt x="2709862" y="646748"/>
                  <a:pt x="2709862" y="662940"/>
                </a:cubicBezTo>
                <a:cubicBezTo>
                  <a:pt x="2709862" y="678180"/>
                  <a:pt x="2698432" y="691515"/>
                  <a:pt x="2684144" y="691515"/>
                </a:cubicBezTo>
                <a:cubicBezTo>
                  <a:pt x="2669857" y="691515"/>
                  <a:pt x="2658427" y="679133"/>
                  <a:pt x="2658427" y="662940"/>
                </a:cubicBezTo>
                <a:cubicBezTo>
                  <a:pt x="2658427" y="646748"/>
                  <a:pt x="2669857" y="634365"/>
                  <a:pt x="2684144" y="634365"/>
                </a:cubicBezTo>
                <a:close/>
                <a:moveTo>
                  <a:pt x="2518409" y="634365"/>
                </a:moveTo>
                <a:cubicBezTo>
                  <a:pt x="2532697" y="634365"/>
                  <a:pt x="2544127" y="646748"/>
                  <a:pt x="2544127" y="662940"/>
                </a:cubicBezTo>
                <a:cubicBezTo>
                  <a:pt x="2544127" y="678180"/>
                  <a:pt x="2532697" y="691515"/>
                  <a:pt x="2518409" y="691515"/>
                </a:cubicBezTo>
                <a:cubicBezTo>
                  <a:pt x="2504122" y="691515"/>
                  <a:pt x="2492692" y="679133"/>
                  <a:pt x="2492692" y="662940"/>
                </a:cubicBezTo>
                <a:cubicBezTo>
                  <a:pt x="2492692" y="646748"/>
                  <a:pt x="2504122" y="634365"/>
                  <a:pt x="2518409" y="634365"/>
                </a:cubicBezTo>
                <a:close/>
                <a:moveTo>
                  <a:pt x="2352674" y="634365"/>
                </a:moveTo>
                <a:cubicBezTo>
                  <a:pt x="2366962" y="634365"/>
                  <a:pt x="2378392" y="646748"/>
                  <a:pt x="2378392" y="662940"/>
                </a:cubicBezTo>
                <a:cubicBezTo>
                  <a:pt x="2378392" y="678180"/>
                  <a:pt x="2366962" y="691515"/>
                  <a:pt x="2352674" y="691515"/>
                </a:cubicBezTo>
                <a:cubicBezTo>
                  <a:pt x="2338387" y="691515"/>
                  <a:pt x="2326957" y="679133"/>
                  <a:pt x="2326957" y="662940"/>
                </a:cubicBezTo>
                <a:cubicBezTo>
                  <a:pt x="2326957" y="646748"/>
                  <a:pt x="2338387" y="634365"/>
                  <a:pt x="2352674" y="634365"/>
                </a:cubicBezTo>
                <a:close/>
                <a:moveTo>
                  <a:pt x="2185987" y="634365"/>
                </a:moveTo>
                <a:cubicBezTo>
                  <a:pt x="2200275" y="634365"/>
                  <a:pt x="2211705" y="646748"/>
                  <a:pt x="2211705" y="662940"/>
                </a:cubicBezTo>
                <a:cubicBezTo>
                  <a:pt x="2211705" y="678180"/>
                  <a:pt x="2200275" y="691515"/>
                  <a:pt x="2185987" y="691515"/>
                </a:cubicBezTo>
                <a:cubicBezTo>
                  <a:pt x="2171700" y="691515"/>
                  <a:pt x="2160270" y="679133"/>
                  <a:pt x="2160270" y="662940"/>
                </a:cubicBezTo>
                <a:cubicBezTo>
                  <a:pt x="2160270" y="646748"/>
                  <a:pt x="2171700" y="634365"/>
                  <a:pt x="2185987" y="634365"/>
                </a:cubicBezTo>
                <a:close/>
                <a:moveTo>
                  <a:pt x="2020252" y="634365"/>
                </a:moveTo>
                <a:cubicBezTo>
                  <a:pt x="2034539" y="634365"/>
                  <a:pt x="2045969" y="646748"/>
                  <a:pt x="2045969" y="662940"/>
                </a:cubicBezTo>
                <a:cubicBezTo>
                  <a:pt x="2045969" y="678180"/>
                  <a:pt x="2034539" y="691515"/>
                  <a:pt x="2020252" y="691515"/>
                </a:cubicBezTo>
                <a:cubicBezTo>
                  <a:pt x="2005964" y="691515"/>
                  <a:pt x="1994534" y="679133"/>
                  <a:pt x="1994534" y="662940"/>
                </a:cubicBezTo>
                <a:cubicBezTo>
                  <a:pt x="1994534" y="646748"/>
                  <a:pt x="2005964" y="634365"/>
                  <a:pt x="2020252" y="634365"/>
                </a:cubicBezTo>
                <a:close/>
                <a:moveTo>
                  <a:pt x="1853565" y="634365"/>
                </a:moveTo>
                <a:cubicBezTo>
                  <a:pt x="1867852" y="634365"/>
                  <a:pt x="1879282" y="646748"/>
                  <a:pt x="1879282" y="662940"/>
                </a:cubicBezTo>
                <a:cubicBezTo>
                  <a:pt x="1879282" y="678180"/>
                  <a:pt x="1867852" y="691515"/>
                  <a:pt x="1853565" y="691515"/>
                </a:cubicBezTo>
                <a:cubicBezTo>
                  <a:pt x="1839277" y="691515"/>
                  <a:pt x="1827847" y="679133"/>
                  <a:pt x="1827847" y="662940"/>
                </a:cubicBezTo>
                <a:cubicBezTo>
                  <a:pt x="1827847" y="646748"/>
                  <a:pt x="1839277" y="634365"/>
                  <a:pt x="1853565" y="634365"/>
                </a:cubicBezTo>
                <a:close/>
                <a:moveTo>
                  <a:pt x="1687829" y="634365"/>
                </a:moveTo>
                <a:cubicBezTo>
                  <a:pt x="1702117" y="634365"/>
                  <a:pt x="1713547" y="646748"/>
                  <a:pt x="1713547" y="662940"/>
                </a:cubicBezTo>
                <a:cubicBezTo>
                  <a:pt x="1713547" y="678180"/>
                  <a:pt x="1702117" y="691515"/>
                  <a:pt x="1687829" y="691515"/>
                </a:cubicBezTo>
                <a:cubicBezTo>
                  <a:pt x="1673542" y="691515"/>
                  <a:pt x="1662112" y="679133"/>
                  <a:pt x="1662112" y="662940"/>
                </a:cubicBezTo>
                <a:cubicBezTo>
                  <a:pt x="1662112" y="646748"/>
                  <a:pt x="1673542" y="634365"/>
                  <a:pt x="1687829" y="634365"/>
                </a:cubicBezTo>
                <a:close/>
                <a:moveTo>
                  <a:pt x="1521142" y="634365"/>
                </a:moveTo>
                <a:cubicBezTo>
                  <a:pt x="1535430" y="634365"/>
                  <a:pt x="1546860" y="646748"/>
                  <a:pt x="1546860" y="662940"/>
                </a:cubicBezTo>
                <a:cubicBezTo>
                  <a:pt x="1546860" y="679133"/>
                  <a:pt x="1535430" y="691515"/>
                  <a:pt x="1521142" y="691515"/>
                </a:cubicBezTo>
                <a:cubicBezTo>
                  <a:pt x="1506855" y="691515"/>
                  <a:pt x="1495425" y="679133"/>
                  <a:pt x="1495425" y="662940"/>
                </a:cubicBezTo>
                <a:cubicBezTo>
                  <a:pt x="1495425" y="646748"/>
                  <a:pt x="1506855" y="634365"/>
                  <a:pt x="1521142" y="634365"/>
                </a:cubicBezTo>
                <a:close/>
                <a:moveTo>
                  <a:pt x="1355407" y="634365"/>
                </a:moveTo>
                <a:cubicBezTo>
                  <a:pt x="1369695" y="634365"/>
                  <a:pt x="1381125" y="646748"/>
                  <a:pt x="1381125" y="662940"/>
                </a:cubicBezTo>
                <a:cubicBezTo>
                  <a:pt x="1381125" y="678180"/>
                  <a:pt x="1369695" y="691515"/>
                  <a:pt x="1355407" y="691515"/>
                </a:cubicBezTo>
                <a:cubicBezTo>
                  <a:pt x="1341120" y="691515"/>
                  <a:pt x="1329690" y="679133"/>
                  <a:pt x="1329690" y="662940"/>
                </a:cubicBezTo>
                <a:cubicBezTo>
                  <a:pt x="1329690" y="646748"/>
                  <a:pt x="1341120" y="634365"/>
                  <a:pt x="1355407" y="634365"/>
                </a:cubicBezTo>
                <a:close/>
                <a:moveTo>
                  <a:pt x="1188720" y="634365"/>
                </a:moveTo>
                <a:cubicBezTo>
                  <a:pt x="1203007" y="634365"/>
                  <a:pt x="1214437" y="646748"/>
                  <a:pt x="1214437" y="662940"/>
                </a:cubicBezTo>
                <a:cubicBezTo>
                  <a:pt x="1214437" y="678180"/>
                  <a:pt x="1203007" y="691515"/>
                  <a:pt x="1188720" y="691515"/>
                </a:cubicBezTo>
                <a:cubicBezTo>
                  <a:pt x="1174432" y="691515"/>
                  <a:pt x="1163002" y="679133"/>
                  <a:pt x="1163002" y="662940"/>
                </a:cubicBezTo>
                <a:cubicBezTo>
                  <a:pt x="1163002" y="646748"/>
                  <a:pt x="1174432" y="634365"/>
                  <a:pt x="1188720" y="634365"/>
                </a:cubicBezTo>
                <a:close/>
                <a:moveTo>
                  <a:pt x="1022985" y="634365"/>
                </a:moveTo>
                <a:cubicBezTo>
                  <a:pt x="1037272" y="634365"/>
                  <a:pt x="1048702" y="646748"/>
                  <a:pt x="1048702" y="662940"/>
                </a:cubicBezTo>
                <a:cubicBezTo>
                  <a:pt x="1048702" y="678180"/>
                  <a:pt x="1037272" y="691515"/>
                  <a:pt x="1022985" y="691515"/>
                </a:cubicBezTo>
                <a:cubicBezTo>
                  <a:pt x="1008697" y="691515"/>
                  <a:pt x="997267" y="679133"/>
                  <a:pt x="997267" y="662940"/>
                </a:cubicBezTo>
                <a:cubicBezTo>
                  <a:pt x="997267" y="646748"/>
                  <a:pt x="1008697" y="634365"/>
                  <a:pt x="1022985" y="634365"/>
                </a:cubicBezTo>
                <a:close/>
                <a:moveTo>
                  <a:pt x="857249" y="634365"/>
                </a:moveTo>
                <a:cubicBezTo>
                  <a:pt x="871537" y="634365"/>
                  <a:pt x="882967" y="646748"/>
                  <a:pt x="882967" y="662940"/>
                </a:cubicBezTo>
                <a:cubicBezTo>
                  <a:pt x="882967" y="678180"/>
                  <a:pt x="871537" y="691515"/>
                  <a:pt x="857249" y="691515"/>
                </a:cubicBezTo>
                <a:cubicBezTo>
                  <a:pt x="842962" y="691515"/>
                  <a:pt x="831532" y="679133"/>
                  <a:pt x="831532" y="662940"/>
                </a:cubicBezTo>
                <a:cubicBezTo>
                  <a:pt x="831532" y="646748"/>
                  <a:pt x="842962" y="634365"/>
                  <a:pt x="857249" y="634365"/>
                </a:cubicBezTo>
                <a:close/>
                <a:moveTo>
                  <a:pt x="690562" y="634365"/>
                </a:moveTo>
                <a:cubicBezTo>
                  <a:pt x="704850" y="634365"/>
                  <a:pt x="716280" y="646748"/>
                  <a:pt x="716280" y="662940"/>
                </a:cubicBezTo>
                <a:cubicBezTo>
                  <a:pt x="716280" y="678180"/>
                  <a:pt x="704850" y="691515"/>
                  <a:pt x="690562" y="691515"/>
                </a:cubicBezTo>
                <a:cubicBezTo>
                  <a:pt x="676275" y="691515"/>
                  <a:pt x="664845" y="679133"/>
                  <a:pt x="664845" y="662940"/>
                </a:cubicBezTo>
                <a:cubicBezTo>
                  <a:pt x="664845" y="646748"/>
                  <a:pt x="676275" y="634365"/>
                  <a:pt x="690562" y="634365"/>
                </a:cubicBezTo>
                <a:close/>
                <a:moveTo>
                  <a:pt x="524827" y="634365"/>
                </a:moveTo>
                <a:cubicBezTo>
                  <a:pt x="539115" y="634365"/>
                  <a:pt x="550545" y="646748"/>
                  <a:pt x="550545" y="662940"/>
                </a:cubicBezTo>
                <a:cubicBezTo>
                  <a:pt x="550545" y="678180"/>
                  <a:pt x="539115" y="691515"/>
                  <a:pt x="524827" y="691515"/>
                </a:cubicBezTo>
                <a:cubicBezTo>
                  <a:pt x="510540" y="691515"/>
                  <a:pt x="499110" y="679133"/>
                  <a:pt x="499110" y="662940"/>
                </a:cubicBezTo>
                <a:cubicBezTo>
                  <a:pt x="499110" y="646748"/>
                  <a:pt x="510540" y="634365"/>
                  <a:pt x="524827" y="634365"/>
                </a:cubicBezTo>
                <a:close/>
                <a:moveTo>
                  <a:pt x="358139" y="634365"/>
                </a:moveTo>
                <a:cubicBezTo>
                  <a:pt x="372427" y="634365"/>
                  <a:pt x="383857" y="646748"/>
                  <a:pt x="383857" y="662940"/>
                </a:cubicBezTo>
                <a:cubicBezTo>
                  <a:pt x="383857" y="679133"/>
                  <a:pt x="372427" y="691515"/>
                  <a:pt x="358139" y="691515"/>
                </a:cubicBezTo>
                <a:cubicBezTo>
                  <a:pt x="343852" y="691515"/>
                  <a:pt x="332422" y="679133"/>
                  <a:pt x="332422" y="662940"/>
                </a:cubicBezTo>
                <a:cubicBezTo>
                  <a:pt x="332422" y="646748"/>
                  <a:pt x="343852" y="634365"/>
                  <a:pt x="358139" y="634365"/>
                </a:cubicBezTo>
                <a:close/>
                <a:moveTo>
                  <a:pt x="192405" y="634365"/>
                </a:moveTo>
                <a:cubicBezTo>
                  <a:pt x="206692" y="634365"/>
                  <a:pt x="218122" y="646748"/>
                  <a:pt x="218122" y="662940"/>
                </a:cubicBezTo>
                <a:cubicBezTo>
                  <a:pt x="218122" y="678180"/>
                  <a:pt x="206692" y="691515"/>
                  <a:pt x="192405" y="691515"/>
                </a:cubicBezTo>
                <a:cubicBezTo>
                  <a:pt x="178117" y="691515"/>
                  <a:pt x="166687" y="679133"/>
                  <a:pt x="166687" y="662940"/>
                </a:cubicBezTo>
                <a:cubicBezTo>
                  <a:pt x="166687" y="646748"/>
                  <a:pt x="178117" y="634365"/>
                  <a:pt x="192405" y="634365"/>
                </a:cubicBezTo>
                <a:close/>
                <a:moveTo>
                  <a:pt x="25718" y="634365"/>
                </a:moveTo>
                <a:cubicBezTo>
                  <a:pt x="40005" y="634365"/>
                  <a:pt x="51435" y="646748"/>
                  <a:pt x="51435" y="662940"/>
                </a:cubicBezTo>
                <a:cubicBezTo>
                  <a:pt x="51435" y="679133"/>
                  <a:pt x="40005" y="691515"/>
                  <a:pt x="25718" y="691515"/>
                </a:cubicBezTo>
                <a:cubicBezTo>
                  <a:pt x="11430" y="691515"/>
                  <a:pt x="0" y="679133"/>
                  <a:pt x="0" y="662940"/>
                </a:cubicBezTo>
                <a:cubicBezTo>
                  <a:pt x="0" y="646748"/>
                  <a:pt x="11430" y="634365"/>
                  <a:pt x="25718" y="634365"/>
                </a:cubicBezTo>
                <a:close/>
                <a:moveTo>
                  <a:pt x="2850832" y="422911"/>
                </a:moveTo>
                <a:cubicBezTo>
                  <a:pt x="2865120" y="422911"/>
                  <a:pt x="2876550" y="435293"/>
                  <a:pt x="2876550" y="451486"/>
                </a:cubicBezTo>
                <a:cubicBezTo>
                  <a:pt x="2876550" y="466726"/>
                  <a:pt x="2865120" y="480061"/>
                  <a:pt x="2850832" y="480061"/>
                </a:cubicBezTo>
                <a:cubicBezTo>
                  <a:pt x="2836545" y="480061"/>
                  <a:pt x="2825115" y="467678"/>
                  <a:pt x="2825115" y="451486"/>
                </a:cubicBezTo>
                <a:cubicBezTo>
                  <a:pt x="2825115" y="435293"/>
                  <a:pt x="2836545" y="422911"/>
                  <a:pt x="2850832" y="422911"/>
                </a:cubicBezTo>
                <a:close/>
                <a:moveTo>
                  <a:pt x="2684144" y="422911"/>
                </a:moveTo>
                <a:cubicBezTo>
                  <a:pt x="2698432" y="422911"/>
                  <a:pt x="2709862" y="435293"/>
                  <a:pt x="2709862" y="451486"/>
                </a:cubicBezTo>
                <a:cubicBezTo>
                  <a:pt x="2709862" y="467678"/>
                  <a:pt x="2698432" y="480061"/>
                  <a:pt x="2684144" y="480061"/>
                </a:cubicBezTo>
                <a:cubicBezTo>
                  <a:pt x="2669857" y="480061"/>
                  <a:pt x="2658427" y="467678"/>
                  <a:pt x="2658427" y="451486"/>
                </a:cubicBezTo>
                <a:cubicBezTo>
                  <a:pt x="2658427" y="435293"/>
                  <a:pt x="2669857" y="422911"/>
                  <a:pt x="2684144" y="422911"/>
                </a:cubicBezTo>
                <a:close/>
                <a:moveTo>
                  <a:pt x="2518409" y="422911"/>
                </a:moveTo>
                <a:cubicBezTo>
                  <a:pt x="2532697" y="422911"/>
                  <a:pt x="2544127" y="435293"/>
                  <a:pt x="2544127" y="451486"/>
                </a:cubicBezTo>
                <a:cubicBezTo>
                  <a:pt x="2544127" y="466726"/>
                  <a:pt x="2532697" y="480061"/>
                  <a:pt x="2518409" y="480061"/>
                </a:cubicBezTo>
                <a:cubicBezTo>
                  <a:pt x="2504122" y="480061"/>
                  <a:pt x="2492692" y="467678"/>
                  <a:pt x="2492692" y="451486"/>
                </a:cubicBezTo>
                <a:cubicBezTo>
                  <a:pt x="2492692" y="435293"/>
                  <a:pt x="2504122" y="422911"/>
                  <a:pt x="2518409" y="422911"/>
                </a:cubicBezTo>
                <a:close/>
                <a:moveTo>
                  <a:pt x="2352674" y="422911"/>
                </a:moveTo>
                <a:cubicBezTo>
                  <a:pt x="2366962" y="422911"/>
                  <a:pt x="2378392" y="435293"/>
                  <a:pt x="2378392" y="451486"/>
                </a:cubicBezTo>
                <a:cubicBezTo>
                  <a:pt x="2378392" y="467678"/>
                  <a:pt x="2366962" y="480061"/>
                  <a:pt x="2352674" y="480061"/>
                </a:cubicBezTo>
                <a:cubicBezTo>
                  <a:pt x="2338387" y="480061"/>
                  <a:pt x="2326957" y="467678"/>
                  <a:pt x="2326957" y="451486"/>
                </a:cubicBezTo>
                <a:cubicBezTo>
                  <a:pt x="2326957" y="435293"/>
                  <a:pt x="2338387" y="422911"/>
                  <a:pt x="2352674" y="422911"/>
                </a:cubicBezTo>
                <a:close/>
                <a:moveTo>
                  <a:pt x="2185987" y="422911"/>
                </a:moveTo>
                <a:cubicBezTo>
                  <a:pt x="2200275" y="422911"/>
                  <a:pt x="2211705" y="435293"/>
                  <a:pt x="2211705" y="451486"/>
                </a:cubicBezTo>
                <a:cubicBezTo>
                  <a:pt x="2211705" y="466726"/>
                  <a:pt x="2200275" y="480061"/>
                  <a:pt x="2185987" y="480061"/>
                </a:cubicBezTo>
                <a:cubicBezTo>
                  <a:pt x="2171700" y="480061"/>
                  <a:pt x="2160270" y="467678"/>
                  <a:pt x="2160270" y="451486"/>
                </a:cubicBezTo>
                <a:cubicBezTo>
                  <a:pt x="2160270" y="435293"/>
                  <a:pt x="2171700" y="422911"/>
                  <a:pt x="2185987" y="422911"/>
                </a:cubicBezTo>
                <a:close/>
                <a:moveTo>
                  <a:pt x="2020252" y="422911"/>
                </a:moveTo>
                <a:cubicBezTo>
                  <a:pt x="2034539" y="422911"/>
                  <a:pt x="2045969" y="435293"/>
                  <a:pt x="2045969" y="451486"/>
                </a:cubicBezTo>
                <a:cubicBezTo>
                  <a:pt x="2045969" y="467678"/>
                  <a:pt x="2034539" y="480061"/>
                  <a:pt x="2020252" y="480061"/>
                </a:cubicBezTo>
                <a:cubicBezTo>
                  <a:pt x="2005964" y="480061"/>
                  <a:pt x="1994534" y="467678"/>
                  <a:pt x="1994534" y="451486"/>
                </a:cubicBezTo>
                <a:cubicBezTo>
                  <a:pt x="1994534" y="435293"/>
                  <a:pt x="2005964" y="422911"/>
                  <a:pt x="2020252" y="422911"/>
                </a:cubicBezTo>
                <a:close/>
                <a:moveTo>
                  <a:pt x="1853565" y="422911"/>
                </a:moveTo>
                <a:cubicBezTo>
                  <a:pt x="1867852" y="422911"/>
                  <a:pt x="1879282" y="435293"/>
                  <a:pt x="1879282" y="451486"/>
                </a:cubicBezTo>
                <a:cubicBezTo>
                  <a:pt x="1879282" y="466726"/>
                  <a:pt x="1867852" y="480061"/>
                  <a:pt x="1853565" y="480061"/>
                </a:cubicBezTo>
                <a:cubicBezTo>
                  <a:pt x="1839277" y="480061"/>
                  <a:pt x="1827847" y="467678"/>
                  <a:pt x="1827847" y="451486"/>
                </a:cubicBezTo>
                <a:cubicBezTo>
                  <a:pt x="1827847" y="435293"/>
                  <a:pt x="1839277" y="422911"/>
                  <a:pt x="1853565" y="422911"/>
                </a:cubicBezTo>
                <a:close/>
                <a:moveTo>
                  <a:pt x="1687829" y="422911"/>
                </a:moveTo>
                <a:cubicBezTo>
                  <a:pt x="1702117" y="422911"/>
                  <a:pt x="1713547" y="435293"/>
                  <a:pt x="1713547" y="451486"/>
                </a:cubicBezTo>
                <a:cubicBezTo>
                  <a:pt x="1713547" y="467678"/>
                  <a:pt x="1702117" y="480061"/>
                  <a:pt x="1687829" y="480061"/>
                </a:cubicBezTo>
                <a:cubicBezTo>
                  <a:pt x="1673542" y="480061"/>
                  <a:pt x="1662112" y="467678"/>
                  <a:pt x="1662112" y="451486"/>
                </a:cubicBezTo>
                <a:cubicBezTo>
                  <a:pt x="1662112" y="435293"/>
                  <a:pt x="1673542" y="422911"/>
                  <a:pt x="1687829" y="422911"/>
                </a:cubicBezTo>
                <a:close/>
                <a:moveTo>
                  <a:pt x="1521142" y="422911"/>
                </a:moveTo>
                <a:cubicBezTo>
                  <a:pt x="1535430" y="422911"/>
                  <a:pt x="1546860" y="435293"/>
                  <a:pt x="1546860" y="451486"/>
                </a:cubicBezTo>
                <a:cubicBezTo>
                  <a:pt x="1546860" y="466726"/>
                  <a:pt x="1535430" y="480061"/>
                  <a:pt x="1521142" y="480061"/>
                </a:cubicBezTo>
                <a:cubicBezTo>
                  <a:pt x="1506855" y="480061"/>
                  <a:pt x="1495425" y="467678"/>
                  <a:pt x="1495425" y="451486"/>
                </a:cubicBezTo>
                <a:cubicBezTo>
                  <a:pt x="1495425" y="435293"/>
                  <a:pt x="1506855" y="422911"/>
                  <a:pt x="1521142" y="422911"/>
                </a:cubicBezTo>
                <a:close/>
                <a:moveTo>
                  <a:pt x="1355407" y="422911"/>
                </a:moveTo>
                <a:cubicBezTo>
                  <a:pt x="1369695" y="422911"/>
                  <a:pt x="1381125" y="435293"/>
                  <a:pt x="1381125" y="451486"/>
                </a:cubicBezTo>
                <a:cubicBezTo>
                  <a:pt x="1381125" y="466726"/>
                  <a:pt x="1369695" y="480061"/>
                  <a:pt x="1355407" y="480061"/>
                </a:cubicBezTo>
                <a:cubicBezTo>
                  <a:pt x="1341120" y="480061"/>
                  <a:pt x="1329690" y="467678"/>
                  <a:pt x="1329690" y="451486"/>
                </a:cubicBezTo>
                <a:cubicBezTo>
                  <a:pt x="1329690" y="435293"/>
                  <a:pt x="1341120" y="422911"/>
                  <a:pt x="1355407" y="422911"/>
                </a:cubicBezTo>
                <a:close/>
                <a:moveTo>
                  <a:pt x="1188720" y="422911"/>
                </a:moveTo>
                <a:cubicBezTo>
                  <a:pt x="1203007" y="422911"/>
                  <a:pt x="1214437" y="435293"/>
                  <a:pt x="1214437" y="451486"/>
                </a:cubicBezTo>
                <a:cubicBezTo>
                  <a:pt x="1214437" y="466726"/>
                  <a:pt x="1203007" y="480061"/>
                  <a:pt x="1188720" y="480061"/>
                </a:cubicBezTo>
                <a:cubicBezTo>
                  <a:pt x="1174432" y="480061"/>
                  <a:pt x="1163002" y="467678"/>
                  <a:pt x="1163002" y="451486"/>
                </a:cubicBezTo>
                <a:cubicBezTo>
                  <a:pt x="1163002" y="435293"/>
                  <a:pt x="1174432" y="422911"/>
                  <a:pt x="1188720" y="422911"/>
                </a:cubicBezTo>
                <a:close/>
                <a:moveTo>
                  <a:pt x="1022985" y="422911"/>
                </a:moveTo>
                <a:cubicBezTo>
                  <a:pt x="1037272" y="422911"/>
                  <a:pt x="1048702" y="435293"/>
                  <a:pt x="1048702" y="451486"/>
                </a:cubicBezTo>
                <a:cubicBezTo>
                  <a:pt x="1048702" y="466726"/>
                  <a:pt x="1037272" y="480061"/>
                  <a:pt x="1022985" y="480061"/>
                </a:cubicBezTo>
                <a:cubicBezTo>
                  <a:pt x="1008697" y="480061"/>
                  <a:pt x="997267" y="467678"/>
                  <a:pt x="997267" y="451486"/>
                </a:cubicBezTo>
                <a:cubicBezTo>
                  <a:pt x="997267" y="435293"/>
                  <a:pt x="1008697" y="422911"/>
                  <a:pt x="1022985" y="422911"/>
                </a:cubicBezTo>
                <a:close/>
                <a:moveTo>
                  <a:pt x="857249" y="422911"/>
                </a:moveTo>
                <a:cubicBezTo>
                  <a:pt x="871537" y="422911"/>
                  <a:pt x="882967" y="435293"/>
                  <a:pt x="882967" y="451486"/>
                </a:cubicBezTo>
                <a:cubicBezTo>
                  <a:pt x="882967" y="466726"/>
                  <a:pt x="871537" y="480061"/>
                  <a:pt x="857249" y="480061"/>
                </a:cubicBezTo>
                <a:cubicBezTo>
                  <a:pt x="842962" y="480061"/>
                  <a:pt x="831532" y="467678"/>
                  <a:pt x="831532" y="451486"/>
                </a:cubicBezTo>
                <a:cubicBezTo>
                  <a:pt x="831532" y="435293"/>
                  <a:pt x="842962" y="422911"/>
                  <a:pt x="857249" y="422911"/>
                </a:cubicBezTo>
                <a:close/>
                <a:moveTo>
                  <a:pt x="690562" y="422911"/>
                </a:moveTo>
                <a:cubicBezTo>
                  <a:pt x="704850" y="422911"/>
                  <a:pt x="716280" y="435293"/>
                  <a:pt x="716280" y="451486"/>
                </a:cubicBezTo>
                <a:cubicBezTo>
                  <a:pt x="716280" y="466726"/>
                  <a:pt x="704850" y="480061"/>
                  <a:pt x="690562" y="480061"/>
                </a:cubicBezTo>
                <a:cubicBezTo>
                  <a:pt x="676275" y="480061"/>
                  <a:pt x="664845" y="467678"/>
                  <a:pt x="664845" y="451486"/>
                </a:cubicBezTo>
                <a:cubicBezTo>
                  <a:pt x="664845" y="435293"/>
                  <a:pt x="676275" y="422911"/>
                  <a:pt x="690562" y="422911"/>
                </a:cubicBezTo>
                <a:close/>
                <a:moveTo>
                  <a:pt x="524827" y="422911"/>
                </a:moveTo>
                <a:cubicBezTo>
                  <a:pt x="539115" y="422911"/>
                  <a:pt x="550545" y="435293"/>
                  <a:pt x="550545" y="451486"/>
                </a:cubicBezTo>
                <a:cubicBezTo>
                  <a:pt x="550545" y="467678"/>
                  <a:pt x="539115" y="480061"/>
                  <a:pt x="524827" y="480061"/>
                </a:cubicBezTo>
                <a:cubicBezTo>
                  <a:pt x="510540" y="480061"/>
                  <a:pt x="499110" y="467678"/>
                  <a:pt x="499110" y="451486"/>
                </a:cubicBezTo>
                <a:cubicBezTo>
                  <a:pt x="499110" y="435293"/>
                  <a:pt x="510540" y="422911"/>
                  <a:pt x="524827" y="422911"/>
                </a:cubicBezTo>
                <a:close/>
                <a:moveTo>
                  <a:pt x="358139" y="422911"/>
                </a:moveTo>
                <a:cubicBezTo>
                  <a:pt x="372427" y="422911"/>
                  <a:pt x="383857" y="435293"/>
                  <a:pt x="383857" y="451486"/>
                </a:cubicBezTo>
                <a:cubicBezTo>
                  <a:pt x="383857" y="466726"/>
                  <a:pt x="372427" y="480061"/>
                  <a:pt x="358139" y="480061"/>
                </a:cubicBezTo>
                <a:cubicBezTo>
                  <a:pt x="343852" y="480061"/>
                  <a:pt x="332422" y="467678"/>
                  <a:pt x="332422" y="451486"/>
                </a:cubicBezTo>
                <a:cubicBezTo>
                  <a:pt x="332422" y="435293"/>
                  <a:pt x="343852" y="422911"/>
                  <a:pt x="358139" y="422911"/>
                </a:cubicBezTo>
                <a:close/>
                <a:moveTo>
                  <a:pt x="192405" y="422911"/>
                </a:moveTo>
                <a:cubicBezTo>
                  <a:pt x="206692" y="422911"/>
                  <a:pt x="218122" y="435293"/>
                  <a:pt x="218122" y="451486"/>
                </a:cubicBezTo>
                <a:cubicBezTo>
                  <a:pt x="218122" y="466726"/>
                  <a:pt x="206692" y="480061"/>
                  <a:pt x="192405" y="480061"/>
                </a:cubicBezTo>
                <a:cubicBezTo>
                  <a:pt x="178117" y="480061"/>
                  <a:pt x="166687" y="467678"/>
                  <a:pt x="166687" y="451486"/>
                </a:cubicBezTo>
                <a:cubicBezTo>
                  <a:pt x="166687" y="435293"/>
                  <a:pt x="178117" y="422911"/>
                  <a:pt x="192405" y="422911"/>
                </a:cubicBezTo>
                <a:close/>
                <a:moveTo>
                  <a:pt x="25718" y="422911"/>
                </a:moveTo>
                <a:cubicBezTo>
                  <a:pt x="40005" y="422911"/>
                  <a:pt x="51435" y="435293"/>
                  <a:pt x="51435" y="451486"/>
                </a:cubicBezTo>
                <a:cubicBezTo>
                  <a:pt x="51435" y="466726"/>
                  <a:pt x="40005" y="480061"/>
                  <a:pt x="25718" y="480061"/>
                </a:cubicBezTo>
                <a:cubicBezTo>
                  <a:pt x="11430" y="480061"/>
                  <a:pt x="0" y="467678"/>
                  <a:pt x="0" y="451486"/>
                </a:cubicBezTo>
                <a:cubicBezTo>
                  <a:pt x="0" y="435293"/>
                  <a:pt x="11430" y="422911"/>
                  <a:pt x="25718" y="422911"/>
                </a:cubicBezTo>
                <a:close/>
                <a:moveTo>
                  <a:pt x="2850832" y="211456"/>
                </a:moveTo>
                <a:cubicBezTo>
                  <a:pt x="2865120" y="211456"/>
                  <a:pt x="2876550" y="223838"/>
                  <a:pt x="2876550" y="240031"/>
                </a:cubicBezTo>
                <a:cubicBezTo>
                  <a:pt x="2876550" y="255271"/>
                  <a:pt x="2865120" y="268606"/>
                  <a:pt x="2850832" y="268606"/>
                </a:cubicBezTo>
                <a:cubicBezTo>
                  <a:pt x="2836545" y="268606"/>
                  <a:pt x="2825115" y="256223"/>
                  <a:pt x="2825115" y="240031"/>
                </a:cubicBezTo>
                <a:cubicBezTo>
                  <a:pt x="2825115" y="224791"/>
                  <a:pt x="2836545" y="211456"/>
                  <a:pt x="2850832" y="211456"/>
                </a:cubicBezTo>
                <a:close/>
                <a:moveTo>
                  <a:pt x="2684144" y="211456"/>
                </a:moveTo>
                <a:cubicBezTo>
                  <a:pt x="2698432" y="211456"/>
                  <a:pt x="2709862" y="223838"/>
                  <a:pt x="2709862" y="240031"/>
                </a:cubicBezTo>
                <a:cubicBezTo>
                  <a:pt x="2709862" y="255271"/>
                  <a:pt x="2698432" y="268606"/>
                  <a:pt x="2684144" y="268606"/>
                </a:cubicBezTo>
                <a:cubicBezTo>
                  <a:pt x="2669857" y="268606"/>
                  <a:pt x="2658427" y="256223"/>
                  <a:pt x="2658427" y="240031"/>
                </a:cubicBezTo>
                <a:cubicBezTo>
                  <a:pt x="2658427" y="224791"/>
                  <a:pt x="2669857" y="211456"/>
                  <a:pt x="2684144" y="211456"/>
                </a:cubicBezTo>
                <a:close/>
                <a:moveTo>
                  <a:pt x="2518409" y="211456"/>
                </a:moveTo>
                <a:cubicBezTo>
                  <a:pt x="2532697" y="211456"/>
                  <a:pt x="2544127" y="223838"/>
                  <a:pt x="2544127" y="240031"/>
                </a:cubicBezTo>
                <a:cubicBezTo>
                  <a:pt x="2544127" y="256223"/>
                  <a:pt x="2532697" y="268606"/>
                  <a:pt x="2518409" y="268606"/>
                </a:cubicBezTo>
                <a:cubicBezTo>
                  <a:pt x="2504122" y="268606"/>
                  <a:pt x="2492692" y="256223"/>
                  <a:pt x="2492692" y="240031"/>
                </a:cubicBezTo>
                <a:cubicBezTo>
                  <a:pt x="2492692" y="223838"/>
                  <a:pt x="2504122" y="211456"/>
                  <a:pt x="2518409" y="211456"/>
                </a:cubicBezTo>
                <a:close/>
                <a:moveTo>
                  <a:pt x="2352674" y="211456"/>
                </a:moveTo>
                <a:cubicBezTo>
                  <a:pt x="2366962" y="211456"/>
                  <a:pt x="2378392" y="223838"/>
                  <a:pt x="2378392" y="240031"/>
                </a:cubicBezTo>
                <a:cubicBezTo>
                  <a:pt x="2378392" y="255271"/>
                  <a:pt x="2366962" y="268606"/>
                  <a:pt x="2352674" y="268606"/>
                </a:cubicBezTo>
                <a:cubicBezTo>
                  <a:pt x="2338387" y="268606"/>
                  <a:pt x="2326957" y="256223"/>
                  <a:pt x="2326957" y="240031"/>
                </a:cubicBezTo>
                <a:cubicBezTo>
                  <a:pt x="2326957" y="224791"/>
                  <a:pt x="2338387" y="211456"/>
                  <a:pt x="2352674" y="211456"/>
                </a:cubicBezTo>
                <a:close/>
                <a:moveTo>
                  <a:pt x="2185987" y="211456"/>
                </a:moveTo>
                <a:cubicBezTo>
                  <a:pt x="2200275" y="211456"/>
                  <a:pt x="2211705" y="223838"/>
                  <a:pt x="2211705" y="240031"/>
                </a:cubicBezTo>
                <a:cubicBezTo>
                  <a:pt x="2211705" y="256223"/>
                  <a:pt x="2200275" y="268606"/>
                  <a:pt x="2185987" y="268606"/>
                </a:cubicBezTo>
                <a:cubicBezTo>
                  <a:pt x="2171700" y="268606"/>
                  <a:pt x="2160270" y="256223"/>
                  <a:pt x="2160270" y="240031"/>
                </a:cubicBezTo>
                <a:cubicBezTo>
                  <a:pt x="2160270" y="223838"/>
                  <a:pt x="2171700" y="211456"/>
                  <a:pt x="2185987" y="211456"/>
                </a:cubicBezTo>
                <a:close/>
                <a:moveTo>
                  <a:pt x="2020252" y="211456"/>
                </a:moveTo>
                <a:cubicBezTo>
                  <a:pt x="2034539" y="211456"/>
                  <a:pt x="2045969" y="223838"/>
                  <a:pt x="2045969" y="240031"/>
                </a:cubicBezTo>
                <a:cubicBezTo>
                  <a:pt x="2045969" y="256223"/>
                  <a:pt x="2034539" y="268606"/>
                  <a:pt x="2020252" y="268606"/>
                </a:cubicBezTo>
                <a:cubicBezTo>
                  <a:pt x="2005964" y="268606"/>
                  <a:pt x="1994534" y="256223"/>
                  <a:pt x="1994534" y="240031"/>
                </a:cubicBezTo>
                <a:cubicBezTo>
                  <a:pt x="1994534" y="223838"/>
                  <a:pt x="2005964" y="211456"/>
                  <a:pt x="2020252" y="211456"/>
                </a:cubicBezTo>
                <a:close/>
                <a:moveTo>
                  <a:pt x="1853565" y="211456"/>
                </a:moveTo>
                <a:cubicBezTo>
                  <a:pt x="1867852" y="211456"/>
                  <a:pt x="1879282" y="223838"/>
                  <a:pt x="1879282" y="240031"/>
                </a:cubicBezTo>
                <a:cubicBezTo>
                  <a:pt x="1879282" y="255271"/>
                  <a:pt x="1867852" y="268606"/>
                  <a:pt x="1853565" y="268606"/>
                </a:cubicBezTo>
                <a:cubicBezTo>
                  <a:pt x="1839277" y="268606"/>
                  <a:pt x="1827847" y="256223"/>
                  <a:pt x="1827847" y="240031"/>
                </a:cubicBezTo>
                <a:cubicBezTo>
                  <a:pt x="1827847" y="224791"/>
                  <a:pt x="1839277" y="211456"/>
                  <a:pt x="1853565" y="211456"/>
                </a:cubicBezTo>
                <a:close/>
                <a:moveTo>
                  <a:pt x="1687829" y="211456"/>
                </a:moveTo>
                <a:cubicBezTo>
                  <a:pt x="1702117" y="211456"/>
                  <a:pt x="1713547" y="223838"/>
                  <a:pt x="1713547" y="240031"/>
                </a:cubicBezTo>
                <a:cubicBezTo>
                  <a:pt x="1713547" y="256223"/>
                  <a:pt x="1702117" y="268606"/>
                  <a:pt x="1687829" y="268606"/>
                </a:cubicBezTo>
                <a:cubicBezTo>
                  <a:pt x="1673542" y="268606"/>
                  <a:pt x="1662112" y="256223"/>
                  <a:pt x="1662112" y="240031"/>
                </a:cubicBezTo>
                <a:cubicBezTo>
                  <a:pt x="1662112" y="223838"/>
                  <a:pt x="1673542" y="211456"/>
                  <a:pt x="1687829" y="211456"/>
                </a:cubicBezTo>
                <a:close/>
                <a:moveTo>
                  <a:pt x="1521142" y="211456"/>
                </a:moveTo>
                <a:cubicBezTo>
                  <a:pt x="1535430" y="211456"/>
                  <a:pt x="1546860" y="223838"/>
                  <a:pt x="1546860" y="240031"/>
                </a:cubicBezTo>
                <a:cubicBezTo>
                  <a:pt x="1546860" y="255271"/>
                  <a:pt x="1535430" y="268606"/>
                  <a:pt x="1521142" y="268606"/>
                </a:cubicBezTo>
                <a:cubicBezTo>
                  <a:pt x="1506855" y="268606"/>
                  <a:pt x="1495425" y="256223"/>
                  <a:pt x="1495425" y="240031"/>
                </a:cubicBezTo>
                <a:cubicBezTo>
                  <a:pt x="1495425" y="224791"/>
                  <a:pt x="1506855" y="211456"/>
                  <a:pt x="1521142" y="211456"/>
                </a:cubicBezTo>
                <a:close/>
                <a:moveTo>
                  <a:pt x="1355407" y="211456"/>
                </a:moveTo>
                <a:cubicBezTo>
                  <a:pt x="1369695" y="211456"/>
                  <a:pt x="1381125" y="223838"/>
                  <a:pt x="1381125" y="240031"/>
                </a:cubicBezTo>
                <a:cubicBezTo>
                  <a:pt x="1381125" y="255271"/>
                  <a:pt x="1369695" y="268606"/>
                  <a:pt x="1355407" y="268606"/>
                </a:cubicBezTo>
                <a:cubicBezTo>
                  <a:pt x="1341120" y="268606"/>
                  <a:pt x="1329690" y="256223"/>
                  <a:pt x="1329690" y="240031"/>
                </a:cubicBezTo>
                <a:cubicBezTo>
                  <a:pt x="1329690" y="224791"/>
                  <a:pt x="1341120" y="211456"/>
                  <a:pt x="1355407" y="211456"/>
                </a:cubicBezTo>
                <a:close/>
                <a:moveTo>
                  <a:pt x="1188720" y="211456"/>
                </a:moveTo>
                <a:cubicBezTo>
                  <a:pt x="1203007" y="211456"/>
                  <a:pt x="1214437" y="223838"/>
                  <a:pt x="1214437" y="240031"/>
                </a:cubicBezTo>
                <a:cubicBezTo>
                  <a:pt x="1214437" y="255271"/>
                  <a:pt x="1203007" y="268606"/>
                  <a:pt x="1188720" y="268606"/>
                </a:cubicBezTo>
                <a:cubicBezTo>
                  <a:pt x="1174432" y="268606"/>
                  <a:pt x="1163002" y="256223"/>
                  <a:pt x="1163002" y="240031"/>
                </a:cubicBezTo>
                <a:cubicBezTo>
                  <a:pt x="1163002" y="224791"/>
                  <a:pt x="1174432" y="211456"/>
                  <a:pt x="1188720" y="211456"/>
                </a:cubicBezTo>
                <a:close/>
                <a:moveTo>
                  <a:pt x="1022985" y="211456"/>
                </a:moveTo>
                <a:cubicBezTo>
                  <a:pt x="1037272" y="211456"/>
                  <a:pt x="1048702" y="223838"/>
                  <a:pt x="1048702" y="240031"/>
                </a:cubicBezTo>
                <a:cubicBezTo>
                  <a:pt x="1048702" y="255271"/>
                  <a:pt x="1037272" y="268606"/>
                  <a:pt x="1022985" y="268606"/>
                </a:cubicBezTo>
                <a:cubicBezTo>
                  <a:pt x="1008697" y="268606"/>
                  <a:pt x="997267" y="256223"/>
                  <a:pt x="997267" y="240031"/>
                </a:cubicBezTo>
                <a:cubicBezTo>
                  <a:pt x="997267" y="224791"/>
                  <a:pt x="1008697" y="211456"/>
                  <a:pt x="1022985" y="211456"/>
                </a:cubicBezTo>
                <a:close/>
                <a:moveTo>
                  <a:pt x="857249" y="211456"/>
                </a:moveTo>
                <a:cubicBezTo>
                  <a:pt x="871537" y="211456"/>
                  <a:pt x="882967" y="223838"/>
                  <a:pt x="882967" y="240031"/>
                </a:cubicBezTo>
                <a:cubicBezTo>
                  <a:pt x="882967" y="255271"/>
                  <a:pt x="871537" y="268606"/>
                  <a:pt x="857249" y="268606"/>
                </a:cubicBezTo>
                <a:cubicBezTo>
                  <a:pt x="842962" y="268606"/>
                  <a:pt x="831532" y="256223"/>
                  <a:pt x="831532" y="240031"/>
                </a:cubicBezTo>
                <a:cubicBezTo>
                  <a:pt x="831532" y="224791"/>
                  <a:pt x="842962" y="211456"/>
                  <a:pt x="857249" y="211456"/>
                </a:cubicBezTo>
                <a:close/>
                <a:moveTo>
                  <a:pt x="690562" y="211456"/>
                </a:moveTo>
                <a:cubicBezTo>
                  <a:pt x="704850" y="211456"/>
                  <a:pt x="716280" y="223838"/>
                  <a:pt x="716280" y="240031"/>
                </a:cubicBezTo>
                <a:cubicBezTo>
                  <a:pt x="716280" y="255271"/>
                  <a:pt x="704850" y="268606"/>
                  <a:pt x="690562" y="268606"/>
                </a:cubicBezTo>
                <a:cubicBezTo>
                  <a:pt x="676275" y="268606"/>
                  <a:pt x="664845" y="256223"/>
                  <a:pt x="664845" y="240031"/>
                </a:cubicBezTo>
                <a:cubicBezTo>
                  <a:pt x="664845" y="224791"/>
                  <a:pt x="676275" y="211456"/>
                  <a:pt x="690562" y="211456"/>
                </a:cubicBezTo>
                <a:close/>
                <a:moveTo>
                  <a:pt x="524827" y="211456"/>
                </a:moveTo>
                <a:cubicBezTo>
                  <a:pt x="539115" y="211456"/>
                  <a:pt x="550545" y="223838"/>
                  <a:pt x="550545" y="240031"/>
                </a:cubicBezTo>
                <a:cubicBezTo>
                  <a:pt x="550545" y="255271"/>
                  <a:pt x="539115" y="268606"/>
                  <a:pt x="524827" y="268606"/>
                </a:cubicBezTo>
                <a:cubicBezTo>
                  <a:pt x="510540" y="268606"/>
                  <a:pt x="499110" y="256223"/>
                  <a:pt x="499110" y="240031"/>
                </a:cubicBezTo>
                <a:cubicBezTo>
                  <a:pt x="499110" y="224791"/>
                  <a:pt x="510540" y="211456"/>
                  <a:pt x="524827" y="211456"/>
                </a:cubicBezTo>
                <a:close/>
                <a:moveTo>
                  <a:pt x="358139" y="211456"/>
                </a:moveTo>
                <a:cubicBezTo>
                  <a:pt x="372427" y="211456"/>
                  <a:pt x="383857" y="223838"/>
                  <a:pt x="383857" y="240031"/>
                </a:cubicBezTo>
                <a:cubicBezTo>
                  <a:pt x="383857" y="255271"/>
                  <a:pt x="372427" y="268606"/>
                  <a:pt x="358139" y="268606"/>
                </a:cubicBezTo>
                <a:cubicBezTo>
                  <a:pt x="343852" y="268606"/>
                  <a:pt x="332422" y="256223"/>
                  <a:pt x="332422" y="240031"/>
                </a:cubicBezTo>
                <a:cubicBezTo>
                  <a:pt x="332422" y="224791"/>
                  <a:pt x="343852" y="211456"/>
                  <a:pt x="358139" y="211456"/>
                </a:cubicBezTo>
                <a:close/>
                <a:moveTo>
                  <a:pt x="192405" y="211456"/>
                </a:moveTo>
                <a:cubicBezTo>
                  <a:pt x="206692" y="211456"/>
                  <a:pt x="218122" y="223838"/>
                  <a:pt x="218122" y="240031"/>
                </a:cubicBezTo>
                <a:cubicBezTo>
                  <a:pt x="218122" y="255271"/>
                  <a:pt x="206692" y="268606"/>
                  <a:pt x="192405" y="268606"/>
                </a:cubicBezTo>
                <a:cubicBezTo>
                  <a:pt x="178117" y="268606"/>
                  <a:pt x="166687" y="256223"/>
                  <a:pt x="166687" y="240031"/>
                </a:cubicBezTo>
                <a:cubicBezTo>
                  <a:pt x="166687" y="224791"/>
                  <a:pt x="178117" y="211456"/>
                  <a:pt x="192405" y="211456"/>
                </a:cubicBezTo>
                <a:close/>
                <a:moveTo>
                  <a:pt x="25718" y="211456"/>
                </a:moveTo>
                <a:cubicBezTo>
                  <a:pt x="40005" y="211456"/>
                  <a:pt x="51435" y="223838"/>
                  <a:pt x="51435" y="240031"/>
                </a:cubicBezTo>
                <a:cubicBezTo>
                  <a:pt x="51435" y="255271"/>
                  <a:pt x="40005" y="268606"/>
                  <a:pt x="25718" y="268606"/>
                </a:cubicBezTo>
                <a:cubicBezTo>
                  <a:pt x="11430" y="268606"/>
                  <a:pt x="0" y="256223"/>
                  <a:pt x="0" y="240031"/>
                </a:cubicBezTo>
                <a:cubicBezTo>
                  <a:pt x="0" y="224791"/>
                  <a:pt x="11430" y="211456"/>
                  <a:pt x="25718" y="211456"/>
                </a:cubicBezTo>
                <a:close/>
                <a:moveTo>
                  <a:pt x="2850832" y="0"/>
                </a:moveTo>
                <a:cubicBezTo>
                  <a:pt x="2865120" y="0"/>
                  <a:pt x="2876550" y="12383"/>
                  <a:pt x="2876550" y="28575"/>
                </a:cubicBezTo>
                <a:cubicBezTo>
                  <a:pt x="2876550" y="44768"/>
                  <a:pt x="2865120" y="57150"/>
                  <a:pt x="2850832" y="57150"/>
                </a:cubicBezTo>
                <a:cubicBezTo>
                  <a:pt x="2836545" y="57150"/>
                  <a:pt x="2825115" y="44768"/>
                  <a:pt x="2825115" y="28575"/>
                </a:cubicBezTo>
                <a:cubicBezTo>
                  <a:pt x="2825115" y="12383"/>
                  <a:pt x="2836545" y="0"/>
                  <a:pt x="2850832" y="0"/>
                </a:cubicBezTo>
                <a:close/>
                <a:moveTo>
                  <a:pt x="2684144" y="0"/>
                </a:moveTo>
                <a:cubicBezTo>
                  <a:pt x="2698432" y="0"/>
                  <a:pt x="2709862" y="12383"/>
                  <a:pt x="2709862" y="28575"/>
                </a:cubicBezTo>
                <a:cubicBezTo>
                  <a:pt x="2709862" y="43815"/>
                  <a:pt x="2698432" y="57150"/>
                  <a:pt x="2684144" y="57150"/>
                </a:cubicBezTo>
                <a:cubicBezTo>
                  <a:pt x="2669857" y="57150"/>
                  <a:pt x="2658427" y="44768"/>
                  <a:pt x="2658427" y="28575"/>
                </a:cubicBezTo>
                <a:cubicBezTo>
                  <a:pt x="2658427" y="12383"/>
                  <a:pt x="2669857" y="0"/>
                  <a:pt x="2684144" y="0"/>
                </a:cubicBezTo>
                <a:close/>
                <a:moveTo>
                  <a:pt x="2518409" y="0"/>
                </a:moveTo>
                <a:cubicBezTo>
                  <a:pt x="2532697" y="0"/>
                  <a:pt x="2544127" y="12383"/>
                  <a:pt x="2544127" y="28575"/>
                </a:cubicBezTo>
                <a:cubicBezTo>
                  <a:pt x="2544127" y="43815"/>
                  <a:pt x="2532697" y="57150"/>
                  <a:pt x="2518409" y="57150"/>
                </a:cubicBezTo>
                <a:cubicBezTo>
                  <a:pt x="2504122" y="57150"/>
                  <a:pt x="2492692" y="44768"/>
                  <a:pt x="2492692" y="28575"/>
                </a:cubicBezTo>
                <a:cubicBezTo>
                  <a:pt x="2492692" y="12383"/>
                  <a:pt x="2504122" y="0"/>
                  <a:pt x="2518409" y="0"/>
                </a:cubicBezTo>
                <a:close/>
                <a:moveTo>
                  <a:pt x="2352674" y="0"/>
                </a:moveTo>
                <a:cubicBezTo>
                  <a:pt x="2366962" y="0"/>
                  <a:pt x="2378392" y="12383"/>
                  <a:pt x="2378392" y="28575"/>
                </a:cubicBezTo>
                <a:cubicBezTo>
                  <a:pt x="2378392" y="43815"/>
                  <a:pt x="2366962" y="57150"/>
                  <a:pt x="2352674" y="57150"/>
                </a:cubicBezTo>
                <a:cubicBezTo>
                  <a:pt x="2338387" y="57150"/>
                  <a:pt x="2326957" y="44768"/>
                  <a:pt x="2326957" y="28575"/>
                </a:cubicBezTo>
                <a:cubicBezTo>
                  <a:pt x="2326957" y="12383"/>
                  <a:pt x="2338387" y="0"/>
                  <a:pt x="2352674" y="0"/>
                </a:cubicBezTo>
                <a:close/>
                <a:moveTo>
                  <a:pt x="2185987" y="0"/>
                </a:moveTo>
                <a:cubicBezTo>
                  <a:pt x="2200275" y="0"/>
                  <a:pt x="2211705" y="12383"/>
                  <a:pt x="2211705" y="28575"/>
                </a:cubicBezTo>
                <a:cubicBezTo>
                  <a:pt x="2211705" y="43815"/>
                  <a:pt x="2200275" y="57150"/>
                  <a:pt x="2185987" y="57150"/>
                </a:cubicBezTo>
                <a:cubicBezTo>
                  <a:pt x="2171700" y="57150"/>
                  <a:pt x="2160270" y="44768"/>
                  <a:pt x="2160270" y="28575"/>
                </a:cubicBezTo>
                <a:cubicBezTo>
                  <a:pt x="2160270" y="12383"/>
                  <a:pt x="2171700" y="0"/>
                  <a:pt x="2185987" y="0"/>
                </a:cubicBezTo>
                <a:close/>
                <a:moveTo>
                  <a:pt x="2020252" y="0"/>
                </a:moveTo>
                <a:cubicBezTo>
                  <a:pt x="2034539" y="0"/>
                  <a:pt x="2045969" y="12383"/>
                  <a:pt x="2045969" y="28575"/>
                </a:cubicBezTo>
                <a:cubicBezTo>
                  <a:pt x="2045969" y="43815"/>
                  <a:pt x="2034539" y="57150"/>
                  <a:pt x="2020252" y="57150"/>
                </a:cubicBezTo>
                <a:cubicBezTo>
                  <a:pt x="2005964" y="57150"/>
                  <a:pt x="1994534" y="44768"/>
                  <a:pt x="1994534" y="28575"/>
                </a:cubicBezTo>
                <a:cubicBezTo>
                  <a:pt x="1994534" y="12383"/>
                  <a:pt x="2005964" y="0"/>
                  <a:pt x="2020252" y="0"/>
                </a:cubicBezTo>
                <a:close/>
                <a:moveTo>
                  <a:pt x="1853565" y="0"/>
                </a:moveTo>
                <a:cubicBezTo>
                  <a:pt x="1867852" y="0"/>
                  <a:pt x="1879282" y="12383"/>
                  <a:pt x="1879282" y="28575"/>
                </a:cubicBezTo>
                <a:cubicBezTo>
                  <a:pt x="1879282" y="43815"/>
                  <a:pt x="1867852" y="57150"/>
                  <a:pt x="1853565" y="57150"/>
                </a:cubicBezTo>
                <a:cubicBezTo>
                  <a:pt x="1839277" y="57150"/>
                  <a:pt x="1827847" y="44768"/>
                  <a:pt x="1827847" y="28575"/>
                </a:cubicBezTo>
                <a:cubicBezTo>
                  <a:pt x="1827847" y="12383"/>
                  <a:pt x="1839277" y="0"/>
                  <a:pt x="1853565" y="0"/>
                </a:cubicBezTo>
                <a:close/>
                <a:moveTo>
                  <a:pt x="1687829" y="0"/>
                </a:moveTo>
                <a:cubicBezTo>
                  <a:pt x="1702117" y="0"/>
                  <a:pt x="1713547" y="12383"/>
                  <a:pt x="1713547" y="28575"/>
                </a:cubicBezTo>
                <a:cubicBezTo>
                  <a:pt x="1713547" y="43815"/>
                  <a:pt x="1702117" y="57150"/>
                  <a:pt x="1687829" y="57150"/>
                </a:cubicBezTo>
                <a:cubicBezTo>
                  <a:pt x="1673542" y="57150"/>
                  <a:pt x="1662112" y="44768"/>
                  <a:pt x="1662112" y="28575"/>
                </a:cubicBezTo>
                <a:cubicBezTo>
                  <a:pt x="1662112" y="12383"/>
                  <a:pt x="1673542" y="0"/>
                  <a:pt x="1687829" y="0"/>
                </a:cubicBezTo>
                <a:close/>
                <a:moveTo>
                  <a:pt x="1521142" y="0"/>
                </a:moveTo>
                <a:cubicBezTo>
                  <a:pt x="1535430" y="0"/>
                  <a:pt x="1546860" y="12383"/>
                  <a:pt x="1546860" y="28575"/>
                </a:cubicBezTo>
                <a:cubicBezTo>
                  <a:pt x="1546860" y="43815"/>
                  <a:pt x="1535430" y="57150"/>
                  <a:pt x="1521142" y="57150"/>
                </a:cubicBezTo>
                <a:cubicBezTo>
                  <a:pt x="1506855" y="57150"/>
                  <a:pt x="1495425" y="44768"/>
                  <a:pt x="1495425" y="28575"/>
                </a:cubicBezTo>
                <a:cubicBezTo>
                  <a:pt x="1495425" y="12383"/>
                  <a:pt x="1506855" y="0"/>
                  <a:pt x="1521142" y="0"/>
                </a:cubicBezTo>
                <a:close/>
                <a:moveTo>
                  <a:pt x="1355407" y="0"/>
                </a:moveTo>
                <a:cubicBezTo>
                  <a:pt x="1369695" y="0"/>
                  <a:pt x="1381125" y="12383"/>
                  <a:pt x="1381125" y="28575"/>
                </a:cubicBezTo>
                <a:cubicBezTo>
                  <a:pt x="1381125" y="44768"/>
                  <a:pt x="1369695" y="57150"/>
                  <a:pt x="1355407" y="57150"/>
                </a:cubicBezTo>
                <a:cubicBezTo>
                  <a:pt x="1341120" y="57150"/>
                  <a:pt x="1329690" y="44768"/>
                  <a:pt x="1329690" y="28575"/>
                </a:cubicBezTo>
                <a:cubicBezTo>
                  <a:pt x="1329690" y="12383"/>
                  <a:pt x="1341120" y="0"/>
                  <a:pt x="1355407" y="0"/>
                </a:cubicBezTo>
                <a:close/>
                <a:moveTo>
                  <a:pt x="1188720" y="0"/>
                </a:moveTo>
                <a:cubicBezTo>
                  <a:pt x="1203007" y="0"/>
                  <a:pt x="1214437" y="12383"/>
                  <a:pt x="1214437" y="28575"/>
                </a:cubicBezTo>
                <a:cubicBezTo>
                  <a:pt x="1214437" y="43815"/>
                  <a:pt x="1203007" y="57150"/>
                  <a:pt x="1188720" y="57150"/>
                </a:cubicBezTo>
                <a:cubicBezTo>
                  <a:pt x="1174432" y="57150"/>
                  <a:pt x="1163002" y="44768"/>
                  <a:pt x="1163002" y="28575"/>
                </a:cubicBezTo>
                <a:cubicBezTo>
                  <a:pt x="1163002" y="12383"/>
                  <a:pt x="1174432" y="0"/>
                  <a:pt x="1188720" y="0"/>
                </a:cubicBezTo>
                <a:close/>
                <a:moveTo>
                  <a:pt x="1022985" y="0"/>
                </a:moveTo>
                <a:cubicBezTo>
                  <a:pt x="1037272" y="0"/>
                  <a:pt x="1048702" y="12383"/>
                  <a:pt x="1048702" y="28575"/>
                </a:cubicBezTo>
                <a:cubicBezTo>
                  <a:pt x="1048702" y="43815"/>
                  <a:pt x="1037272" y="57150"/>
                  <a:pt x="1022985" y="57150"/>
                </a:cubicBezTo>
                <a:cubicBezTo>
                  <a:pt x="1008697" y="57150"/>
                  <a:pt x="997267" y="44768"/>
                  <a:pt x="997267" y="28575"/>
                </a:cubicBezTo>
                <a:cubicBezTo>
                  <a:pt x="997267" y="12383"/>
                  <a:pt x="1008697" y="0"/>
                  <a:pt x="1022985" y="0"/>
                </a:cubicBezTo>
                <a:close/>
                <a:moveTo>
                  <a:pt x="857249" y="0"/>
                </a:moveTo>
                <a:cubicBezTo>
                  <a:pt x="871537" y="0"/>
                  <a:pt x="882967" y="12383"/>
                  <a:pt x="882967" y="28575"/>
                </a:cubicBezTo>
                <a:cubicBezTo>
                  <a:pt x="882967" y="43815"/>
                  <a:pt x="871537" y="57150"/>
                  <a:pt x="857249" y="57150"/>
                </a:cubicBezTo>
                <a:cubicBezTo>
                  <a:pt x="842962" y="57150"/>
                  <a:pt x="831532" y="44768"/>
                  <a:pt x="831532" y="28575"/>
                </a:cubicBezTo>
                <a:cubicBezTo>
                  <a:pt x="831532" y="12383"/>
                  <a:pt x="842962" y="0"/>
                  <a:pt x="857249" y="0"/>
                </a:cubicBezTo>
                <a:close/>
                <a:moveTo>
                  <a:pt x="690562" y="0"/>
                </a:moveTo>
                <a:cubicBezTo>
                  <a:pt x="704850" y="0"/>
                  <a:pt x="716280" y="12383"/>
                  <a:pt x="716280" y="28575"/>
                </a:cubicBezTo>
                <a:cubicBezTo>
                  <a:pt x="716280" y="43815"/>
                  <a:pt x="704850" y="57150"/>
                  <a:pt x="690562" y="57150"/>
                </a:cubicBezTo>
                <a:cubicBezTo>
                  <a:pt x="676275" y="57150"/>
                  <a:pt x="664845" y="44768"/>
                  <a:pt x="664845" y="28575"/>
                </a:cubicBezTo>
                <a:cubicBezTo>
                  <a:pt x="664845" y="12383"/>
                  <a:pt x="676275" y="0"/>
                  <a:pt x="690562" y="0"/>
                </a:cubicBezTo>
                <a:close/>
                <a:moveTo>
                  <a:pt x="524827" y="0"/>
                </a:moveTo>
                <a:cubicBezTo>
                  <a:pt x="539115" y="0"/>
                  <a:pt x="550545" y="12383"/>
                  <a:pt x="550545" y="28575"/>
                </a:cubicBezTo>
                <a:cubicBezTo>
                  <a:pt x="550545" y="43815"/>
                  <a:pt x="539115" y="57150"/>
                  <a:pt x="524827" y="57150"/>
                </a:cubicBezTo>
                <a:cubicBezTo>
                  <a:pt x="510540" y="57150"/>
                  <a:pt x="499110" y="44768"/>
                  <a:pt x="499110" y="28575"/>
                </a:cubicBezTo>
                <a:cubicBezTo>
                  <a:pt x="499110" y="12383"/>
                  <a:pt x="510540" y="0"/>
                  <a:pt x="524827" y="0"/>
                </a:cubicBezTo>
                <a:close/>
                <a:moveTo>
                  <a:pt x="358139" y="0"/>
                </a:moveTo>
                <a:cubicBezTo>
                  <a:pt x="372427" y="0"/>
                  <a:pt x="383857" y="12383"/>
                  <a:pt x="383857" y="28575"/>
                </a:cubicBezTo>
                <a:cubicBezTo>
                  <a:pt x="383857" y="43815"/>
                  <a:pt x="372427" y="57150"/>
                  <a:pt x="358139" y="57150"/>
                </a:cubicBezTo>
                <a:cubicBezTo>
                  <a:pt x="343852" y="57150"/>
                  <a:pt x="332422" y="44768"/>
                  <a:pt x="332422" y="28575"/>
                </a:cubicBezTo>
                <a:cubicBezTo>
                  <a:pt x="332422" y="12383"/>
                  <a:pt x="343852" y="0"/>
                  <a:pt x="358139" y="0"/>
                </a:cubicBezTo>
                <a:close/>
                <a:moveTo>
                  <a:pt x="192405" y="0"/>
                </a:moveTo>
                <a:cubicBezTo>
                  <a:pt x="206692" y="0"/>
                  <a:pt x="218122" y="12383"/>
                  <a:pt x="218122" y="28575"/>
                </a:cubicBezTo>
                <a:cubicBezTo>
                  <a:pt x="218122" y="43815"/>
                  <a:pt x="206692" y="57150"/>
                  <a:pt x="192405" y="57150"/>
                </a:cubicBezTo>
                <a:cubicBezTo>
                  <a:pt x="178117" y="57150"/>
                  <a:pt x="166687" y="44768"/>
                  <a:pt x="166687" y="28575"/>
                </a:cubicBezTo>
                <a:cubicBezTo>
                  <a:pt x="166687" y="12383"/>
                  <a:pt x="178117" y="0"/>
                  <a:pt x="192405" y="0"/>
                </a:cubicBezTo>
                <a:close/>
                <a:moveTo>
                  <a:pt x="25718" y="0"/>
                </a:moveTo>
                <a:cubicBezTo>
                  <a:pt x="40005" y="0"/>
                  <a:pt x="51435" y="12383"/>
                  <a:pt x="51435" y="28575"/>
                </a:cubicBezTo>
                <a:cubicBezTo>
                  <a:pt x="51435" y="43815"/>
                  <a:pt x="40005" y="57150"/>
                  <a:pt x="25718" y="57150"/>
                </a:cubicBezTo>
                <a:cubicBezTo>
                  <a:pt x="11430" y="57150"/>
                  <a:pt x="0" y="43815"/>
                  <a:pt x="0" y="28575"/>
                </a:cubicBezTo>
                <a:cubicBezTo>
                  <a:pt x="0" y="12383"/>
                  <a:pt x="11430" y="0"/>
                  <a:pt x="25718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6BAF9824-291B-4FC0-8F48-158E5D195BB0}"/>
              </a:ext>
            </a:extLst>
          </p:cNvPr>
          <p:cNvSpPr/>
          <p:nvPr/>
        </p:nvSpPr>
        <p:spPr>
          <a:xfrm>
            <a:off x="-3481386" y="1352550"/>
            <a:ext cx="14177961" cy="3905250"/>
          </a:xfrm>
          <a:prstGeom prst="roundRect">
            <a:avLst>
              <a:gd name="adj" fmla="val 11067"/>
            </a:avLst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D1F58E84-4F75-4BE0-A040-992719DC968C}"/>
              </a:ext>
            </a:extLst>
          </p:cNvPr>
          <p:cNvSpPr/>
          <p:nvPr/>
        </p:nvSpPr>
        <p:spPr>
          <a:xfrm>
            <a:off x="6449962" y="2442702"/>
            <a:ext cx="10038454" cy="3968545"/>
          </a:xfrm>
          <a:prstGeom prst="roundRect">
            <a:avLst>
              <a:gd name="adj" fmla="val 9264"/>
            </a:avLst>
          </a:prstGeom>
          <a:blipFill dpi="0" rotWithShape="1">
            <a:blip r:embed="rId3"/>
            <a:srcRect/>
            <a:stretch>
              <a:fillRect l="-14889" t="-86513" r="1" b="-6113"/>
            </a:stretch>
          </a:blip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E45EEC-1379-4A7E-8F36-54966A607E72}"/>
              </a:ext>
            </a:extLst>
          </p:cNvPr>
          <p:cNvSpPr txBox="1"/>
          <p:nvPr/>
        </p:nvSpPr>
        <p:spPr>
          <a:xfrm>
            <a:off x="5040263" y="315137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 LOGO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328DE0-6F29-4FF1-A7EC-75146892EDCB}"/>
              </a:ext>
            </a:extLst>
          </p:cNvPr>
          <p:cNvSpPr txBox="1"/>
          <p:nvPr/>
        </p:nvSpPr>
        <p:spPr>
          <a:xfrm>
            <a:off x="507026" y="1556200"/>
            <a:ext cx="4451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15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" panose="00000500000000000000" pitchFamily="50" charset="0"/>
              </a:rPr>
              <a:t>LOREM IPSUM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D75BCF-45F6-43B4-9095-EF3B9F8D3CFD}"/>
              </a:ext>
            </a:extLst>
          </p:cNvPr>
          <p:cNvSpPr txBox="1"/>
          <p:nvPr/>
        </p:nvSpPr>
        <p:spPr>
          <a:xfrm>
            <a:off x="481626" y="1732707"/>
            <a:ext cx="47981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MODERN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F436F6-B4C9-492B-89D5-8BEDEE0A2CBC}"/>
              </a:ext>
            </a:extLst>
          </p:cNvPr>
          <p:cNvSpPr txBox="1"/>
          <p:nvPr/>
        </p:nvSpPr>
        <p:spPr>
          <a:xfrm>
            <a:off x="481626" y="3295810"/>
            <a:ext cx="564141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rhoncus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dignissim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mattis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eget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egestas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accumsan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EBA95525-8426-4266-BA91-F34256B03D6F}"/>
              </a:ext>
            </a:extLst>
          </p:cNvPr>
          <p:cNvSpPr/>
          <p:nvPr/>
        </p:nvSpPr>
        <p:spPr>
          <a:xfrm>
            <a:off x="5091707" y="5556695"/>
            <a:ext cx="2008586" cy="490078"/>
          </a:xfrm>
          <a:prstGeom prst="roundRect">
            <a:avLst>
              <a:gd name="adj" fmla="val 50000"/>
            </a:avLst>
          </a:prstGeom>
          <a:solidFill>
            <a:srgbClr val="FE7916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514EA1-6EB8-4499-BA7B-3EC9B0BDBAFF}"/>
              </a:ext>
            </a:extLst>
          </p:cNvPr>
          <p:cNvSpPr txBox="1"/>
          <p:nvPr/>
        </p:nvSpPr>
        <p:spPr>
          <a:xfrm>
            <a:off x="5223807" y="5617068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6E2F40-B8FA-466F-901B-F76D98E62B9F}"/>
              </a:ext>
            </a:extLst>
          </p:cNvPr>
          <p:cNvSpPr txBox="1"/>
          <p:nvPr/>
        </p:nvSpPr>
        <p:spPr>
          <a:xfrm>
            <a:off x="481626" y="2486551"/>
            <a:ext cx="30780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DESIGN</a:t>
            </a:r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568A257F-19E2-492C-998B-4C4A6BFB9B2B}"/>
              </a:ext>
            </a:extLst>
          </p:cNvPr>
          <p:cNvSpPr/>
          <p:nvPr/>
        </p:nvSpPr>
        <p:spPr>
          <a:xfrm>
            <a:off x="9415870" y="484999"/>
            <a:ext cx="1957703" cy="1957703"/>
          </a:xfrm>
          <a:custGeom>
            <a:avLst/>
            <a:gdLst>
              <a:gd name="connsiteX0" fmla="*/ 865796 w 1731592"/>
              <a:gd name="connsiteY0" fmla="*/ 1731591 h 1731591"/>
              <a:gd name="connsiteX1" fmla="*/ 0 w 1731592"/>
              <a:gd name="connsiteY1" fmla="*/ 865796 h 1731591"/>
              <a:gd name="connsiteX2" fmla="*/ 865796 w 1731592"/>
              <a:gd name="connsiteY2" fmla="*/ 0 h 1731591"/>
              <a:gd name="connsiteX3" fmla="*/ 1731592 w 1731592"/>
              <a:gd name="connsiteY3" fmla="*/ 865796 h 1731591"/>
              <a:gd name="connsiteX4" fmla="*/ 865796 w 1731592"/>
              <a:gd name="connsiteY4" fmla="*/ 1731591 h 1731591"/>
              <a:gd name="connsiteX5" fmla="*/ 865796 w 1731592"/>
              <a:gd name="connsiteY5" fmla="*/ 312562 h 1731591"/>
              <a:gd name="connsiteX6" fmla="*/ 312562 w 1731592"/>
              <a:gd name="connsiteY6" fmla="*/ 865796 h 1731591"/>
              <a:gd name="connsiteX7" fmla="*/ 865796 w 1731592"/>
              <a:gd name="connsiteY7" fmla="*/ 1419030 h 1731591"/>
              <a:gd name="connsiteX8" fmla="*/ 1419031 w 1731592"/>
              <a:gd name="connsiteY8" fmla="*/ 865796 h 1731591"/>
              <a:gd name="connsiteX9" fmla="*/ 865796 w 1731592"/>
              <a:gd name="connsiteY9" fmla="*/ 312562 h 173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1592" h="1731591">
                <a:moveTo>
                  <a:pt x="865796" y="1731591"/>
                </a:moveTo>
                <a:cubicBezTo>
                  <a:pt x="388827" y="1731591"/>
                  <a:pt x="0" y="1343390"/>
                  <a:pt x="0" y="865796"/>
                </a:cubicBezTo>
                <a:cubicBezTo>
                  <a:pt x="0" y="388201"/>
                  <a:pt x="388201" y="0"/>
                  <a:pt x="865796" y="0"/>
                </a:cubicBezTo>
                <a:cubicBezTo>
                  <a:pt x="1343390" y="0"/>
                  <a:pt x="1731592" y="388201"/>
                  <a:pt x="1731592" y="865796"/>
                </a:cubicBezTo>
                <a:cubicBezTo>
                  <a:pt x="1730966" y="1343390"/>
                  <a:pt x="1342764" y="1731591"/>
                  <a:pt x="865796" y="1731591"/>
                </a:cubicBezTo>
                <a:close/>
                <a:moveTo>
                  <a:pt x="865796" y="312562"/>
                </a:moveTo>
                <a:cubicBezTo>
                  <a:pt x="560736" y="312562"/>
                  <a:pt x="312562" y="560736"/>
                  <a:pt x="312562" y="865796"/>
                </a:cubicBezTo>
                <a:cubicBezTo>
                  <a:pt x="312562" y="1170856"/>
                  <a:pt x="560736" y="1419030"/>
                  <a:pt x="865796" y="1419030"/>
                </a:cubicBezTo>
                <a:cubicBezTo>
                  <a:pt x="1170855" y="1419030"/>
                  <a:pt x="1419031" y="1170856"/>
                  <a:pt x="1419031" y="865796"/>
                </a:cubicBezTo>
                <a:cubicBezTo>
                  <a:pt x="1418405" y="560736"/>
                  <a:pt x="1170855" y="312562"/>
                  <a:pt x="865796" y="312562"/>
                </a:cubicBezTo>
                <a:close/>
              </a:path>
            </a:pathLst>
          </a:custGeom>
          <a:solidFill>
            <a:srgbClr val="FE7916"/>
          </a:solidFill>
          <a:ln w="6251" cap="flat">
            <a:noFill/>
            <a:prstDash val="solid"/>
            <a:miter/>
          </a:ln>
          <a:effectLst>
            <a:outerShdw blurRad="152400" algn="ctr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6" name="-">
            <a:extLst>
              <a:ext uri="{FF2B5EF4-FFF2-40B4-BE49-F238E27FC236}">
                <a16:creationId xmlns:a16="http://schemas.microsoft.com/office/drawing/2014/main" id="{45333487-956B-40E7-81BD-92594D0CB296}"/>
              </a:ext>
            </a:extLst>
          </p:cNvPr>
          <p:cNvGrpSpPr/>
          <p:nvPr/>
        </p:nvGrpSpPr>
        <p:grpSpPr>
          <a:xfrm rot="261406">
            <a:off x="6058894" y="1774998"/>
            <a:ext cx="1483814" cy="1483814"/>
            <a:chOff x="5539740" y="-722405"/>
            <a:chExt cx="3162300" cy="3162300"/>
          </a:xfrm>
          <a:solidFill>
            <a:schemeClr val="accent1"/>
          </a:solidFill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BBB8E693-5BB3-44B5-9EF3-7C63ACFD4973}"/>
                </a:ext>
              </a:extLst>
            </p:cNvPr>
            <p:cNvSpPr/>
            <p:nvPr/>
          </p:nvSpPr>
          <p:spPr>
            <a:xfrm>
              <a:off x="7120889" y="-722405"/>
              <a:ext cx="1581150" cy="1581150"/>
            </a:xfrm>
            <a:custGeom>
              <a:avLst/>
              <a:gdLst>
                <a:gd name="connsiteX0" fmla="*/ 1581150 w 1581150"/>
                <a:gd name="connsiteY0" fmla="*/ 1581150 h 1581150"/>
                <a:gd name="connsiteX1" fmla="*/ 1009650 w 1581150"/>
                <a:gd name="connsiteY1" fmla="*/ 1581150 h 1581150"/>
                <a:gd name="connsiteX2" fmla="*/ 0 w 1581150"/>
                <a:gd name="connsiteY2" fmla="*/ 571500 h 1581150"/>
                <a:gd name="connsiteX3" fmla="*/ 0 w 1581150"/>
                <a:gd name="connsiteY3" fmla="*/ 0 h 1581150"/>
                <a:gd name="connsiteX4" fmla="*/ 1581150 w 1581150"/>
                <a:gd name="connsiteY4" fmla="*/ 1581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0" h="1581150">
                  <a:moveTo>
                    <a:pt x="1581150" y="1581150"/>
                  </a:moveTo>
                  <a:lnTo>
                    <a:pt x="1009650" y="1581150"/>
                  </a:ln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-">
              <a:extLst>
                <a:ext uri="{FF2B5EF4-FFF2-40B4-BE49-F238E27FC236}">
                  <a16:creationId xmlns:a16="http://schemas.microsoft.com/office/drawing/2014/main" id="{4FA23A29-10E6-4E51-B4EE-65D7C313F666}"/>
                </a:ext>
              </a:extLst>
            </p:cNvPr>
            <p:cNvSpPr/>
            <p:nvPr/>
          </p:nvSpPr>
          <p:spPr>
            <a:xfrm>
              <a:off x="5539740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852C8CBE-9409-4AAA-A95C-5278E0276C17}"/>
              </a:ext>
            </a:extLst>
          </p:cNvPr>
          <p:cNvGrpSpPr/>
          <p:nvPr/>
        </p:nvGrpSpPr>
        <p:grpSpPr>
          <a:xfrm>
            <a:off x="1862307" y="5639140"/>
            <a:ext cx="1620807" cy="1620807"/>
            <a:chOff x="1438275" y="-722405"/>
            <a:chExt cx="3162300" cy="3162300"/>
          </a:xfrm>
          <a:solidFill>
            <a:schemeClr val="accent1"/>
          </a:solidFill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0EF7F834-620F-4616-90D9-CC4CC17AB304}"/>
                </a:ext>
              </a:extLst>
            </p:cNvPr>
            <p:cNvSpPr/>
            <p:nvPr/>
          </p:nvSpPr>
          <p:spPr>
            <a:xfrm>
              <a:off x="3019425" y="-722405"/>
              <a:ext cx="1581150" cy="3162300"/>
            </a:xfrm>
            <a:custGeom>
              <a:avLst/>
              <a:gdLst>
                <a:gd name="connsiteX0" fmla="*/ 0 w 1581150"/>
                <a:gd name="connsiteY0" fmla="*/ 3162300 h 3162300"/>
                <a:gd name="connsiteX1" fmla="*/ 0 w 1581150"/>
                <a:gd name="connsiteY1" fmla="*/ 2590800 h 3162300"/>
                <a:gd name="connsiteX2" fmla="*/ 1009650 w 1581150"/>
                <a:gd name="connsiteY2" fmla="*/ 1581150 h 3162300"/>
                <a:gd name="connsiteX3" fmla="*/ 0 w 1581150"/>
                <a:gd name="connsiteY3" fmla="*/ 571500 h 3162300"/>
                <a:gd name="connsiteX4" fmla="*/ 0 w 1581150"/>
                <a:gd name="connsiteY4" fmla="*/ 0 h 3162300"/>
                <a:gd name="connsiteX5" fmla="*/ 1581150 w 1581150"/>
                <a:gd name="connsiteY5" fmla="*/ 1581150 h 3162300"/>
                <a:gd name="connsiteX6" fmla="*/ 0 w 1581150"/>
                <a:gd name="connsiteY6" fmla="*/ 316230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1150" h="3162300">
                  <a:moveTo>
                    <a:pt x="0" y="3162300"/>
                  </a:moveTo>
                  <a:lnTo>
                    <a:pt x="0" y="2590800"/>
                  </a:lnTo>
                  <a:cubicBezTo>
                    <a:pt x="556260" y="2590800"/>
                    <a:pt x="1009650" y="2137410"/>
                    <a:pt x="1009650" y="1581150"/>
                  </a:cubicBez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ubicBezTo>
                    <a:pt x="1581150" y="2452688"/>
                    <a:pt x="871538" y="3162300"/>
                    <a:pt x="0" y="316230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-">
              <a:extLst>
                <a:ext uri="{FF2B5EF4-FFF2-40B4-BE49-F238E27FC236}">
                  <a16:creationId xmlns:a16="http://schemas.microsoft.com/office/drawing/2014/main" id="{EC29BEB0-7DF7-4642-81D7-E45773CC958E}"/>
                </a:ext>
              </a:extLst>
            </p:cNvPr>
            <p:cNvSpPr/>
            <p:nvPr/>
          </p:nvSpPr>
          <p:spPr>
            <a:xfrm>
              <a:off x="1438275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7BD234D3-1FCB-42DB-969E-3D57AAD61B0C}"/>
              </a:ext>
            </a:extLst>
          </p:cNvPr>
          <p:cNvGrpSpPr/>
          <p:nvPr/>
        </p:nvGrpSpPr>
        <p:grpSpPr>
          <a:xfrm>
            <a:off x="481614" y="607122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F84E4FEA-83CC-417D-A590-E1A471E4DC07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98621F99-A024-49D1-9EBB-5A2779D7F168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5" name="-">
            <a:extLst>
              <a:ext uri="{FF2B5EF4-FFF2-40B4-BE49-F238E27FC236}">
                <a16:creationId xmlns:a16="http://schemas.microsoft.com/office/drawing/2014/main" id="{211140F7-8B8F-42B9-AC31-7C3864DA4FE4}"/>
              </a:ext>
            </a:extLst>
          </p:cNvPr>
          <p:cNvGrpSpPr/>
          <p:nvPr/>
        </p:nvGrpSpPr>
        <p:grpSpPr>
          <a:xfrm>
            <a:off x="929603" y="607122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542B9E01-CA28-44D0-BA03-DBA3AB5D8B85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7" name="Graphic 1069">
              <a:extLst>
                <a:ext uri="{FF2B5EF4-FFF2-40B4-BE49-F238E27FC236}">
                  <a16:creationId xmlns:a16="http://schemas.microsoft.com/office/drawing/2014/main" id="{F046A902-E1C3-49D7-B288-C683684FEB85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8" name="-">
                <a:extLst>
                  <a:ext uri="{FF2B5EF4-FFF2-40B4-BE49-F238E27FC236}">
                    <a16:creationId xmlns:a16="http://schemas.microsoft.com/office/drawing/2014/main" id="{83E3592C-FF5D-4D29-88ED-8C0A8514FEA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-">
                <a:extLst>
                  <a:ext uri="{FF2B5EF4-FFF2-40B4-BE49-F238E27FC236}">
                    <a16:creationId xmlns:a16="http://schemas.microsoft.com/office/drawing/2014/main" id="{B23E9DE8-7B9C-498D-B514-27180A5D3F4C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E2BAEC15-208D-42EC-ACE9-399F4117EACE}"/>
              </a:ext>
            </a:extLst>
          </p:cNvPr>
          <p:cNvGrpSpPr/>
          <p:nvPr/>
        </p:nvGrpSpPr>
        <p:grpSpPr>
          <a:xfrm>
            <a:off x="1377593" y="607231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08969667-D73B-4D6C-836A-5A353D43B36E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E0CA9B63-F932-419D-A562-83B96041C36A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889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4.44444E-6 L -0.03619 -4.44444E-6 " pathEditMode="relative" rAng="0" ptsTypes="AA">
                                      <p:cBhvr>
                                        <p:cTn id="10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5E-6 -1.85185E-6 L 0.01003 0.00023 " pathEditMode="relative" rAng="0" ptsTypes="AA">
                                      <p:cBhvr>
                                        <p:cTn id="16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accel="10000" decel="21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2700000">
                                      <p:cBhvr>
                                        <p:cTn id="54" dur="3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2" dur="1625" fill="hold"/>
                                        <p:tgtEl>
                                          <p:spTgt spid="15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5E-6 2.59259E-6 L -0.03098 0.00069 " pathEditMode="relative" rAng="0" ptsTypes="AA">
                                      <p:cBhvr>
                                        <p:cTn id="68" dur="3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2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accel="10000" decel="21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Rot by="-2700000">
                                      <p:cBhvr>
                                        <p:cTn id="84" dur="3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2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3" grpId="0" animBg="1"/>
      <p:bldP spid="13" grpId="1" animBg="1"/>
      <p:bldP spid="3" grpId="0" animBg="1"/>
      <p:bldP spid="3" grpId="1" animBg="1"/>
      <p:bldP spid="4" grpId="0" animBg="1"/>
      <p:bldP spid="4" grpId="1" animBg="1"/>
      <p:bldP spid="5" grpId="0"/>
      <p:bldP spid="6" grpId="0"/>
      <p:bldP spid="7" grpId="0"/>
      <p:bldP spid="8" grpId="0"/>
      <p:bldP spid="9" grpId="0" animBg="1"/>
      <p:bldP spid="9" grpId="1" animBg="1"/>
      <p:bldP spid="9" grpId="2" animBg="1"/>
      <p:bldP spid="10" grpId="0"/>
      <p:bldP spid="11" grpId="0"/>
      <p:bldP spid="14" grpId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-">
            <a:extLst>
              <a:ext uri="{FF2B5EF4-FFF2-40B4-BE49-F238E27FC236}">
                <a16:creationId xmlns:a16="http://schemas.microsoft.com/office/drawing/2014/main" id="{EFF6AA37-3D53-4EE2-B694-D7C885E4D637}"/>
              </a:ext>
            </a:extLst>
          </p:cNvPr>
          <p:cNvSpPr/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124A70F5-CA95-471A-A941-FE588AD15F41}"/>
              </a:ext>
            </a:extLst>
          </p:cNvPr>
          <p:cNvSpPr/>
          <p:nvPr/>
        </p:nvSpPr>
        <p:spPr>
          <a:xfrm>
            <a:off x="6601148" y="289449"/>
            <a:ext cx="3162299" cy="3162300"/>
          </a:xfrm>
          <a:custGeom>
            <a:avLst/>
            <a:gdLst>
              <a:gd name="connsiteX0" fmla="*/ 1581149 w 3162299"/>
              <a:gd name="connsiteY0" fmla="*/ 3162300 h 3162300"/>
              <a:gd name="connsiteX1" fmla="*/ 0 w 3162299"/>
              <a:gd name="connsiteY1" fmla="*/ 1581150 h 3162300"/>
              <a:gd name="connsiteX2" fmla="*/ 1581149 w 3162299"/>
              <a:gd name="connsiteY2" fmla="*/ 0 h 3162300"/>
              <a:gd name="connsiteX3" fmla="*/ 3162300 w 3162299"/>
              <a:gd name="connsiteY3" fmla="*/ 1581150 h 3162300"/>
              <a:gd name="connsiteX4" fmla="*/ 1581149 w 3162299"/>
              <a:gd name="connsiteY4" fmla="*/ 3162300 h 3162300"/>
              <a:gd name="connsiteX5" fmla="*/ 1581149 w 3162299"/>
              <a:gd name="connsiteY5" fmla="*/ 571500 h 3162300"/>
              <a:gd name="connsiteX6" fmla="*/ 571500 w 3162299"/>
              <a:gd name="connsiteY6" fmla="*/ 1581150 h 3162300"/>
              <a:gd name="connsiteX7" fmla="*/ 1581149 w 3162299"/>
              <a:gd name="connsiteY7" fmla="*/ 2590800 h 3162300"/>
              <a:gd name="connsiteX8" fmla="*/ 2590800 w 3162299"/>
              <a:gd name="connsiteY8" fmla="*/ 1581150 h 3162300"/>
              <a:gd name="connsiteX9" fmla="*/ 1581149 w 3162299"/>
              <a:gd name="connsiteY9" fmla="*/ 5715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62299" h="3162300">
                <a:moveTo>
                  <a:pt x="1581149" y="3162300"/>
                </a:moveTo>
                <a:cubicBezTo>
                  <a:pt x="709613" y="3162300"/>
                  <a:pt x="0" y="2452688"/>
                  <a:pt x="0" y="1581150"/>
                </a:cubicBezTo>
                <a:cubicBezTo>
                  <a:pt x="0" y="709613"/>
                  <a:pt x="709613" y="0"/>
                  <a:pt x="1581149" y="0"/>
                </a:cubicBezTo>
                <a:cubicBezTo>
                  <a:pt x="2452687" y="0"/>
                  <a:pt x="3162300" y="709613"/>
                  <a:pt x="3162300" y="1581150"/>
                </a:cubicBezTo>
                <a:cubicBezTo>
                  <a:pt x="3162300" y="2452688"/>
                  <a:pt x="2452687" y="3162300"/>
                  <a:pt x="1581149" y="3162300"/>
                </a:cubicBezTo>
                <a:close/>
                <a:moveTo>
                  <a:pt x="1581149" y="571500"/>
                </a:moveTo>
                <a:cubicBezTo>
                  <a:pt x="1024890" y="571500"/>
                  <a:pt x="571500" y="1024890"/>
                  <a:pt x="571500" y="1581150"/>
                </a:cubicBezTo>
                <a:cubicBezTo>
                  <a:pt x="571500" y="2137410"/>
                  <a:pt x="1024890" y="2590800"/>
                  <a:pt x="1581149" y="2590800"/>
                </a:cubicBezTo>
                <a:cubicBezTo>
                  <a:pt x="2137410" y="2590800"/>
                  <a:pt x="2590800" y="2137410"/>
                  <a:pt x="2590800" y="1581150"/>
                </a:cubicBezTo>
                <a:cubicBezTo>
                  <a:pt x="2590800" y="1024890"/>
                  <a:pt x="2137410" y="571500"/>
                  <a:pt x="1581149" y="571500"/>
                </a:cubicBezTo>
                <a:close/>
              </a:path>
            </a:pathLst>
          </a:custGeom>
          <a:noFill/>
          <a:ln w="50800" cap="flat">
            <a:solidFill>
              <a:srgbClr val="FE882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EC59C62C-DFAA-4135-9D15-A0472623CF7B}"/>
              </a:ext>
            </a:extLst>
          </p:cNvPr>
          <p:cNvSpPr/>
          <p:nvPr/>
        </p:nvSpPr>
        <p:spPr>
          <a:xfrm>
            <a:off x="2103201" y="3330064"/>
            <a:ext cx="2876550" cy="1959293"/>
          </a:xfrm>
          <a:custGeom>
            <a:avLst/>
            <a:gdLst>
              <a:gd name="connsiteX0" fmla="*/ 2850832 w 2876550"/>
              <a:gd name="connsiteY0" fmla="*/ 1902143 h 1959293"/>
              <a:gd name="connsiteX1" fmla="*/ 2876550 w 2876550"/>
              <a:gd name="connsiteY1" fmla="*/ 1930718 h 1959293"/>
              <a:gd name="connsiteX2" fmla="*/ 2850832 w 2876550"/>
              <a:gd name="connsiteY2" fmla="*/ 1959293 h 1959293"/>
              <a:gd name="connsiteX3" fmla="*/ 2825115 w 2876550"/>
              <a:gd name="connsiteY3" fmla="*/ 1930718 h 1959293"/>
              <a:gd name="connsiteX4" fmla="*/ 2850832 w 2876550"/>
              <a:gd name="connsiteY4" fmla="*/ 1902143 h 1959293"/>
              <a:gd name="connsiteX5" fmla="*/ 2684144 w 2876550"/>
              <a:gd name="connsiteY5" fmla="*/ 1902143 h 1959293"/>
              <a:gd name="connsiteX6" fmla="*/ 2709862 w 2876550"/>
              <a:gd name="connsiteY6" fmla="*/ 1930718 h 1959293"/>
              <a:gd name="connsiteX7" fmla="*/ 2684144 w 2876550"/>
              <a:gd name="connsiteY7" fmla="*/ 1959293 h 1959293"/>
              <a:gd name="connsiteX8" fmla="*/ 2658427 w 2876550"/>
              <a:gd name="connsiteY8" fmla="*/ 1930718 h 1959293"/>
              <a:gd name="connsiteX9" fmla="*/ 2684144 w 2876550"/>
              <a:gd name="connsiteY9" fmla="*/ 1902143 h 1959293"/>
              <a:gd name="connsiteX10" fmla="*/ 2518409 w 2876550"/>
              <a:gd name="connsiteY10" fmla="*/ 1902143 h 1959293"/>
              <a:gd name="connsiteX11" fmla="*/ 2544127 w 2876550"/>
              <a:gd name="connsiteY11" fmla="*/ 1930718 h 1959293"/>
              <a:gd name="connsiteX12" fmla="*/ 2518409 w 2876550"/>
              <a:gd name="connsiteY12" fmla="*/ 1959293 h 1959293"/>
              <a:gd name="connsiteX13" fmla="*/ 2492692 w 2876550"/>
              <a:gd name="connsiteY13" fmla="*/ 1930718 h 1959293"/>
              <a:gd name="connsiteX14" fmla="*/ 2518409 w 2876550"/>
              <a:gd name="connsiteY14" fmla="*/ 1902143 h 1959293"/>
              <a:gd name="connsiteX15" fmla="*/ 2352674 w 2876550"/>
              <a:gd name="connsiteY15" fmla="*/ 1902143 h 1959293"/>
              <a:gd name="connsiteX16" fmla="*/ 2378392 w 2876550"/>
              <a:gd name="connsiteY16" fmla="*/ 1930718 h 1959293"/>
              <a:gd name="connsiteX17" fmla="*/ 2352674 w 2876550"/>
              <a:gd name="connsiteY17" fmla="*/ 1959293 h 1959293"/>
              <a:gd name="connsiteX18" fmla="*/ 2326957 w 2876550"/>
              <a:gd name="connsiteY18" fmla="*/ 1930718 h 1959293"/>
              <a:gd name="connsiteX19" fmla="*/ 2352674 w 2876550"/>
              <a:gd name="connsiteY19" fmla="*/ 1902143 h 1959293"/>
              <a:gd name="connsiteX20" fmla="*/ 2185987 w 2876550"/>
              <a:gd name="connsiteY20" fmla="*/ 1902143 h 1959293"/>
              <a:gd name="connsiteX21" fmla="*/ 2211705 w 2876550"/>
              <a:gd name="connsiteY21" fmla="*/ 1930718 h 1959293"/>
              <a:gd name="connsiteX22" fmla="*/ 2185987 w 2876550"/>
              <a:gd name="connsiteY22" fmla="*/ 1959293 h 1959293"/>
              <a:gd name="connsiteX23" fmla="*/ 2160270 w 2876550"/>
              <a:gd name="connsiteY23" fmla="*/ 1930718 h 1959293"/>
              <a:gd name="connsiteX24" fmla="*/ 2185987 w 2876550"/>
              <a:gd name="connsiteY24" fmla="*/ 1902143 h 1959293"/>
              <a:gd name="connsiteX25" fmla="*/ 2020252 w 2876550"/>
              <a:gd name="connsiteY25" fmla="*/ 1902143 h 1959293"/>
              <a:gd name="connsiteX26" fmla="*/ 2045969 w 2876550"/>
              <a:gd name="connsiteY26" fmla="*/ 1930718 h 1959293"/>
              <a:gd name="connsiteX27" fmla="*/ 2020252 w 2876550"/>
              <a:gd name="connsiteY27" fmla="*/ 1959293 h 1959293"/>
              <a:gd name="connsiteX28" fmla="*/ 1994534 w 2876550"/>
              <a:gd name="connsiteY28" fmla="*/ 1930718 h 1959293"/>
              <a:gd name="connsiteX29" fmla="*/ 2020252 w 2876550"/>
              <a:gd name="connsiteY29" fmla="*/ 1902143 h 1959293"/>
              <a:gd name="connsiteX30" fmla="*/ 1853565 w 2876550"/>
              <a:gd name="connsiteY30" fmla="*/ 1902143 h 1959293"/>
              <a:gd name="connsiteX31" fmla="*/ 1879282 w 2876550"/>
              <a:gd name="connsiteY31" fmla="*/ 1930718 h 1959293"/>
              <a:gd name="connsiteX32" fmla="*/ 1853565 w 2876550"/>
              <a:gd name="connsiteY32" fmla="*/ 1959293 h 1959293"/>
              <a:gd name="connsiteX33" fmla="*/ 1827847 w 2876550"/>
              <a:gd name="connsiteY33" fmla="*/ 1930718 h 1959293"/>
              <a:gd name="connsiteX34" fmla="*/ 1853565 w 2876550"/>
              <a:gd name="connsiteY34" fmla="*/ 1902143 h 1959293"/>
              <a:gd name="connsiteX35" fmla="*/ 1687829 w 2876550"/>
              <a:gd name="connsiteY35" fmla="*/ 1902143 h 1959293"/>
              <a:gd name="connsiteX36" fmla="*/ 1713547 w 2876550"/>
              <a:gd name="connsiteY36" fmla="*/ 1930718 h 1959293"/>
              <a:gd name="connsiteX37" fmla="*/ 1687829 w 2876550"/>
              <a:gd name="connsiteY37" fmla="*/ 1959293 h 1959293"/>
              <a:gd name="connsiteX38" fmla="*/ 1662112 w 2876550"/>
              <a:gd name="connsiteY38" fmla="*/ 1930718 h 1959293"/>
              <a:gd name="connsiteX39" fmla="*/ 1687829 w 2876550"/>
              <a:gd name="connsiteY39" fmla="*/ 1902143 h 1959293"/>
              <a:gd name="connsiteX40" fmla="*/ 1521142 w 2876550"/>
              <a:gd name="connsiteY40" fmla="*/ 1902143 h 1959293"/>
              <a:gd name="connsiteX41" fmla="*/ 1546860 w 2876550"/>
              <a:gd name="connsiteY41" fmla="*/ 1930718 h 1959293"/>
              <a:gd name="connsiteX42" fmla="*/ 1521142 w 2876550"/>
              <a:gd name="connsiteY42" fmla="*/ 1959293 h 1959293"/>
              <a:gd name="connsiteX43" fmla="*/ 1495425 w 2876550"/>
              <a:gd name="connsiteY43" fmla="*/ 1930718 h 1959293"/>
              <a:gd name="connsiteX44" fmla="*/ 1521142 w 2876550"/>
              <a:gd name="connsiteY44" fmla="*/ 1902143 h 1959293"/>
              <a:gd name="connsiteX45" fmla="*/ 1355407 w 2876550"/>
              <a:gd name="connsiteY45" fmla="*/ 1902143 h 1959293"/>
              <a:gd name="connsiteX46" fmla="*/ 1381125 w 2876550"/>
              <a:gd name="connsiteY46" fmla="*/ 1930718 h 1959293"/>
              <a:gd name="connsiteX47" fmla="*/ 1355407 w 2876550"/>
              <a:gd name="connsiteY47" fmla="*/ 1959293 h 1959293"/>
              <a:gd name="connsiteX48" fmla="*/ 1329690 w 2876550"/>
              <a:gd name="connsiteY48" fmla="*/ 1930718 h 1959293"/>
              <a:gd name="connsiteX49" fmla="*/ 1355407 w 2876550"/>
              <a:gd name="connsiteY49" fmla="*/ 1902143 h 1959293"/>
              <a:gd name="connsiteX50" fmla="*/ 1188720 w 2876550"/>
              <a:gd name="connsiteY50" fmla="*/ 1902143 h 1959293"/>
              <a:gd name="connsiteX51" fmla="*/ 1214437 w 2876550"/>
              <a:gd name="connsiteY51" fmla="*/ 1930718 h 1959293"/>
              <a:gd name="connsiteX52" fmla="*/ 1188720 w 2876550"/>
              <a:gd name="connsiteY52" fmla="*/ 1959293 h 1959293"/>
              <a:gd name="connsiteX53" fmla="*/ 1163002 w 2876550"/>
              <a:gd name="connsiteY53" fmla="*/ 1930718 h 1959293"/>
              <a:gd name="connsiteX54" fmla="*/ 1188720 w 2876550"/>
              <a:gd name="connsiteY54" fmla="*/ 1902143 h 1959293"/>
              <a:gd name="connsiteX55" fmla="*/ 1022985 w 2876550"/>
              <a:gd name="connsiteY55" fmla="*/ 1902143 h 1959293"/>
              <a:gd name="connsiteX56" fmla="*/ 1048702 w 2876550"/>
              <a:gd name="connsiteY56" fmla="*/ 1930718 h 1959293"/>
              <a:gd name="connsiteX57" fmla="*/ 1022985 w 2876550"/>
              <a:gd name="connsiteY57" fmla="*/ 1959293 h 1959293"/>
              <a:gd name="connsiteX58" fmla="*/ 997267 w 2876550"/>
              <a:gd name="connsiteY58" fmla="*/ 1930718 h 1959293"/>
              <a:gd name="connsiteX59" fmla="*/ 1022985 w 2876550"/>
              <a:gd name="connsiteY59" fmla="*/ 1902143 h 1959293"/>
              <a:gd name="connsiteX60" fmla="*/ 857249 w 2876550"/>
              <a:gd name="connsiteY60" fmla="*/ 1902143 h 1959293"/>
              <a:gd name="connsiteX61" fmla="*/ 882967 w 2876550"/>
              <a:gd name="connsiteY61" fmla="*/ 1930718 h 1959293"/>
              <a:gd name="connsiteX62" fmla="*/ 857249 w 2876550"/>
              <a:gd name="connsiteY62" fmla="*/ 1959293 h 1959293"/>
              <a:gd name="connsiteX63" fmla="*/ 831532 w 2876550"/>
              <a:gd name="connsiteY63" fmla="*/ 1930718 h 1959293"/>
              <a:gd name="connsiteX64" fmla="*/ 857249 w 2876550"/>
              <a:gd name="connsiteY64" fmla="*/ 1902143 h 1959293"/>
              <a:gd name="connsiteX65" fmla="*/ 690562 w 2876550"/>
              <a:gd name="connsiteY65" fmla="*/ 1902143 h 1959293"/>
              <a:gd name="connsiteX66" fmla="*/ 716280 w 2876550"/>
              <a:gd name="connsiteY66" fmla="*/ 1930718 h 1959293"/>
              <a:gd name="connsiteX67" fmla="*/ 690562 w 2876550"/>
              <a:gd name="connsiteY67" fmla="*/ 1959293 h 1959293"/>
              <a:gd name="connsiteX68" fmla="*/ 664845 w 2876550"/>
              <a:gd name="connsiteY68" fmla="*/ 1930718 h 1959293"/>
              <a:gd name="connsiteX69" fmla="*/ 690562 w 2876550"/>
              <a:gd name="connsiteY69" fmla="*/ 1902143 h 1959293"/>
              <a:gd name="connsiteX70" fmla="*/ 524827 w 2876550"/>
              <a:gd name="connsiteY70" fmla="*/ 1902143 h 1959293"/>
              <a:gd name="connsiteX71" fmla="*/ 550545 w 2876550"/>
              <a:gd name="connsiteY71" fmla="*/ 1930718 h 1959293"/>
              <a:gd name="connsiteX72" fmla="*/ 524827 w 2876550"/>
              <a:gd name="connsiteY72" fmla="*/ 1959293 h 1959293"/>
              <a:gd name="connsiteX73" fmla="*/ 499110 w 2876550"/>
              <a:gd name="connsiteY73" fmla="*/ 1930718 h 1959293"/>
              <a:gd name="connsiteX74" fmla="*/ 524827 w 2876550"/>
              <a:gd name="connsiteY74" fmla="*/ 1902143 h 1959293"/>
              <a:gd name="connsiteX75" fmla="*/ 358139 w 2876550"/>
              <a:gd name="connsiteY75" fmla="*/ 1902143 h 1959293"/>
              <a:gd name="connsiteX76" fmla="*/ 383857 w 2876550"/>
              <a:gd name="connsiteY76" fmla="*/ 1930718 h 1959293"/>
              <a:gd name="connsiteX77" fmla="*/ 358139 w 2876550"/>
              <a:gd name="connsiteY77" fmla="*/ 1959293 h 1959293"/>
              <a:gd name="connsiteX78" fmla="*/ 332422 w 2876550"/>
              <a:gd name="connsiteY78" fmla="*/ 1930718 h 1959293"/>
              <a:gd name="connsiteX79" fmla="*/ 358139 w 2876550"/>
              <a:gd name="connsiteY79" fmla="*/ 1902143 h 1959293"/>
              <a:gd name="connsiteX80" fmla="*/ 192405 w 2876550"/>
              <a:gd name="connsiteY80" fmla="*/ 1902143 h 1959293"/>
              <a:gd name="connsiteX81" fmla="*/ 218122 w 2876550"/>
              <a:gd name="connsiteY81" fmla="*/ 1930718 h 1959293"/>
              <a:gd name="connsiteX82" fmla="*/ 192405 w 2876550"/>
              <a:gd name="connsiteY82" fmla="*/ 1959293 h 1959293"/>
              <a:gd name="connsiteX83" fmla="*/ 166687 w 2876550"/>
              <a:gd name="connsiteY83" fmla="*/ 1930718 h 1959293"/>
              <a:gd name="connsiteX84" fmla="*/ 192405 w 2876550"/>
              <a:gd name="connsiteY84" fmla="*/ 1902143 h 1959293"/>
              <a:gd name="connsiteX85" fmla="*/ 25718 w 2876550"/>
              <a:gd name="connsiteY85" fmla="*/ 1902143 h 1959293"/>
              <a:gd name="connsiteX86" fmla="*/ 51435 w 2876550"/>
              <a:gd name="connsiteY86" fmla="*/ 1930718 h 1959293"/>
              <a:gd name="connsiteX87" fmla="*/ 25718 w 2876550"/>
              <a:gd name="connsiteY87" fmla="*/ 1959293 h 1959293"/>
              <a:gd name="connsiteX88" fmla="*/ 0 w 2876550"/>
              <a:gd name="connsiteY88" fmla="*/ 1930718 h 1959293"/>
              <a:gd name="connsiteX89" fmla="*/ 25718 w 2876550"/>
              <a:gd name="connsiteY89" fmla="*/ 1902143 h 1959293"/>
              <a:gd name="connsiteX90" fmla="*/ 2850832 w 2876550"/>
              <a:gd name="connsiteY90" fmla="*/ 1690688 h 1959293"/>
              <a:gd name="connsiteX91" fmla="*/ 2876550 w 2876550"/>
              <a:gd name="connsiteY91" fmla="*/ 1719263 h 1959293"/>
              <a:gd name="connsiteX92" fmla="*/ 2850832 w 2876550"/>
              <a:gd name="connsiteY92" fmla="*/ 1747838 h 1959293"/>
              <a:gd name="connsiteX93" fmla="*/ 2825115 w 2876550"/>
              <a:gd name="connsiteY93" fmla="*/ 1719263 h 1959293"/>
              <a:gd name="connsiteX94" fmla="*/ 2850832 w 2876550"/>
              <a:gd name="connsiteY94" fmla="*/ 1690688 h 1959293"/>
              <a:gd name="connsiteX95" fmla="*/ 2684144 w 2876550"/>
              <a:gd name="connsiteY95" fmla="*/ 1690688 h 1959293"/>
              <a:gd name="connsiteX96" fmla="*/ 2709862 w 2876550"/>
              <a:gd name="connsiteY96" fmla="*/ 1719263 h 1959293"/>
              <a:gd name="connsiteX97" fmla="*/ 2684144 w 2876550"/>
              <a:gd name="connsiteY97" fmla="*/ 1747838 h 1959293"/>
              <a:gd name="connsiteX98" fmla="*/ 2658427 w 2876550"/>
              <a:gd name="connsiteY98" fmla="*/ 1719263 h 1959293"/>
              <a:gd name="connsiteX99" fmla="*/ 2684144 w 2876550"/>
              <a:gd name="connsiteY99" fmla="*/ 1690688 h 1959293"/>
              <a:gd name="connsiteX100" fmla="*/ 2518409 w 2876550"/>
              <a:gd name="connsiteY100" fmla="*/ 1690688 h 1959293"/>
              <a:gd name="connsiteX101" fmla="*/ 2544127 w 2876550"/>
              <a:gd name="connsiteY101" fmla="*/ 1719263 h 1959293"/>
              <a:gd name="connsiteX102" fmla="*/ 2518409 w 2876550"/>
              <a:gd name="connsiteY102" fmla="*/ 1747838 h 1959293"/>
              <a:gd name="connsiteX103" fmla="*/ 2492692 w 2876550"/>
              <a:gd name="connsiteY103" fmla="*/ 1719263 h 1959293"/>
              <a:gd name="connsiteX104" fmla="*/ 2518409 w 2876550"/>
              <a:gd name="connsiteY104" fmla="*/ 1690688 h 1959293"/>
              <a:gd name="connsiteX105" fmla="*/ 2352674 w 2876550"/>
              <a:gd name="connsiteY105" fmla="*/ 1690688 h 1959293"/>
              <a:gd name="connsiteX106" fmla="*/ 2378392 w 2876550"/>
              <a:gd name="connsiteY106" fmla="*/ 1719263 h 1959293"/>
              <a:gd name="connsiteX107" fmla="*/ 2352674 w 2876550"/>
              <a:gd name="connsiteY107" fmla="*/ 1747838 h 1959293"/>
              <a:gd name="connsiteX108" fmla="*/ 2326957 w 2876550"/>
              <a:gd name="connsiteY108" fmla="*/ 1719263 h 1959293"/>
              <a:gd name="connsiteX109" fmla="*/ 2352674 w 2876550"/>
              <a:gd name="connsiteY109" fmla="*/ 1690688 h 1959293"/>
              <a:gd name="connsiteX110" fmla="*/ 2185987 w 2876550"/>
              <a:gd name="connsiteY110" fmla="*/ 1690688 h 1959293"/>
              <a:gd name="connsiteX111" fmla="*/ 2211705 w 2876550"/>
              <a:gd name="connsiteY111" fmla="*/ 1719263 h 1959293"/>
              <a:gd name="connsiteX112" fmla="*/ 2185987 w 2876550"/>
              <a:gd name="connsiteY112" fmla="*/ 1747838 h 1959293"/>
              <a:gd name="connsiteX113" fmla="*/ 2160270 w 2876550"/>
              <a:gd name="connsiteY113" fmla="*/ 1719263 h 1959293"/>
              <a:gd name="connsiteX114" fmla="*/ 2185987 w 2876550"/>
              <a:gd name="connsiteY114" fmla="*/ 1690688 h 1959293"/>
              <a:gd name="connsiteX115" fmla="*/ 2020252 w 2876550"/>
              <a:gd name="connsiteY115" fmla="*/ 1690688 h 1959293"/>
              <a:gd name="connsiteX116" fmla="*/ 2045969 w 2876550"/>
              <a:gd name="connsiteY116" fmla="*/ 1719263 h 1959293"/>
              <a:gd name="connsiteX117" fmla="*/ 2020252 w 2876550"/>
              <a:gd name="connsiteY117" fmla="*/ 1747838 h 1959293"/>
              <a:gd name="connsiteX118" fmla="*/ 1994534 w 2876550"/>
              <a:gd name="connsiteY118" fmla="*/ 1719263 h 1959293"/>
              <a:gd name="connsiteX119" fmla="*/ 2020252 w 2876550"/>
              <a:gd name="connsiteY119" fmla="*/ 1690688 h 1959293"/>
              <a:gd name="connsiteX120" fmla="*/ 1853565 w 2876550"/>
              <a:gd name="connsiteY120" fmla="*/ 1690688 h 1959293"/>
              <a:gd name="connsiteX121" fmla="*/ 1879282 w 2876550"/>
              <a:gd name="connsiteY121" fmla="*/ 1719263 h 1959293"/>
              <a:gd name="connsiteX122" fmla="*/ 1853565 w 2876550"/>
              <a:gd name="connsiteY122" fmla="*/ 1747838 h 1959293"/>
              <a:gd name="connsiteX123" fmla="*/ 1827847 w 2876550"/>
              <a:gd name="connsiteY123" fmla="*/ 1719263 h 1959293"/>
              <a:gd name="connsiteX124" fmla="*/ 1853565 w 2876550"/>
              <a:gd name="connsiteY124" fmla="*/ 1690688 h 1959293"/>
              <a:gd name="connsiteX125" fmla="*/ 1687829 w 2876550"/>
              <a:gd name="connsiteY125" fmla="*/ 1690688 h 1959293"/>
              <a:gd name="connsiteX126" fmla="*/ 1713547 w 2876550"/>
              <a:gd name="connsiteY126" fmla="*/ 1719263 h 1959293"/>
              <a:gd name="connsiteX127" fmla="*/ 1687829 w 2876550"/>
              <a:gd name="connsiteY127" fmla="*/ 1747838 h 1959293"/>
              <a:gd name="connsiteX128" fmla="*/ 1662112 w 2876550"/>
              <a:gd name="connsiteY128" fmla="*/ 1719263 h 1959293"/>
              <a:gd name="connsiteX129" fmla="*/ 1687829 w 2876550"/>
              <a:gd name="connsiteY129" fmla="*/ 1690688 h 1959293"/>
              <a:gd name="connsiteX130" fmla="*/ 1521142 w 2876550"/>
              <a:gd name="connsiteY130" fmla="*/ 1690688 h 1959293"/>
              <a:gd name="connsiteX131" fmla="*/ 1546860 w 2876550"/>
              <a:gd name="connsiteY131" fmla="*/ 1719263 h 1959293"/>
              <a:gd name="connsiteX132" fmla="*/ 1521142 w 2876550"/>
              <a:gd name="connsiteY132" fmla="*/ 1747838 h 1959293"/>
              <a:gd name="connsiteX133" fmla="*/ 1495425 w 2876550"/>
              <a:gd name="connsiteY133" fmla="*/ 1719263 h 1959293"/>
              <a:gd name="connsiteX134" fmla="*/ 1521142 w 2876550"/>
              <a:gd name="connsiteY134" fmla="*/ 1690688 h 1959293"/>
              <a:gd name="connsiteX135" fmla="*/ 1355407 w 2876550"/>
              <a:gd name="connsiteY135" fmla="*/ 1690688 h 1959293"/>
              <a:gd name="connsiteX136" fmla="*/ 1381125 w 2876550"/>
              <a:gd name="connsiteY136" fmla="*/ 1719263 h 1959293"/>
              <a:gd name="connsiteX137" fmla="*/ 1355407 w 2876550"/>
              <a:gd name="connsiteY137" fmla="*/ 1747838 h 1959293"/>
              <a:gd name="connsiteX138" fmla="*/ 1329690 w 2876550"/>
              <a:gd name="connsiteY138" fmla="*/ 1719263 h 1959293"/>
              <a:gd name="connsiteX139" fmla="*/ 1355407 w 2876550"/>
              <a:gd name="connsiteY139" fmla="*/ 1690688 h 1959293"/>
              <a:gd name="connsiteX140" fmla="*/ 1188720 w 2876550"/>
              <a:gd name="connsiteY140" fmla="*/ 1690688 h 1959293"/>
              <a:gd name="connsiteX141" fmla="*/ 1214437 w 2876550"/>
              <a:gd name="connsiteY141" fmla="*/ 1719263 h 1959293"/>
              <a:gd name="connsiteX142" fmla="*/ 1188720 w 2876550"/>
              <a:gd name="connsiteY142" fmla="*/ 1747838 h 1959293"/>
              <a:gd name="connsiteX143" fmla="*/ 1163002 w 2876550"/>
              <a:gd name="connsiteY143" fmla="*/ 1719263 h 1959293"/>
              <a:gd name="connsiteX144" fmla="*/ 1188720 w 2876550"/>
              <a:gd name="connsiteY144" fmla="*/ 1690688 h 1959293"/>
              <a:gd name="connsiteX145" fmla="*/ 1022985 w 2876550"/>
              <a:gd name="connsiteY145" fmla="*/ 1690688 h 1959293"/>
              <a:gd name="connsiteX146" fmla="*/ 1048702 w 2876550"/>
              <a:gd name="connsiteY146" fmla="*/ 1719263 h 1959293"/>
              <a:gd name="connsiteX147" fmla="*/ 1022985 w 2876550"/>
              <a:gd name="connsiteY147" fmla="*/ 1747838 h 1959293"/>
              <a:gd name="connsiteX148" fmla="*/ 997267 w 2876550"/>
              <a:gd name="connsiteY148" fmla="*/ 1719263 h 1959293"/>
              <a:gd name="connsiteX149" fmla="*/ 1022985 w 2876550"/>
              <a:gd name="connsiteY149" fmla="*/ 1690688 h 1959293"/>
              <a:gd name="connsiteX150" fmla="*/ 857249 w 2876550"/>
              <a:gd name="connsiteY150" fmla="*/ 1690688 h 1959293"/>
              <a:gd name="connsiteX151" fmla="*/ 882967 w 2876550"/>
              <a:gd name="connsiteY151" fmla="*/ 1719263 h 1959293"/>
              <a:gd name="connsiteX152" fmla="*/ 857249 w 2876550"/>
              <a:gd name="connsiteY152" fmla="*/ 1747838 h 1959293"/>
              <a:gd name="connsiteX153" fmla="*/ 831532 w 2876550"/>
              <a:gd name="connsiteY153" fmla="*/ 1719263 h 1959293"/>
              <a:gd name="connsiteX154" fmla="*/ 857249 w 2876550"/>
              <a:gd name="connsiteY154" fmla="*/ 1690688 h 1959293"/>
              <a:gd name="connsiteX155" fmla="*/ 690562 w 2876550"/>
              <a:gd name="connsiteY155" fmla="*/ 1690688 h 1959293"/>
              <a:gd name="connsiteX156" fmla="*/ 716280 w 2876550"/>
              <a:gd name="connsiteY156" fmla="*/ 1719263 h 1959293"/>
              <a:gd name="connsiteX157" fmla="*/ 690562 w 2876550"/>
              <a:gd name="connsiteY157" fmla="*/ 1747838 h 1959293"/>
              <a:gd name="connsiteX158" fmla="*/ 664845 w 2876550"/>
              <a:gd name="connsiteY158" fmla="*/ 1719263 h 1959293"/>
              <a:gd name="connsiteX159" fmla="*/ 690562 w 2876550"/>
              <a:gd name="connsiteY159" fmla="*/ 1690688 h 1959293"/>
              <a:gd name="connsiteX160" fmla="*/ 524827 w 2876550"/>
              <a:gd name="connsiteY160" fmla="*/ 1690688 h 1959293"/>
              <a:gd name="connsiteX161" fmla="*/ 550545 w 2876550"/>
              <a:gd name="connsiteY161" fmla="*/ 1719263 h 1959293"/>
              <a:gd name="connsiteX162" fmla="*/ 524827 w 2876550"/>
              <a:gd name="connsiteY162" fmla="*/ 1747838 h 1959293"/>
              <a:gd name="connsiteX163" fmla="*/ 499110 w 2876550"/>
              <a:gd name="connsiteY163" fmla="*/ 1719263 h 1959293"/>
              <a:gd name="connsiteX164" fmla="*/ 524827 w 2876550"/>
              <a:gd name="connsiteY164" fmla="*/ 1690688 h 1959293"/>
              <a:gd name="connsiteX165" fmla="*/ 358139 w 2876550"/>
              <a:gd name="connsiteY165" fmla="*/ 1690688 h 1959293"/>
              <a:gd name="connsiteX166" fmla="*/ 383857 w 2876550"/>
              <a:gd name="connsiteY166" fmla="*/ 1719263 h 1959293"/>
              <a:gd name="connsiteX167" fmla="*/ 358139 w 2876550"/>
              <a:gd name="connsiteY167" fmla="*/ 1747838 h 1959293"/>
              <a:gd name="connsiteX168" fmla="*/ 332422 w 2876550"/>
              <a:gd name="connsiteY168" fmla="*/ 1719263 h 1959293"/>
              <a:gd name="connsiteX169" fmla="*/ 358139 w 2876550"/>
              <a:gd name="connsiteY169" fmla="*/ 1690688 h 1959293"/>
              <a:gd name="connsiteX170" fmla="*/ 192405 w 2876550"/>
              <a:gd name="connsiteY170" fmla="*/ 1690688 h 1959293"/>
              <a:gd name="connsiteX171" fmla="*/ 218122 w 2876550"/>
              <a:gd name="connsiteY171" fmla="*/ 1719263 h 1959293"/>
              <a:gd name="connsiteX172" fmla="*/ 192405 w 2876550"/>
              <a:gd name="connsiteY172" fmla="*/ 1747838 h 1959293"/>
              <a:gd name="connsiteX173" fmla="*/ 166687 w 2876550"/>
              <a:gd name="connsiteY173" fmla="*/ 1719263 h 1959293"/>
              <a:gd name="connsiteX174" fmla="*/ 192405 w 2876550"/>
              <a:gd name="connsiteY174" fmla="*/ 1690688 h 1959293"/>
              <a:gd name="connsiteX175" fmla="*/ 25718 w 2876550"/>
              <a:gd name="connsiteY175" fmla="*/ 1690688 h 1959293"/>
              <a:gd name="connsiteX176" fmla="*/ 51435 w 2876550"/>
              <a:gd name="connsiteY176" fmla="*/ 1719263 h 1959293"/>
              <a:gd name="connsiteX177" fmla="*/ 25718 w 2876550"/>
              <a:gd name="connsiteY177" fmla="*/ 1747838 h 1959293"/>
              <a:gd name="connsiteX178" fmla="*/ 0 w 2876550"/>
              <a:gd name="connsiteY178" fmla="*/ 1719263 h 1959293"/>
              <a:gd name="connsiteX179" fmla="*/ 25718 w 2876550"/>
              <a:gd name="connsiteY179" fmla="*/ 1690688 h 1959293"/>
              <a:gd name="connsiteX180" fmla="*/ 2020252 w 2876550"/>
              <a:gd name="connsiteY180" fmla="*/ 1480185 h 1959293"/>
              <a:gd name="connsiteX181" fmla="*/ 2045969 w 2876550"/>
              <a:gd name="connsiteY181" fmla="*/ 1508760 h 1959293"/>
              <a:gd name="connsiteX182" fmla="*/ 2020252 w 2876550"/>
              <a:gd name="connsiteY182" fmla="*/ 1537335 h 1959293"/>
              <a:gd name="connsiteX183" fmla="*/ 1994534 w 2876550"/>
              <a:gd name="connsiteY183" fmla="*/ 1508760 h 1959293"/>
              <a:gd name="connsiteX184" fmla="*/ 2020252 w 2876550"/>
              <a:gd name="connsiteY184" fmla="*/ 1480185 h 1959293"/>
              <a:gd name="connsiteX185" fmla="*/ 1853565 w 2876550"/>
              <a:gd name="connsiteY185" fmla="*/ 1480185 h 1959293"/>
              <a:gd name="connsiteX186" fmla="*/ 1879282 w 2876550"/>
              <a:gd name="connsiteY186" fmla="*/ 1508760 h 1959293"/>
              <a:gd name="connsiteX187" fmla="*/ 1853565 w 2876550"/>
              <a:gd name="connsiteY187" fmla="*/ 1537335 h 1959293"/>
              <a:gd name="connsiteX188" fmla="*/ 1827847 w 2876550"/>
              <a:gd name="connsiteY188" fmla="*/ 1508760 h 1959293"/>
              <a:gd name="connsiteX189" fmla="*/ 1853565 w 2876550"/>
              <a:gd name="connsiteY189" fmla="*/ 1480185 h 1959293"/>
              <a:gd name="connsiteX190" fmla="*/ 1687829 w 2876550"/>
              <a:gd name="connsiteY190" fmla="*/ 1480185 h 1959293"/>
              <a:gd name="connsiteX191" fmla="*/ 1713547 w 2876550"/>
              <a:gd name="connsiteY191" fmla="*/ 1508760 h 1959293"/>
              <a:gd name="connsiteX192" fmla="*/ 1687829 w 2876550"/>
              <a:gd name="connsiteY192" fmla="*/ 1537335 h 1959293"/>
              <a:gd name="connsiteX193" fmla="*/ 1662112 w 2876550"/>
              <a:gd name="connsiteY193" fmla="*/ 1508760 h 1959293"/>
              <a:gd name="connsiteX194" fmla="*/ 1687829 w 2876550"/>
              <a:gd name="connsiteY194" fmla="*/ 1480185 h 1959293"/>
              <a:gd name="connsiteX195" fmla="*/ 1521142 w 2876550"/>
              <a:gd name="connsiteY195" fmla="*/ 1480185 h 1959293"/>
              <a:gd name="connsiteX196" fmla="*/ 1546860 w 2876550"/>
              <a:gd name="connsiteY196" fmla="*/ 1508760 h 1959293"/>
              <a:gd name="connsiteX197" fmla="*/ 1521142 w 2876550"/>
              <a:gd name="connsiteY197" fmla="*/ 1537335 h 1959293"/>
              <a:gd name="connsiteX198" fmla="*/ 1495425 w 2876550"/>
              <a:gd name="connsiteY198" fmla="*/ 1508760 h 1959293"/>
              <a:gd name="connsiteX199" fmla="*/ 1521142 w 2876550"/>
              <a:gd name="connsiteY199" fmla="*/ 1480185 h 1959293"/>
              <a:gd name="connsiteX200" fmla="*/ 1355407 w 2876550"/>
              <a:gd name="connsiteY200" fmla="*/ 1480185 h 1959293"/>
              <a:gd name="connsiteX201" fmla="*/ 1381125 w 2876550"/>
              <a:gd name="connsiteY201" fmla="*/ 1508760 h 1959293"/>
              <a:gd name="connsiteX202" fmla="*/ 1355407 w 2876550"/>
              <a:gd name="connsiteY202" fmla="*/ 1537335 h 1959293"/>
              <a:gd name="connsiteX203" fmla="*/ 1329690 w 2876550"/>
              <a:gd name="connsiteY203" fmla="*/ 1508760 h 1959293"/>
              <a:gd name="connsiteX204" fmla="*/ 1355407 w 2876550"/>
              <a:gd name="connsiteY204" fmla="*/ 1480185 h 1959293"/>
              <a:gd name="connsiteX205" fmla="*/ 1188720 w 2876550"/>
              <a:gd name="connsiteY205" fmla="*/ 1480185 h 1959293"/>
              <a:gd name="connsiteX206" fmla="*/ 1214437 w 2876550"/>
              <a:gd name="connsiteY206" fmla="*/ 1508760 h 1959293"/>
              <a:gd name="connsiteX207" fmla="*/ 1188720 w 2876550"/>
              <a:gd name="connsiteY207" fmla="*/ 1537335 h 1959293"/>
              <a:gd name="connsiteX208" fmla="*/ 1163002 w 2876550"/>
              <a:gd name="connsiteY208" fmla="*/ 1508760 h 1959293"/>
              <a:gd name="connsiteX209" fmla="*/ 1188720 w 2876550"/>
              <a:gd name="connsiteY209" fmla="*/ 1480185 h 1959293"/>
              <a:gd name="connsiteX210" fmla="*/ 1022985 w 2876550"/>
              <a:gd name="connsiteY210" fmla="*/ 1480185 h 1959293"/>
              <a:gd name="connsiteX211" fmla="*/ 1048702 w 2876550"/>
              <a:gd name="connsiteY211" fmla="*/ 1508760 h 1959293"/>
              <a:gd name="connsiteX212" fmla="*/ 1022985 w 2876550"/>
              <a:gd name="connsiteY212" fmla="*/ 1537335 h 1959293"/>
              <a:gd name="connsiteX213" fmla="*/ 997267 w 2876550"/>
              <a:gd name="connsiteY213" fmla="*/ 1508760 h 1959293"/>
              <a:gd name="connsiteX214" fmla="*/ 1022985 w 2876550"/>
              <a:gd name="connsiteY214" fmla="*/ 1480185 h 1959293"/>
              <a:gd name="connsiteX215" fmla="*/ 857249 w 2876550"/>
              <a:gd name="connsiteY215" fmla="*/ 1480185 h 1959293"/>
              <a:gd name="connsiteX216" fmla="*/ 882967 w 2876550"/>
              <a:gd name="connsiteY216" fmla="*/ 1508760 h 1959293"/>
              <a:gd name="connsiteX217" fmla="*/ 857249 w 2876550"/>
              <a:gd name="connsiteY217" fmla="*/ 1537335 h 1959293"/>
              <a:gd name="connsiteX218" fmla="*/ 831532 w 2876550"/>
              <a:gd name="connsiteY218" fmla="*/ 1508760 h 1959293"/>
              <a:gd name="connsiteX219" fmla="*/ 857249 w 2876550"/>
              <a:gd name="connsiteY219" fmla="*/ 1480185 h 1959293"/>
              <a:gd name="connsiteX220" fmla="*/ 690562 w 2876550"/>
              <a:gd name="connsiteY220" fmla="*/ 1480185 h 1959293"/>
              <a:gd name="connsiteX221" fmla="*/ 716280 w 2876550"/>
              <a:gd name="connsiteY221" fmla="*/ 1508760 h 1959293"/>
              <a:gd name="connsiteX222" fmla="*/ 690562 w 2876550"/>
              <a:gd name="connsiteY222" fmla="*/ 1537335 h 1959293"/>
              <a:gd name="connsiteX223" fmla="*/ 664845 w 2876550"/>
              <a:gd name="connsiteY223" fmla="*/ 1508760 h 1959293"/>
              <a:gd name="connsiteX224" fmla="*/ 690562 w 2876550"/>
              <a:gd name="connsiteY224" fmla="*/ 1480185 h 1959293"/>
              <a:gd name="connsiteX225" fmla="*/ 524827 w 2876550"/>
              <a:gd name="connsiteY225" fmla="*/ 1480185 h 1959293"/>
              <a:gd name="connsiteX226" fmla="*/ 550545 w 2876550"/>
              <a:gd name="connsiteY226" fmla="*/ 1508760 h 1959293"/>
              <a:gd name="connsiteX227" fmla="*/ 524827 w 2876550"/>
              <a:gd name="connsiteY227" fmla="*/ 1537335 h 1959293"/>
              <a:gd name="connsiteX228" fmla="*/ 499110 w 2876550"/>
              <a:gd name="connsiteY228" fmla="*/ 1508760 h 1959293"/>
              <a:gd name="connsiteX229" fmla="*/ 524827 w 2876550"/>
              <a:gd name="connsiteY229" fmla="*/ 1480185 h 1959293"/>
              <a:gd name="connsiteX230" fmla="*/ 358139 w 2876550"/>
              <a:gd name="connsiteY230" fmla="*/ 1480185 h 1959293"/>
              <a:gd name="connsiteX231" fmla="*/ 383857 w 2876550"/>
              <a:gd name="connsiteY231" fmla="*/ 1508760 h 1959293"/>
              <a:gd name="connsiteX232" fmla="*/ 358139 w 2876550"/>
              <a:gd name="connsiteY232" fmla="*/ 1537335 h 1959293"/>
              <a:gd name="connsiteX233" fmla="*/ 332422 w 2876550"/>
              <a:gd name="connsiteY233" fmla="*/ 1508760 h 1959293"/>
              <a:gd name="connsiteX234" fmla="*/ 358139 w 2876550"/>
              <a:gd name="connsiteY234" fmla="*/ 1480185 h 1959293"/>
              <a:gd name="connsiteX235" fmla="*/ 192405 w 2876550"/>
              <a:gd name="connsiteY235" fmla="*/ 1480185 h 1959293"/>
              <a:gd name="connsiteX236" fmla="*/ 218122 w 2876550"/>
              <a:gd name="connsiteY236" fmla="*/ 1508760 h 1959293"/>
              <a:gd name="connsiteX237" fmla="*/ 192405 w 2876550"/>
              <a:gd name="connsiteY237" fmla="*/ 1537335 h 1959293"/>
              <a:gd name="connsiteX238" fmla="*/ 166687 w 2876550"/>
              <a:gd name="connsiteY238" fmla="*/ 1508760 h 1959293"/>
              <a:gd name="connsiteX239" fmla="*/ 192405 w 2876550"/>
              <a:gd name="connsiteY239" fmla="*/ 1480185 h 1959293"/>
              <a:gd name="connsiteX240" fmla="*/ 25718 w 2876550"/>
              <a:gd name="connsiteY240" fmla="*/ 1480185 h 1959293"/>
              <a:gd name="connsiteX241" fmla="*/ 51435 w 2876550"/>
              <a:gd name="connsiteY241" fmla="*/ 1508760 h 1959293"/>
              <a:gd name="connsiteX242" fmla="*/ 25718 w 2876550"/>
              <a:gd name="connsiteY242" fmla="*/ 1537335 h 1959293"/>
              <a:gd name="connsiteX243" fmla="*/ 0 w 2876550"/>
              <a:gd name="connsiteY243" fmla="*/ 1508760 h 1959293"/>
              <a:gd name="connsiteX244" fmla="*/ 25718 w 2876550"/>
              <a:gd name="connsiteY244" fmla="*/ 1480185 h 1959293"/>
              <a:gd name="connsiteX245" fmla="*/ 2850832 w 2876550"/>
              <a:gd name="connsiteY245" fmla="*/ 1479233 h 1959293"/>
              <a:gd name="connsiteX246" fmla="*/ 2876550 w 2876550"/>
              <a:gd name="connsiteY246" fmla="*/ 1507808 h 1959293"/>
              <a:gd name="connsiteX247" fmla="*/ 2850832 w 2876550"/>
              <a:gd name="connsiteY247" fmla="*/ 1536383 h 1959293"/>
              <a:gd name="connsiteX248" fmla="*/ 2825115 w 2876550"/>
              <a:gd name="connsiteY248" fmla="*/ 1507808 h 1959293"/>
              <a:gd name="connsiteX249" fmla="*/ 2850832 w 2876550"/>
              <a:gd name="connsiteY249" fmla="*/ 1479233 h 1959293"/>
              <a:gd name="connsiteX250" fmla="*/ 2684144 w 2876550"/>
              <a:gd name="connsiteY250" fmla="*/ 1479233 h 1959293"/>
              <a:gd name="connsiteX251" fmla="*/ 2709862 w 2876550"/>
              <a:gd name="connsiteY251" fmla="*/ 1507808 h 1959293"/>
              <a:gd name="connsiteX252" fmla="*/ 2684144 w 2876550"/>
              <a:gd name="connsiteY252" fmla="*/ 1536383 h 1959293"/>
              <a:gd name="connsiteX253" fmla="*/ 2658427 w 2876550"/>
              <a:gd name="connsiteY253" fmla="*/ 1507808 h 1959293"/>
              <a:gd name="connsiteX254" fmla="*/ 2684144 w 2876550"/>
              <a:gd name="connsiteY254" fmla="*/ 1479233 h 1959293"/>
              <a:gd name="connsiteX255" fmla="*/ 2518409 w 2876550"/>
              <a:gd name="connsiteY255" fmla="*/ 1479233 h 1959293"/>
              <a:gd name="connsiteX256" fmla="*/ 2544127 w 2876550"/>
              <a:gd name="connsiteY256" fmla="*/ 1507808 h 1959293"/>
              <a:gd name="connsiteX257" fmla="*/ 2518409 w 2876550"/>
              <a:gd name="connsiteY257" fmla="*/ 1536383 h 1959293"/>
              <a:gd name="connsiteX258" fmla="*/ 2492692 w 2876550"/>
              <a:gd name="connsiteY258" fmla="*/ 1507808 h 1959293"/>
              <a:gd name="connsiteX259" fmla="*/ 2518409 w 2876550"/>
              <a:gd name="connsiteY259" fmla="*/ 1479233 h 1959293"/>
              <a:gd name="connsiteX260" fmla="*/ 2352674 w 2876550"/>
              <a:gd name="connsiteY260" fmla="*/ 1479233 h 1959293"/>
              <a:gd name="connsiteX261" fmla="*/ 2378392 w 2876550"/>
              <a:gd name="connsiteY261" fmla="*/ 1507808 h 1959293"/>
              <a:gd name="connsiteX262" fmla="*/ 2352674 w 2876550"/>
              <a:gd name="connsiteY262" fmla="*/ 1536383 h 1959293"/>
              <a:gd name="connsiteX263" fmla="*/ 2326957 w 2876550"/>
              <a:gd name="connsiteY263" fmla="*/ 1507808 h 1959293"/>
              <a:gd name="connsiteX264" fmla="*/ 2352674 w 2876550"/>
              <a:gd name="connsiteY264" fmla="*/ 1479233 h 1959293"/>
              <a:gd name="connsiteX265" fmla="*/ 2185987 w 2876550"/>
              <a:gd name="connsiteY265" fmla="*/ 1479233 h 1959293"/>
              <a:gd name="connsiteX266" fmla="*/ 2211705 w 2876550"/>
              <a:gd name="connsiteY266" fmla="*/ 1507808 h 1959293"/>
              <a:gd name="connsiteX267" fmla="*/ 2185987 w 2876550"/>
              <a:gd name="connsiteY267" fmla="*/ 1536383 h 1959293"/>
              <a:gd name="connsiteX268" fmla="*/ 2160270 w 2876550"/>
              <a:gd name="connsiteY268" fmla="*/ 1507808 h 1959293"/>
              <a:gd name="connsiteX269" fmla="*/ 2185987 w 2876550"/>
              <a:gd name="connsiteY269" fmla="*/ 1479233 h 1959293"/>
              <a:gd name="connsiteX270" fmla="*/ 2850832 w 2876550"/>
              <a:gd name="connsiteY270" fmla="*/ 1267778 h 1959293"/>
              <a:gd name="connsiteX271" fmla="*/ 2876550 w 2876550"/>
              <a:gd name="connsiteY271" fmla="*/ 1296353 h 1959293"/>
              <a:gd name="connsiteX272" fmla="*/ 2850832 w 2876550"/>
              <a:gd name="connsiteY272" fmla="*/ 1324928 h 1959293"/>
              <a:gd name="connsiteX273" fmla="*/ 2825115 w 2876550"/>
              <a:gd name="connsiteY273" fmla="*/ 1296353 h 1959293"/>
              <a:gd name="connsiteX274" fmla="*/ 2850832 w 2876550"/>
              <a:gd name="connsiteY274" fmla="*/ 1267778 h 1959293"/>
              <a:gd name="connsiteX275" fmla="*/ 2684144 w 2876550"/>
              <a:gd name="connsiteY275" fmla="*/ 1267778 h 1959293"/>
              <a:gd name="connsiteX276" fmla="*/ 2709862 w 2876550"/>
              <a:gd name="connsiteY276" fmla="*/ 1296353 h 1959293"/>
              <a:gd name="connsiteX277" fmla="*/ 2684144 w 2876550"/>
              <a:gd name="connsiteY277" fmla="*/ 1324928 h 1959293"/>
              <a:gd name="connsiteX278" fmla="*/ 2658427 w 2876550"/>
              <a:gd name="connsiteY278" fmla="*/ 1296353 h 1959293"/>
              <a:gd name="connsiteX279" fmla="*/ 2684144 w 2876550"/>
              <a:gd name="connsiteY279" fmla="*/ 1267778 h 1959293"/>
              <a:gd name="connsiteX280" fmla="*/ 2518409 w 2876550"/>
              <a:gd name="connsiteY280" fmla="*/ 1267778 h 1959293"/>
              <a:gd name="connsiteX281" fmla="*/ 2544127 w 2876550"/>
              <a:gd name="connsiteY281" fmla="*/ 1296353 h 1959293"/>
              <a:gd name="connsiteX282" fmla="*/ 2518409 w 2876550"/>
              <a:gd name="connsiteY282" fmla="*/ 1324928 h 1959293"/>
              <a:gd name="connsiteX283" fmla="*/ 2492692 w 2876550"/>
              <a:gd name="connsiteY283" fmla="*/ 1296353 h 1959293"/>
              <a:gd name="connsiteX284" fmla="*/ 2518409 w 2876550"/>
              <a:gd name="connsiteY284" fmla="*/ 1267778 h 1959293"/>
              <a:gd name="connsiteX285" fmla="*/ 2352674 w 2876550"/>
              <a:gd name="connsiteY285" fmla="*/ 1267778 h 1959293"/>
              <a:gd name="connsiteX286" fmla="*/ 2378392 w 2876550"/>
              <a:gd name="connsiteY286" fmla="*/ 1296353 h 1959293"/>
              <a:gd name="connsiteX287" fmla="*/ 2352674 w 2876550"/>
              <a:gd name="connsiteY287" fmla="*/ 1324928 h 1959293"/>
              <a:gd name="connsiteX288" fmla="*/ 2326957 w 2876550"/>
              <a:gd name="connsiteY288" fmla="*/ 1296353 h 1959293"/>
              <a:gd name="connsiteX289" fmla="*/ 2352674 w 2876550"/>
              <a:gd name="connsiteY289" fmla="*/ 1267778 h 1959293"/>
              <a:gd name="connsiteX290" fmla="*/ 2185987 w 2876550"/>
              <a:gd name="connsiteY290" fmla="*/ 1267778 h 1959293"/>
              <a:gd name="connsiteX291" fmla="*/ 2211705 w 2876550"/>
              <a:gd name="connsiteY291" fmla="*/ 1296353 h 1959293"/>
              <a:gd name="connsiteX292" fmla="*/ 2185987 w 2876550"/>
              <a:gd name="connsiteY292" fmla="*/ 1324928 h 1959293"/>
              <a:gd name="connsiteX293" fmla="*/ 2160270 w 2876550"/>
              <a:gd name="connsiteY293" fmla="*/ 1296353 h 1959293"/>
              <a:gd name="connsiteX294" fmla="*/ 2185987 w 2876550"/>
              <a:gd name="connsiteY294" fmla="*/ 1267778 h 1959293"/>
              <a:gd name="connsiteX295" fmla="*/ 2020252 w 2876550"/>
              <a:gd name="connsiteY295" fmla="*/ 1267778 h 1959293"/>
              <a:gd name="connsiteX296" fmla="*/ 2045969 w 2876550"/>
              <a:gd name="connsiteY296" fmla="*/ 1296353 h 1959293"/>
              <a:gd name="connsiteX297" fmla="*/ 2020252 w 2876550"/>
              <a:gd name="connsiteY297" fmla="*/ 1324928 h 1959293"/>
              <a:gd name="connsiteX298" fmla="*/ 1994534 w 2876550"/>
              <a:gd name="connsiteY298" fmla="*/ 1296353 h 1959293"/>
              <a:gd name="connsiteX299" fmla="*/ 2020252 w 2876550"/>
              <a:gd name="connsiteY299" fmla="*/ 1267778 h 1959293"/>
              <a:gd name="connsiteX300" fmla="*/ 1853565 w 2876550"/>
              <a:gd name="connsiteY300" fmla="*/ 1267778 h 1959293"/>
              <a:gd name="connsiteX301" fmla="*/ 1879282 w 2876550"/>
              <a:gd name="connsiteY301" fmla="*/ 1296353 h 1959293"/>
              <a:gd name="connsiteX302" fmla="*/ 1853565 w 2876550"/>
              <a:gd name="connsiteY302" fmla="*/ 1324928 h 1959293"/>
              <a:gd name="connsiteX303" fmla="*/ 1827847 w 2876550"/>
              <a:gd name="connsiteY303" fmla="*/ 1296353 h 1959293"/>
              <a:gd name="connsiteX304" fmla="*/ 1853565 w 2876550"/>
              <a:gd name="connsiteY304" fmla="*/ 1267778 h 1959293"/>
              <a:gd name="connsiteX305" fmla="*/ 1687829 w 2876550"/>
              <a:gd name="connsiteY305" fmla="*/ 1267778 h 1959293"/>
              <a:gd name="connsiteX306" fmla="*/ 1713547 w 2876550"/>
              <a:gd name="connsiteY306" fmla="*/ 1296353 h 1959293"/>
              <a:gd name="connsiteX307" fmla="*/ 1687829 w 2876550"/>
              <a:gd name="connsiteY307" fmla="*/ 1324928 h 1959293"/>
              <a:gd name="connsiteX308" fmla="*/ 1662112 w 2876550"/>
              <a:gd name="connsiteY308" fmla="*/ 1296353 h 1959293"/>
              <a:gd name="connsiteX309" fmla="*/ 1687829 w 2876550"/>
              <a:gd name="connsiteY309" fmla="*/ 1267778 h 1959293"/>
              <a:gd name="connsiteX310" fmla="*/ 1521142 w 2876550"/>
              <a:gd name="connsiteY310" fmla="*/ 1267778 h 1959293"/>
              <a:gd name="connsiteX311" fmla="*/ 1546860 w 2876550"/>
              <a:gd name="connsiteY311" fmla="*/ 1296353 h 1959293"/>
              <a:gd name="connsiteX312" fmla="*/ 1521142 w 2876550"/>
              <a:gd name="connsiteY312" fmla="*/ 1324928 h 1959293"/>
              <a:gd name="connsiteX313" fmla="*/ 1495425 w 2876550"/>
              <a:gd name="connsiteY313" fmla="*/ 1296353 h 1959293"/>
              <a:gd name="connsiteX314" fmla="*/ 1521142 w 2876550"/>
              <a:gd name="connsiteY314" fmla="*/ 1267778 h 1959293"/>
              <a:gd name="connsiteX315" fmla="*/ 1355407 w 2876550"/>
              <a:gd name="connsiteY315" fmla="*/ 1267778 h 1959293"/>
              <a:gd name="connsiteX316" fmla="*/ 1381125 w 2876550"/>
              <a:gd name="connsiteY316" fmla="*/ 1296353 h 1959293"/>
              <a:gd name="connsiteX317" fmla="*/ 1355407 w 2876550"/>
              <a:gd name="connsiteY317" fmla="*/ 1324928 h 1959293"/>
              <a:gd name="connsiteX318" fmla="*/ 1329690 w 2876550"/>
              <a:gd name="connsiteY318" fmla="*/ 1296353 h 1959293"/>
              <a:gd name="connsiteX319" fmla="*/ 1355407 w 2876550"/>
              <a:gd name="connsiteY319" fmla="*/ 1267778 h 1959293"/>
              <a:gd name="connsiteX320" fmla="*/ 1188720 w 2876550"/>
              <a:gd name="connsiteY320" fmla="*/ 1267778 h 1959293"/>
              <a:gd name="connsiteX321" fmla="*/ 1214437 w 2876550"/>
              <a:gd name="connsiteY321" fmla="*/ 1296353 h 1959293"/>
              <a:gd name="connsiteX322" fmla="*/ 1188720 w 2876550"/>
              <a:gd name="connsiteY322" fmla="*/ 1324928 h 1959293"/>
              <a:gd name="connsiteX323" fmla="*/ 1163002 w 2876550"/>
              <a:gd name="connsiteY323" fmla="*/ 1296353 h 1959293"/>
              <a:gd name="connsiteX324" fmla="*/ 1188720 w 2876550"/>
              <a:gd name="connsiteY324" fmla="*/ 1267778 h 1959293"/>
              <a:gd name="connsiteX325" fmla="*/ 1022985 w 2876550"/>
              <a:gd name="connsiteY325" fmla="*/ 1267778 h 1959293"/>
              <a:gd name="connsiteX326" fmla="*/ 1048702 w 2876550"/>
              <a:gd name="connsiteY326" fmla="*/ 1296353 h 1959293"/>
              <a:gd name="connsiteX327" fmla="*/ 1022985 w 2876550"/>
              <a:gd name="connsiteY327" fmla="*/ 1324928 h 1959293"/>
              <a:gd name="connsiteX328" fmla="*/ 997267 w 2876550"/>
              <a:gd name="connsiteY328" fmla="*/ 1296353 h 1959293"/>
              <a:gd name="connsiteX329" fmla="*/ 1022985 w 2876550"/>
              <a:gd name="connsiteY329" fmla="*/ 1267778 h 1959293"/>
              <a:gd name="connsiteX330" fmla="*/ 857249 w 2876550"/>
              <a:gd name="connsiteY330" fmla="*/ 1267778 h 1959293"/>
              <a:gd name="connsiteX331" fmla="*/ 882967 w 2876550"/>
              <a:gd name="connsiteY331" fmla="*/ 1296353 h 1959293"/>
              <a:gd name="connsiteX332" fmla="*/ 857249 w 2876550"/>
              <a:gd name="connsiteY332" fmla="*/ 1324928 h 1959293"/>
              <a:gd name="connsiteX333" fmla="*/ 831532 w 2876550"/>
              <a:gd name="connsiteY333" fmla="*/ 1296353 h 1959293"/>
              <a:gd name="connsiteX334" fmla="*/ 857249 w 2876550"/>
              <a:gd name="connsiteY334" fmla="*/ 1267778 h 1959293"/>
              <a:gd name="connsiteX335" fmla="*/ 690562 w 2876550"/>
              <a:gd name="connsiteY335" fmla="*/ 1267778 h 1959293"/>
              <a:gd name="connsiteX336" fmla="*/ 716280 w 2876550"/>
              <a:gd name="connsiteY336" fmla="*/ 1296353 h 1959293"/>
              <a:gd name="connsiteX337" fmla="*/ 690562 w 2876550"/>
              <a:gd name="connsiteY337" fmla="*/ 1324928 h 1959293"/>
              <a:gd name="connsiteX338" fmla="*/ 664845 w 2876550"/>
              <a:gd name="connsiteY338" fmla="*/ 1296353 h 1959293"/>
              <a:gd name="connsiteX339" fmla="*/ 690562 w 2876550"/>
              <a:gd name="connsiteY339" fmla="*/ 1267778 h 1959293"/>
              <a:gd name="connsiteX340" fmla="*/ 524827 w 2876550"/>
              <a:gd name="connsiteY340" fmla="*/ 1267778 h 1959293"/>
              <a:gd name="connsiteX341" fmla="*/ 550545 w 2876550"/>
              <a:gd name="connsiteY341" fmla="*/ 1296353 h 1959293"/>
              <a:gd name="connsiteX342" fmla="*/ 524827 w 2876550"/>
              <a:gd name="connsiteY342" fmla="*/ 1324928 h 1959293"/>
              <a:gd name="connsiteX343" fmla="*/ 499110 w 2876550"/>
              <a:gd name="connsiteY343" fmla="*/ 1296353 h 1959293"/>
              <a:gd name="connsiteX344" fmla="*/ 524827 w 2876550"/>
              <a:gd name="connsiteY344" fmla="*/ 1267778 h 1959293"/>
              <a:gd name="connsiteX345" fmla="*/ 358139 w 2876550"/>
              <a:gd name="connsiteY345" fmla="*/ 1267778 h 1959293"/>
              <a:gd name="connsiteX346" fmla="*/ 383857 w 2876550"/>
              <a:gd name="connsiteY346" fmla="*/ 1296353 h 1959293"/>
              <a:gd name="connsiteX347" fmla="*/ 358139 w 2876550"/>
              <a:gd name="connsiteY347" fmla="*/ 1324928 h 1959293"/>
              <a:gd name="connsiteX348" fmla="*/ 332422 w 2876550"/>
              <a:gd name="connsiteY348" fmla="*/ 1296353 h 1959293"/>
              <a:gd name="connsiteX349" fmla="*/ 358139 w 2876550"/>
              <a:gd name="connsiteY349" fmla="*/ 1267778 h 1959293"/>
              <a:gd name="connsiteX350" fmla="*/ 192405 w 2876550"/>
              <a:gd name="connsiteY350" fmla="*/ 1267778 h 1959293"/>
              <a:gd name="connsiteX351" fmla="*/ 218122 w 2876550"/>
              <a:gd name="connsiteY351" fmla="*/ 1296353 h 1959293"/>
              <a:gd name="connsiteX352" fmla="*/ 192405 w 2876550"/>
              <a:gd name="connsiteY352" fmla="*/ 1324928 h 1959293"/>
              <a:gd name="connsiteX353" fmla="*/ 166687 w 2876550"/>
              <a:gd name="connsiteY353" fmla="*/ 1296353 h 1959293"/>
              <a:gd name="connsiteX354" fmla="*/ 192405 w 2876550"/>
              <a:gd name="connsiteY354" fmla="*/ 1267778 h 1959293"/>
              <a:gd name="connsiteX355" fmla="*/ 25718 w 2876550"/>
              <a:gd name="connsiteY355" fmla="*/ 1267778 h 1959293"/>
              <a:gd name="connsiteX356" fmla="*/ 51435 w 2876550"/>
              <a:gd name="connsiteY356" fmla="*/ 1296353 h 1959293"/>
              <a:gd name="connsiteX357" fmla="*/ 25718 w 2876550"/>
              <a:gd name="connsiteY357" fmla="*/ 1324928 h 1959293"/>
              <a:gd name="connsiteX358" fmla="*/ 0 w 2876550"/>
              <a:gd name="connsiteY358" fmla="*/ 1296353 h 1959293"/>
              <a:gd name="connsiteX359" fmla="*/ 25718 w 2876550"/>
              <a:gd name="connsiteY359" fmla="*/ 1267778 h 1959293"/>
              <a:gd name="connsiteX360" fmla="*/ 2850832 w 2876550"/>
              <a:gd name="connsiteY360" fmla="*/ 1057275 h 1959293"/>
              <a:gd name="connsiteX361" fmla="*/ 2876550 w 2876550"/>
              <a:gd name="connsiteY361" fmla="*/ 1085850 h 1959293"/>
              <a:gd name="connsiteX362" fmla="*/ 2850832 w 2876550"/>
              <a:gd name="connsiteY362" fmla="*/ 1114425 h 1959293"/>
              <a:gd name="connsiteX363" fmla="*/ 2825115 w 2876550"/>
              <a:gd name="connsiteY363" fmla="*/ 1085850 h 1959293"/>
              <a:gd name="connsiteX364" fmla="*/ 2850832 w 2876550"/>
              <a:gd name="connsiteY364" fmla="*/ 1057275 h 1959293"/>
              <a:gd name="connsiteX365" fmla="*/ 2684144 w 2876550"/>
              <a:gd name="connsiteY365" fmla="*/ 1057275 h 1959293"/>
              <a:gd name="connsiteX366" fmla="*/ 2709862 w 2876550"/>
              <a:gd name="connsiteY366" fmla="*/ 1085850 h 1959293"/>
              <a:gd name="connsiteX367" fmla="*/ 2684144 w 2876550"/>
              <a:gd name="connsiteY367" fmla="*/ 1114425 h 1959293"/>
              <a:gd name="connsiteX368" fmla="*/ 2658427 w 2876550"/>
              <a:gd name="connsiteY368" fmla="*/ 1085850 h 1959293"/>
              <a:gd name="connsiteX369" fmla="*/ 2684144 w 2876550"/>
              <a:gd name="connsiteY369" fmla="*/ 1057275 h 1959293"/>
              <a:gd name="connsiteX370" fmla="*/ 2518409 w 2876550"/>
              <a:gd name="connsiteY370" fmla="*/ 1057275 h 1959293"/>
              <a:gd name="connsiteX371" fmla="*/ 2544127 w 2876550"/>
              <a:gd name="connsiteY371" fmla="*/ 1085850 h 1959293"/>
              <a:gd name="connsiteX372" fmla="*/ 2518409 w 2876550"/>
              <a:gd name="connsiteY372" fmla="*/ 1114425 h 1959293"/>
              <a:gd name="connsiteX373" fmla="*/ 2492692 w 2876550"/>
              <a:gd name="connsiteY373" fmla="*/ 1085850 h 1959293"/>
              <a:gd name="connsiteX374" fmla="*/ 2518409 w 2876550"/>
              <a:gd name="connsiteY374" fmla="*/ 1057275 h 1959293"/>
              <a:gd name="connsiteX375" fmla="*/ 2352674 w 2876550"/>
              <a:gd name="connsiteY375" fmla="*/ 1057275 h 1959293"/>
              <a:gd name="connsiteX376" fmla="*/ 2378392 w 2876550"/>
              <a:gd name="connsiteY376" fmla="*/ 1085850 h 1959293"/>
              <a:gd name="connsiteX377" fmla="*/ 2352674 w 2876550"/>
              <a:gd name="connsiteY377" fmla="*/ 1114425 h 1959293"/>
              <a:gd name="connsiteX378" fmla="*/ 2326957 w 2876550"/>
              <a:gd name="connsiteY378" fmla="*/ 1085850 h 1959293"/>
              <a:gd name="connsiteX379" fmla="*/ 2352674 w 2876550"/>
              <a:gd name="connsiteY379" fmla="*/ 1057275 h 1959293"/>
              <a:gd name="connsiteX380" fmla="*/ 2185987 w 2876550"/>
              <a:gd name="connsiteY380" fmla="*/ 1057275 h 1959293"/>
              <a:gd name="connsiteX381" fmla="*/ 2211705 w 2876550"/>
              <a:gd name="connsiteY381" fmla="*/ 1085850 h 1959293"/>
              <a:gd name="connsiteX382" fmla="*/ 2185987 w 2876550"/>
              <a:gd name="connsiteY382" fmla="*/ 1114425 h 1959293"/>
              <a:gd name="connsiteX383" fmla="*/ 2160270 w 2876550"/>
              <a:gd name="connsiteY383" fmla="*/ 1085850 h 1959293"/>
              <a:gd name="connsiteX384" fmla="*/ 2185987 w 2876550"/>
              <a:gd name="connsiteY384" fmla="*/ 1057275 h 1959293"/>
              <a:gd name="connsiteX385" fmla="*/ 2020252 w 2876550"/>
              <a:gd name="connsiteY385" fmla="*/ 1057275 h 1959293"/>
              <a:gd name="connsiteX386" fmla="*/ 2045969 w 2876550"/>
              <a:gd name="connsiteY386" fmla="*/ 1085850 h 1959293"/>
              <a:gd name="connsiteX387" fmla="*/ 2020252 w 2876550"/>
              <a:gd name="connsiteY387" fmla="*/ 1114425 h 1959293"/>
              <a:gd name="connsiteX388" fmla="*/ 1994534 w 2876550"/>
              <a:gd name="connsiteY388" fmla="*/ 1085850 h 1959293"/>
              <a:gd name="connsiteX389" fmla="*/ 2020252 w 2876550"/>
              <a:gd name="connsiteY389" fmla="*/ 1057275 h 1959293"/>
              <a:gd name="connsiteX390" fmla="*/ 1853565 w 2876550"/>
              <a:gd name="connsiteY390" fmla="*/ 1057275 h 1959293"/>
              <a:gd name="connsiteX391" fmla="*/ 1879282 w 2876550"/>
              <a:gd name="connsiteY391" fmla="*/ 1085850 h 1959293"/>
              <a:gd name="connsiteX392" fmla="*/ 1853565 w 2876550"/>
              <a:gd name="connsiteY392" fmla="*/ 1114425 h 1959293"/>
              <a:gd name="connsiteX393" fmla="*/ 1827847 w 2876550"/>
              <a:gd name="connsiteY393" fmla="*/ 1085850 h 1959293"/>
              <a:gd name="connsiteX394" fmla="*/ 1853565 w 2876550"/>
              <a:gd name="connsiteY394" fmla="*/ 1057275 h 1959293"/>
              <a:gd name="connsiteX395" fmla="*/ 1687829 w 2876550"/>
              <a:gd name="connsiteY395" fmla="*/ 1057275 h 1959293"/>
              <a:gd name="connsiteX396" fmla="*/ 1713547 w 2876550"/>
              <a:gd name="connsiteY396" fmla="*/ 1085850 h 1959293"/>
              <a:gd name="connsiteX397" fmla="*/ 1687829 w 2876550"/>
              <a:gd name="connsiteY397" fmla="*/ 1114425 h 1959293"/>
              <a:gd name="connsiteX398" fmla="*/ 1662112 w 2876550"/>
              <a:gd name="connsiteY398" fmla="*/ 1085850 h 1959293"/>
              <a:gd name="connsiteX399" fmla="*/ 1687829 w 2876550"/>
              <a:gd name="connsiteY399" fmla="*/ 1057275 h 1959293"/>
              <a:gd name="connsiteX400" fmla="*/ 1521142 w 2876550"/>
              <a:gd name="connsiteY400" fmla="*/ 1057275 h 1959293"/>
              <a:gd name="connsiteX401" fmla="*/ 1546860 w 2876550"/>
              <a:gd name="connsiteY401" fmla="*/ 1085850 h 1959293"/>
              <a:gd name="connsiteX402" fmla="*/ 1521142 w 2876550"/>
              <a:gd name="connsiteY402" fmla="*/ 1114425 h 1959293"/>
              <a:gd name="connsiteX403" fmla="*/ 1495425 w 2876550"/>
              <a:gd name="connsiteY403" fmla="*/ 1085850 h 1959293"/>
              <a:gd name="connsiteX404" fmla="*/ 1521142 w 2876550"/>
              <a:gd name="connsiteY404" fmla="*/ 1057275 h 1959293"/>
              <a:gd name="connsiteX405" fmla="*/ 1355407 w 2876550"/>
              <a:gd name="connsiteY405" fmla="*/ 1057275 h 1959293"/>
              <a:gd name="connsiteX406" fmla="*/ 1381125 w 2876550"/>
              <a:gd name="connsiteY406" fmla="*/ 1085850 h 1959293"/>
              <a:gd name="connsiteX407" fmla="*/ 1355407 w 2876550"/>
              <a:gd name="connsiteY407" fmla="*/ 1114425 h 1959293"/>
              <a:gd name="connsiteX408" fmla="*/ 1329690 w 2876550"/>
              <a:gd name="connsiteY408" fmla="*/ 1085850 h 1959293"/>
              <a:gd name="connsiteX409" fmla="*/ 1355407 w 2876550"/>
              <a:gd name="connsiteY409" fmla="*/ 1057275 h 1959293"/>
              <a:gd name="connsiteX410" fmla="*/ 1188720 w 2876550"/>
              <a:gd name="connsiteY410" fmla="*/ 1057275 h 1959293"/>
              <a:gd name="connsiteX411" fmla="*/ 1214437 w 2876550"/>
              <a:gd name="connsiteY411" fmla="*/ 1085850 h 1959293"/>
              <a:gd name="connsiteX412" fmla="*/ 1188720 w 2876550"/>
              <a:gd name="connsiteY412" fmla="*/ 1114425 h 1959293"/>
              <a:gd name="connsiteX413" fmla="*/ 1163002 w 2876550"/>
              <a:gd name="connsiteY413" fmla="*/ 1085850 h 1959293"/>
              <a:gd name="connsiteX414" fmla="*/ 1188720 w 2876550"/>
              <a:gd name="connsiteY414" fmla="*/ 1057275 h 1959293"/>
              <a:gd name="connsiteX415" fmla="*/ 1022985 w 2876550"/>
              <a:gd name="connsiteY415" fmla="*/ 1057275 h 1959293"/>
              <a:gd name="connsiteX416" fmla="*/ 1048702 w 2876550"/>
              <a:gd name="connsiteY416" fmla="*/ 1085850 h 1959293"/>
              <a:gd name="connsiteX417" fmla="*/ 1022985 w 2876550"/>
              <a:gd name="connsiteY417" fmla="*/ 1114425 h 1959293"/>
              <a:gd name="connsiteX418" fmla="*/ 997267 w 2876550"/>
              <a:gd name="connsiteY418" fmla="*/ 1085850 h 1959293"/>
              <a:gd name="connsiteX419" fmla="*/ 1022985 w 2876550"/>
              <a:gd name="connsiteY419" fmla="*/ 1057275 h 1959293"/>
              <a:gd name="connsiteX420" fmla="*/ 857249 w 2876550"/>
              <a:gd name="connsiteY420" fmla="*/ 1057275 h 1959293"/>
              <a:gd name="connsiteX421" fmla="*/ 882967 w 2876550"/>
              <a:gd name="connsiteY421" fmla="*/ 1085850 h 1959293"/>
              <a:gd name="connsiteX422" fmla="*/ 857249 w 2876550"/>
              <a:gd name="connsiteY422" fmla="*/ 1114425 h 1959293"/>
              <a:gd name="connsiteX423" fmla="*/ 831532 w 2876550"/>
              <a:gd name="connsiteY423" fmla="*/ 1085850 h 1959293"/>
              <a:gd name="connsiteX424" fmla="*/ 857249 w 2876550"/>
              <a:gd name="connsiteY424" fmla="*/ 1057275 h 1959293"/>
              <a:gd name="connsiteX425" fmla="*/ 690562 w 2876550"/>
              <a:gd name="connsiteY425" fmla="*/ 1057275 h 1959293"/>
              <a:gd name="connsiteX426" fmla="*/ 716280 w 2876550"/>
              <a:gd name="connsiteY426" fmla="*/ 1085850 h 1959293"/>
              <a:gd name="connsiteX427" fmla="*/ 690562 w 2876550"/>
              <a:gd name="connsiteY427" fmla="*/ 1114425 h 1959293"/>
              <a:gd name="connsiteX428" fmla="*/ 664845 w 2876550"/>
              <a:gd name="connsiteY428" fmla="*/ 1085850 h 1959293"/>
              <a:gd name="connsiteX429" fmla="*/ 690562 w 2876550"/>
              <a:gd name="connsiteY429" fmla="*/ 1057275 h 1959293"/>
              <a:gd name="connsiteX430" fmla="*/ 524827 w 2876550"/>
              <a:gd name="connsiteY430" fmla="*/ 1057275 h 1959293"/>
              <a:gd name="connsiteX431" fmla="*/ 550545 w 2876550"/>
              <a:gd name="connsiteY431" fmla="*/ 1085850 h 1959293"/>
              <a:gd name="connsiteX432" fmla="*/ 524827 w 2876550"/>
              <a:gd name="connsiteY432" fmla="*/ 1114425 h 1959293"/>
              <a:gd name="connsiteX433" fmla="*/ 499110 w 2876550"/>
              <a:gd name="connsiteY433" fmla="*/ 1085850 h 1959293"/>
              <a:gd name="connsiteX434" fmla="*/ 524827 w 2876550"/>
              <a:gd name="connsiteY434" fmla="*/ 1057275 h 1959293"/>
              <a:gd name="connsiteX435" fmla="*/ 358139 w 2876550"/>
              <a:gd name="connsiteY435" fmla="*/ 1057275 h 1959293"/>
              <a:gd name="connsiteX436" fmla="*/ 383857 w 2876550"/>
              <a:gd name="connsiteY436" fmla="*/ 1085850 h 1959293"/>
              <a:gd name="connsiteX437" fmla="*/ 358139 w 2876550"/>
              <a:gd name="connsiteY437" fmla="*/ 1114425 h 1959293"/>
              <a:gd name="connsiteX438" fmla="*/ 332422 w 2876550"/>
              <a:gd name="connsiteY438" fmla="*/ 1085850 h 1959293"/>
              <a:gd name="connsiteX439" fmla="*/ 358139 w 2876550"/>
              <a:gd name="connsiteY439" fmla="*/ 1057275 h 1959293"/>
              <a:gd name="connsiteX440" fmla="*/ 192405 w 2876550"/>
              <a:gd name="connsiteY440" fmla="*/ 1057275 h 1959293"/>
              <a:gd name="connsiteX441" fmla="*/ 218122 w 2876550"/>
              <a:gd name="connsiteY441" fmla="*/ 1085850 h 1959293"/>
              <a:gd name="connsiteX442" fmla="*/ 192405 w 2876550"/>
              <a:gd name="connsiteY442" fmla="*/ 1114425 h 1959293"/>
              <a:gd name="connsiteX443" fmla="*/ 166687 w 2876550"/>
              <a:gd name="connsiteY443" fmla="*/ 1085850 h 1959293"/>
              <a:gd name="connsiteX444" fmla="*/ 192405 w 2876550"/>
              <a:gd name="connsiteY444" fmla="*/ 1057275 h 1959293"/>
              <a:gd name="connsiteX445" fmla="*/ 25718 w 2876550"/>
              <a:gd name="connsiteY445" fmla="*/ 1057275 h 1959293"/>
              <a:gd name="connsiteX446" fmla="*/ 51435 w 2876550"/>
              <a:gd name="connsiteY446" fmla="*/ 1085850 h 1959293"/>
              <a:gd name="connsiteX447" fmla="*/ 25718 w 2876550"/>
              <a:gd name="connsiteY447" fmla="*/ 1114425 h 1959293"/>
              <a:gd name="connsiteX448" fmla="*/ 0 w 2876550"/>
              <a:gd name="connsiteY448" fmla="*/ 1085850 h 1959293"/>
              <a:gd name="connsiteX449" fmla="*/ 25718 w 2876550"/>
              <a:gd name="connsiteY449" fmla="*/ 1057275 h 1959293"/>
              <a:gd name="connsiteX450" fmla="*/ 2850832 w 2876550"/>
              <a:gd name="connsiteY450" fmla="*/ 845821 h 1959293"/>
              <a:gd name="connsiteX451" fmla="*/ 2876550 w 2876550"/>
              <a:gd name="connsiteY451" fmla="*/ 874396 h 1959293"/>
              <a:gd name="connsiteX452" fmla="*/ 2850832 w 2876550"/>
              <a:gd name="connsiteY452" fmla="*/ 902971 h 1959293"/>
              <a:gd name="connsiteX453" fmla="*/ 2825115 w 2876550"/>
              <a:gd name="connsiteY453" fmla="*/ 874396 h 1959293"/>
              <a:gd name="connsiteX454" fmla="*/ 2850832 w 2876550"/>
              <a:gd name="connsiteY454" fmla="*/ 845821 h 1959293"/>
              <a:gd name="connsiteX455" fmla="*/ 2684144 w 2876550"/>
              <a:gd name="connsiteY455" fmla="*/ 845821 h 1959293"/>
              <a:gd name="connsiteX456" fmla="*/ 2709862 w 2876550"/>
              <a:gd name="connsiteY456" fmla="*/ 874396 h 1959293"/>
              <a:gd name="connsiteX457" fmla="*/ 2684144 w 2876550"/>
              <a:gd name="connsiteY457" fmla="*/ 902971 h 1959293"/>
              <a:gd name="connsiteX458" fmla="*/ 2658427 w 2876550"/>
              <a:gd name="connsiteY458" fmla="*/ 874396 h 1959293"/>
              <a:gd name="connsiteX459" fmla="*/ 2684144 w 2876550"/>
              <a:gd name="connsiteY459" fmla="*/ 845821 h 1959293"/>
              <a:gd name="connsiteX460" fmla="*/ 2518409 w 2876550"/>
              <a:gd name="connsiteY460" fmla="*/ 845821 h 1959293"/>
              <a:gd name="connsiteX461" fmla="*/ 2544127 w 2876550"/>
              <a:gd name="connsiteY461" fmla="*/ 874396 h 1959293"/>
              <a:gd name="connsiteX462" fmla="*/ 2518409 w 2876550"/>
              <a:gd name="connsiteY462" fmla="*/ 902971 h 1959293"/>
              <a:gd name="connsiteX463" fmla="*/ 2492692 w 2876550"/>
              <a:gd name="connsiteY463" fmla="*/ 874396 h 1959293"/>
              <a:gd name="connsiteX464" fmla="*/ 2518409 w 2876550"/>
              <a:gd name="connsiteY464" fmla="*/ 845821 h 1959293"/>
              <a:gd name="connsiteX465" fmla="*/ 2352674 w 2876550"/>
              <a:gd name="connsiteY465" fmla="*/ 845821 h 1959293"/>
              <a:gd name="connsiteX466" fmla="*/ 2378392 w 2876550"/>
              <a:gd name="connsiteY466" fmla="*/ 874396 h 1959293"/>
              <a:gd name="connsiteX467" fmla="*/ 2352674 w 2876550"/>
              <a:gd name="connsiteY467" fmla="*/ 902971 h 1959293"/>
              <a:gd name="connsiteX468" fmla="*/ 2326957 w 2876550"/>
              <a:gd name="connsiteY468" fmla="*/ 874396 h 1959293"/>
              <a:gd name="connsiteX469" fmla="*/ 2352674 w 2876550"/>
              <a:gd name="connsiteY469" fmla="*/ 845821 h 1959293"/>
              <a:gd name="connsiteX470" fmla="*/ 2185987 w 2876550"/>
              <a:gd name="connsiteY470" fmla="*/ 845821 h 1959293"/>
              <a:gd name="connsiteX471" fmla="*/ 2211705 w 2876550"/>
              <a:gd name="connsiteY471" fmla="*/ 874396 h 1959293"/>
              <a:gd name="connsiteX472" fmla="*/ 2185987 w 2876550"/>
              <a:gd name="connsiteY472" fmla="*/ 902971 h 1959293"/>
              <a:gd name="connsiteX473" fmla="*/ 2160270 w 2876550"/>
              <a:gd name="connsiteY473" fmla="*/ 874396 h 1959293"/>
              <a:gd name="connsiteX474" fmla="*/ 2185987 w 2876550"/>
              <a:gd name="connsiteY474" fmla="*/ 845821 h 1959293"/>
              <a:gd name="connsiteX475" fmla="*/ 2020252 w 2876550"/>
              <a:gd name="connsiteY475" fmla="*/ 845821 h 1959293"/>
              <a:gd name="connsiteX476" fmla="*/ 2045969 w 2876550"/>
              <a:gd name="connsiteY476" fmla="*/ 874396 h 1959293"/>
              <a:gd name="connsiteX477" fmla="*/ 2020252 w 2876550"/>
              <a:gd name="connsiteY477" fmla="*/ 902971 h 1959293"/>
              <a:gd name="connsiteX478" fmla="*/ 1994534 w 2876550"/>
              <a:gd name="connsiteY478" fmla="*/ 874396 h 1959293"/>
              <a:gd name="connsiteX479" fmla="*/ 2020252 w 2876550"/>
              <a:gd name="connsiteY479" fmla="*/ 845821 h 1959293"/>
              <a:gd name="connsiteX480" fmla="*/ 1853565 w 2876550"/>
              <a:gd name="connsiteY480" fmla="*/ 845821 h 1959293"/>
              <a:gd name="connsiteX481" fmla="*/ 1879282 w 2876550"/>
              <a:gd name="connsiteY481" fmla="*/ 874396 h 1959293"/>
              <a:gd name="connsiteX482" fmla="*/ 1853565 w 2876550"/>
              <a:gd name="connsiteY482" fmla="*/ 902971 h 1959293"/>
              <a:gd name="connsiteX483" fmla="*/ 1827847 w 2876550"/>
              <a:gd name="connsiteY483" fmla="*/ 874396 h 1959293"/>
              <a:gd name="connsiteX484" fmla="*/ 1853565 w 2876550"/>
              <a:gd name="connsiteY484" fmla="*/ 845821 h 1959293"/>
              <a:gd name="connsiteX485" fmla="*/ 1687829 w 2876550"/>
              <a:gd name="connsiteY485" fmla="*/ 845821 h 1959293"/>
              <a:gd name="connsiteX486" fmla="*/ 1713547 w 2876550"/>
              <a:gd name="connsiteY486" fmla="*/ 874396 h 1959293"/>
              <a:gd name="connsiteX487" fmla="*/ 1687829 w 2876550"/>
              <a:gd name="connsiteY487" fmla="*/ 902971 h 1959293"/>
              <a:gd name="connsiteX488" fmla="*/ 1662112 w 2876550"/>
              <a:gd name="connsiteY488" fmla="*/ 874396 h 1959293"/>
              <a:gd name="connsiteX489" fmla="*/ 1687829 w 2876550"/>
              <a:gd name="connsiteY489" fmla="*/ 845821 h 1959293"/>
              <a:gd name="connsiteX490" fmla="*/ 1521142 w 2876550"/>
              <a:gd name="connsiteY490" fmla="*/ 845821 h 1959293"/>
              <a:gd name="connsiteX491" fmla="*/ 1546860 w 2876550"/>
              <a:gd name="connsiteY491" fmla="*/ 874396 h 1959293"/>
              <a:gd name="connsiteX492" fmla="*/ 1521142 w 2876550"/>
              <a:gd name="connsiteY492" fmla="*/ 902971 h 1959293"/>
              <a:gd name="connsiteX493" fmla="*/ 1495425 w 2876550"/>
              <a:gd name="connsiteY493" fmla="*/ 874396 h 1959293"/>
              <a:gd name="connsiteX494" fmla="*/ 1521142 w 2876550"/>
              <a:gd name="connsiteY494" fmla="*/ 845821 h 1959293"/>
              <a:gd name="connsiteX495" fmla="*/ 1355407 w 2876550"/>
              <a:gd name="connsiteY495" fmla="*/ 845821 h 1959293"/>
              <a:gd name="connsiteX496" fmla="*/ 1381125 w 2876550"/>
              <a:gd name="connsiteY496" fmla="*/ 874396 h 1959293"/>
              <a:gd name="connsiteX497" fmla="*/ 1355407 w 2876550"/>
              <a:gd name="connsiteY497" fmla="*/ 902971 h 1959293"/>
              <a:gd name="connsiteX498" fmla="*/ 1329690 w 2876550"/>
              <a:gd name="connsiteY498" fmla="*/ 874396 h 1959293"/>
              <a:gd name="connsiteX499" fmla="*/ 1355407 w 2876550"/>
              <a:gd name="connsiteY499" fmla="*/ 845821 h 1959293"/>
              <a:gd name="connsiteX500" fmla="*/ 1188720 w 2876550"/>
              <a:gd name="connsiteY500" fmla="*/ 845821 h 1959293"/>
              <a:gd name="connsiteX501" fmla="*/ 1214437 w 2876550"/>
              <a:gd name="connsiteY501" fmla="*/ 874396 h 1959293"/>
              <a:gd name="connsiteX502" fmla="*/ 1188720 w 2876550"/>
              <a:gd name="connsiteY502" fmla="*/ 902971 h 1959293"/>
              <a:gd name="connsiteX503" fmla="*/ 1163002 w 2876550"/>
              <a:gd name="connsiteY503" fmla="*/ 874396 h 1959293"/>
              <a:gd name="connsiteX504" fmla="*/ 1188720 w 2876550"/>
              <a:gd name="connsiteY504" fmla="*/ 845821 h 1959293"/>
              <a:gd name="connsiteX505" fmla="*/ 1022985 w 2876550"/>
              <a:gd name="connsiteY505" fmla="*/ 845821 h 1959293"/>
              <a:gd name="connsiteX506" fmla="*/ 1048702 w 2876550"/>
              <a:gd name="connsiteY506" fmla="*/ 874396 h 1959293"/>
              <a:gd name="connsiteX507" fmla="*/ 1022985 w 2876550"/>
              <a:gd name="connsiteY507" fmla="*/ 902971 h 1959293"/>
              <a:gd name="connsiteX508" fmla="*/ 997267 w 2876550"/>
              <a:gd name="connsiteY508" fmla="*/ 874396 h 1959293"/>
              <a:gd name="connsiteX509" fmla="*/ 1022985 w 2876550"/>
              <a:gd name="connsiteY509" fmla="*/ 845821 h 1959293"/>
              <a:gd name="connsiteX510" fmla="*/ 857249 w 2876550"/>
              <a:gd name="connsiteY510" fmla="*/ 845821 h 1959293"/>
              <a:gd name="connsiteX511" fmla="*/ 882967 w 2876550"/>
              <a:gd name="connsiteY511" fmla="*/ 874396 h 1959293"/>
              <a:gd name="connsiteX512" fmla="*/ 857249 w 2876550"/>
              <a:gd name="connsiteY512" fmla="*/ 902971 h 1959293"/>
              <a:gd name="connsiteX513" fmla="*/ 831532 w 2876550"/>
              <a:gd name="connsiteY513" fmla="*/ 874396 h 1959293"/>
              <a:gd name="connsiteX514" fmla="*/ 857249 w 2876550"/>
              <a:gd name="connsiteY514" fmla="*/ 845821 h 1959293"/>
              <a:gd name="connsiteX515" fmla="*/ 690562 w 2876550"/>
              <a:gd name="connsiteY515" fmla="*/ 845821 h 1959293"/>
              <a:gd name="connsiteX516" fmla="*/ 716280 w 2876550"/>
              <a:gd name="connsiteY516" fmla="*/ 874396 h 1959293"/>
              <a:gd name="connsiteX517" fmla="*/ 690562 w 2876550"/>
              <a:gd name="connsiteY517" fmla="*/ 902971 h 1959293"/>
              <a:gd name="connsiteX518" fmla="*/ 664845 w 2876550"/>
              <a:gd name="connsiteY518" fmla="*/ 874396 h 1959293"/>
              <a:gd name="connsiteX519" fmla="*/ 690562 w 2876550"/>
              <a:gd name="connsiteY519" fmla="*/ 845821 h 1959293"/>
              <a:gd name="connsiteX520" fmla="*/ 524827 w 2876550"/>
              <a:gd name="connsiteY520" fmla="*/ 845821 h 1959293"/>
              <a:gd name="connsiteX521" fmla="*/ 550545 w 2876550"/>
              <a:gd name="connsiteY521" fmla="*/ 874396 h 1959293"/>
              <a:gd name="connsiteX522" fmla="*/ 524827 w 2876550"/>
              <a:gd name="connsiteY522" fmla="*/ 902971 h 1959293"/>
              <a:gd name="connsiteX523" fmla="*/ 499110 w 2876550"/>
              <a:gd name="connsiteY523" fmla="*/ 874396 h 1959293"/>
              <a:gd name="connsiteX524" fmla="*/ 524827 w 2876550"/>
              <a:gd name="connsiteY524" fmla="*/ 845821 h 1959293"/>
              <a:gd name="connsiteX525" fmla="*/ 358139 w 2876550"/>
              <a:gd name="connsiteY525" fmla="*/ 845821 h 1959293"/>
              <a:gd name="connsiteX526" fmla="*/ 383857 w 2876550"/>
              <a:gd name="connsiteY526" fmla="*/ 874396 h 1959293"/>
              <a:gd name="connsiteX527" fmla="*/ 358139 w 2876550"/>
              <a:gd name="connsiteY527" fmla="*/ 902971 h 1959293"/>
              <a:gd name="connsiteX528" fmla="*/ 332422 w 2876550"/>
              <a:gd name="connsiteY528" fmla="*/ 874396 h 1959293"/>
              <a:gd name="connsiteX529" fmla="*/ 358139 w 2876550"/>
              <a:gd name="connsiteY529" fmla="*/ 845821 h 1959293"/>
              <a:gd name="connsiteX530" fmla="*/ 192405 w 2876550"/>
              <a:gd name="connsiteY530" fmla="*/ 845821 h 1959293"/>
              <a:gd name="connsiteX531" fmla="*/ 218122 w 2876550"/>
              <a:gd name="connsiteY531" fmla="*/ 874396 h 1959293"/>
              <a:gd name="connsiteX532" fmla="*/ 192405 w 2876550"/>
              <a:gd name="connsiteY532" fmla="*/ 902971 h 1959293"/>
              <a:gd name="connsiteX533" fmla="*/ 166687 w 2876550"/>
              <a:gd name="connsiteY533" fmla="*/ 874396 h 1959293"/>
              <a:gd name="connsiteX534" fmla="*/ 192405 w 2876550"/>
              <a:gd name="connsiteY534" fmla="*/ 845821 h 1959293"/>
              <a:gd name="connsiteX535" fmla="*/ 25718 w 2876550"/>
              <a:gd name="connsiteY535" fmla="*/ 845821 h 1959293"/>
              <a:gd name="connsiteX536" fmla="*/ 51435 w 2876550"/>
              <a:gd name="connsiteY536" fmla="*/ 874396 h 1959293"/>
              <a:gd name="connsiteX537" fmla="*/ 25718 w 2876550"/>
              <a:gd name="connsiteY537" fmla="*/ 902971 h 1959293"/>
              <a:gd name="connsiteX538" fmla="*/ 0 w 2876550"/>
              <a:gd name="connsiteY538" fmla="*/ 874396 h 1959293"/>
              <a:gd name="connsiteX539" fmla="*/ 25718 w 2876550"/>
              <a:gd name="connsiteY539" fmla="*/ 845821 h 1959293"/>
              <a:gd name="connsiteX540" fmla="*/ 2850832 w 2876550"/>
              <a:gd name="connsiteY540" fmla="*/ 634365 h 1959293"/>
              <a:gd name="connsiteX541" fmla="*/ 2876550 w 2876550"/>
              <a:gd name="connsiteY541" fmla="*/ 662940 h 1959293"/>
              <a:gd name="connsiteX542" fmla="*/ 2850832 w 2876550"/>
              <a:gd name="connsiteY542" fmla="*/ 691515 h 1959293"/>
              <a:gd name="connsiteX543" fmla="*/ 2825115 w 2876550"/>
              <a:gd name="connsiteY543" fmla="*/ 662940 h 1959293"/>
              <a:gd name="connsiteX544" fmla="*/ 2850832 w 2876550"/>
              <a:gd name="connsiteY544" fmla="*/ 634365 h 1959293"/>
              <a:gd name="connsiteX545" fmla="*/ 2684144 w 2876550"/>
              <a:gd name="connsiteY545" fmla="*/ 634365 h 1959293"/>
              <a:gd name="connsiteX546" fmla="*/ 2709862 w 2876550"/>
              <a:gd name="connsiteY546" fmla="*/ 662940 h 1959293"/>
              <a:gd name="connsiteX547" fmla="*/ 2684144 w 2876550"/>
              <a:gd name="connsiteY547" fmla="*/ 691515 h 1959293"/>
              <a:gd name="connsiteX548" fmla="*/ 2658427 w 2876550"/>
              <a:gd name="connsiteY548" fmla="*/ 662940 h 1959293"/>
              <a:gd name="connsiteX549" fmla="*/ 2684144 w 2876550"/>
              <a:gd name="connsiteY549" fmla="*/ 634365 h 1959293"/>
              <a:gd name="connsiteX550" fmla="*/ 2518409 w 2876550"/>
              <a:gd name="connsiteY550" fmla="*/ 634365 h 1959293"/>
              <a:gd name="connsiteX551" fmla="*/ 2544127 w 2876550"/>
              <a:gd name="connsiteY551" fmla="*/ 662940 h 1959293"/>
              <a:gd name="connsiteX552" fmla="*/ 2518409 w 2876550"/>
              <a:gd name="connsiteY552" fmla="*/ 691515 h 1959293"/>
              <a:gd name="connsiteX553" fmla="*/ 2492692 w 2876550"/>
              <a:gd name="connsiteY553" fmla="*/ 662940 h 1959293"/>
              <a:gd name="connsiteX554" fmla="*/ 2518409 w 2876550"/>
              <a:gd name="connsiteY554" fmla="*/ 634365 h 1959293"/>
              <a:gd name="connsiteX555" fmla="*/ 2352674 w 2876550"/>
              <a:gd name="connsiteY555" fmla="*/ 634365 h 1959293"/>
              <a:gd name="connsiteX556" fmla="*/ 2378392 w 2876550"/>
              <a:gd name="connsiteY556" fmla="*/ 662940 h 1959293"/>
              <a:gd name="connsiteX557" fmla="*/ 2352674 w 2876550"/>
              <a:gd name="connsiteY557" fmla="*/ 691515 h 1959293"/>
              <a:gd name="connsiteX558" fmla="*/ 2326957 w 2876550"/>
              <a:gd name="connsiteY558" fmla="*/ 662940 h 1959293"/>
              <a:gd name="connsiteX559" fmla="*/ 2352674 w 2876550"/>
              <a:gd name="connsiteY559" fmla="*/ 634365 h 1959293"/>
              <a:gd name="connsiteX560" fmla="*/ 2185987 w 2876550"/>
              <a:gd name="connsiteY560" fmla="*/ 634365 h 1959293"/>
              <a:gd name="connsiteX561" fmla="*/ 2211705 w 2876550"/>
              <a:gd name="connsiteY561" fmla="*/ 662940 h 1959293"/>
              <a:gd name="connsiteX562" fmla="*/ 2185987 w 2876550"/>
              <a:gd name="connsiteY562" fmla="*/ 691515 h 1959293"/>
              <a:gd name="connsiteX563" fmla="*/ 2160270 w 2876550"/>
              <a:gd name="connsiteY563" fmla="*/ 662940 h 1959293"/>
              <a:gd name="connsiteX564" fmla="*/ 2185987 w 2876550"/>
              <a:gd name="connsiteY564" fmla="*/ 634365 h 1959293"/>
              <a:gd name="connsiteX565" fmla="*/ 2020252 w 2876550"/>
              <a:gd name="connsiteY565" fmla="*/ 634365 h 1959293"/>
              <a:gd name="connsiteX566" fmla="*/ 2045969 w 2876550"/>
              <a:gd name="connsiteY566" fmla="*/ 662940 h 1959293"/>
              <a:gd name="connsiteX567" fmla="*/ 2020252 w 2876550"/>
              <a:gd name="connsiteY567" fmla="*/ 691515 h 1959293"/>
              <a:gd name="connsiteX568" fmla="*/ 1994534 w 2876550"/>
              <a:gd name="connsiteY568" fmla="*/ 662940 h 1959293"/>
              <a:gd name="connsiteX569" fmla="*/ 2020252 w 2876550"/>
              <a:gd name="connsiteY569" fmla="*/ 634365 h 1959293"/>
              <a:gd name="connsiteX570" fmla="*/ 1853565 w 2876550"/>
              <a:gd name="connsiteY570" fmla="*/ 634365 h 1959293"/>
              <a:gd name="connsiteX571" fmla="*/ 1879282 w 2876550"/>
              <a:gd name="connsiteY571" fmla="*/ 662940 h 1959293"/>
              <a:gd name="connsiteX572" fmla="*/ 1853565 w 2876550"/>
              <a:gd name="connsiteY572" fmla="*/ 691515 h 1959293"/>
              <a:gd name="connsiteX573" fmla="*/ 1827847 w 2876550"/>
              <a:gd name="connsiteY573" fmla="*/ 662940 h 1959293"/>
              <a:gd name="connsiteX574" fmla="*/ 1853565 w 2876550"/>
              <a:gd name="connsiteY574" fmla="*/ 634365 h 1959293"/>
              <a:gd name="connsiteX575" fmla="*/ 1687829 w 2876550"/>
              <a:gd name="connsiteY575" fmla="*/ 634365 h 1959293"/>
              <a:gd name="connsiteX576" fmla="*/ 1713547 w 2876550"/>
              <a:gd name="connsiteY576" fmla="*/ 662940 h 1959293"/>
              <a:gd name="connsiteX577" fmla="*/ 1687829 w 2876550"/>
              <a:gd name="connsiteY577" fmla="*/ 691515 h 1959293"/>
              <a:gd name="connsiteX578" fmla="*/ 1662112 w 2876550"/>
              <a:gd name="connsiteY578" fmla="*/ 662940 h 1959293"/>
              <a:gd name="connsiteX579" fmla="*/ 1687829 w 2876550"/>
              <a:gd name="connsiteY579" fmla="*/ 634365 h 1959293"/>
              <a:gd name="connsiteX580" fmla="*/ 1521142 w 2876550"/>
              <a:gd name="connsiteY580" fmla="*/ 634365 h 1959293"/>
              <a:gd name="connsiteX581" fmla="*/ 1546860 w 2876550"/>
              <a:gd name="connsiteY581" fmla="*/ 662940 h 1959293"/>
              <a:gd name="connsiteX582" fmla="*/ 1521142 w 2876550"/>
              <a:gd name="connsiteY582" fmla="*/ 691515 h 1959293"/>
              <a:gd name="connsiteX583" fmla="*/ 1495425 w 2876550"/>
              <a:gd name="connsiteY583" fmla="*/ 662940 h 1959293"/>
              <a:gd name="connsiteX584" fmla="*/ 1521142 w 2876550"/>
              <a:gd name="connsiteY584" fmla="*/ 634365 h 1959293"/>
              <a:gd name="connsiteX585" fmla="*/ 1355407 w 2876550"/>
              <a:gd name="connsiteY585" fmla="*/ 634365 h 1959293"/>
              <a:gd name="connsiteX586" fmla="*/ 1381125 w 2876550"/>
              <a:gd name="connsiteY586" fmla="*/ 662940 h 1959293"/>
              <a:gd name="connsiteX587" fmla="*/ 1355407 w 2876550"/>
              <a:gd name="connsiteY587" fmla="*/ 691515 h 1959293"/>
              <a:gd name="connsiteX588" fmla="*/ 1329690 w 2876550"/>
              <a:gd name="connsiteY588" fmla="*/ 662940 h 1959293"/>
              <a:gd name="connsiteX589" fmla="*/ 1355407 w 2876550"/>
              <a:gd name="connsiteY589" fmla="*/ 634365 h 1959293"/>
              <a:gd name="connsiteX590" fmla="*/ 1188720 w 2876550"/>
              <a:gd name="connsiteY590" fmla="*/ 634365 h 1959293"/>
              <a:gd name="connsiteX591" fmla="*/ 1214437 w 2876550"/>
              <a:gd name="connsiteY591" fmla="*/ 662940 h 1959293"/>
              <a:gd name="connsiteX592" fmla="*/ 1188720 w 2876550"/>
              <a:gd name="connsiteY592" fmla="*/ 691515 h 1959293"/>
              <a:gd name="connsiteX593" fmla="*/ 1163002 w 2876550"/>
              <a:gd name="connsiteY593" fmla="*/ 662940 h 1959293"/>
              <a:gd name="connsiteX594" fmla="*/ 1188720 w 2876550"/>
              <a:gd name="connsiteY594" fmla="*/ 634365 h 1959293"/>
              <a:gd name="connsiteX595" fmla="*/ 1022985 w 2876550"/>
              <a:gd name="connsiteY595" fmla="*/ 634365 h 1959293"/>
              <a:gd name="connsiteX596" fmla="*/ 1048702 w 2876550"/>
              <a:gd name="connsiteY596" fmla="*/ 662940 h 1959293"/>
              <a:gd name="connsiteX597" fmla="*/ 1022985 w 2876550"/>
              <a:gd name="connsiteY597" fmla="*/ 691515 h 1959293"/>
              <a:gd name="connsiteX598" fmla="*/ 997267 w 2876550"/>
              <a:gd name="connsiteY598" fmla="*/ 662940 h 1959293"/>
              <a:gd name="connsiteX599" fmla="*/ 1022985 w 2876550"/>
              <a:gd name="connsiteY599" fmla="*/ 634365 h 1959293"/>
              <a:gd name="connsiteX600" fmla="*/ 857249 w 2876550"/>
              <a:gd name="connsiteY600" fmla="*/ 634365 h 1959293"/>
              <a:gd name="connsiteX601" fmla="*/ 882967 w 2876550"/>
              <a:gd name="connsiteY601" fmla="*/ 662940 h 1959293"/>
              <a:gd name="connsiteX602" fmla="*/ 857249 w 2876550"/>
              <a:gd name="connsiteY602" fmla="*/ 691515 h 1959293"/>
              <a:gd name="connsiteX603" fmla="*/ 831532 w 2876550"/>
              <a:gd name="connsiteY603" fmla="*/ 662940 h 1959293"/>
              <a:gd name="connsiteX604" fmla="*/ 857249 w 2876550"/>
              <a:gd name="connsiteY604" fmla="*/ 634365 h 1959293"/>
              <a:gd name="connsiteX605" fmla="*/ 690562 w 2876550"/>
              <a:gd name="connsiteY605" fmla="*/ 634365 h 1959293"/>
              <a:gd name="connsiteX606" fmla="*/ 716280 w 2876550"/>
              <a:gd name="connsiteY606" fmla="*/ 662940 h 1959293"/>
              <a:gd name="connsiteX607" fmla="*/ 690562 w 2876550"/>
              <a:gd name="connsiteY607" fmla="*/ 691515 h 1959293"/>
              <a:gd name="connsiteX608" fmla="*/ 664845 w 2876550"/>
              <a:gd name="connsiteY608" fmla="*/ 662940 h 1959293"/>
              <a:gd name="connsiteX609" fmla="*/ 690562 w 2876550"/>
              <a:gd name="connsiteY609" fmla="*/ 634365 h 1959293"/>
              <a:gd name="connsiteX610" fmla="*/ 524827 w 2876550"/>
              <a:gd name="connsiteY610" fmla="*/ 634365 h 1959293"/>
              <a:gd name="connsiteX611" fmla="*/ 550545 w 2876550"/>
              <a:gd name="connsiteY611" fmla="*/ 662940 h 1959293"/>
              <a:gd name="connsiteX612" fmla="*/ 524827 w 2876550"/>
              <a:gd name="connsiteY612" fmla="*/ 691515 h 1959293"/>
              <a:gd name="connsiteX613" fmla="*/ 499110 w 2876550"/>
              <a:gd name="connsiteY613" fmla="*/ 662940 h 1959293"/>
              <a:gd name="connsiteX614" fmla="*/ 524827 w 2876550"/>
              <a:gd name="connsiteY614" fmla="*/ 634365 h 1959293"/>
              <a:gd name="connsiteX615" fmla="*/ 358139 w 2876550"/>
              <a:gd name="connsiteY615" fmla="*/ 634365 h 1959293"/>
              <a:gd name="connsiteX616" fmla="*/ 383857 w 2876550"/>
              <a:gd name="connsiteY616" fmla="*/ 662940 h 1959293"/>
              <a:gd name="connsiteX617" fmla="*/ 358139 w 2876550"/>
              <a:gd name="connsiteY617" fmla="*/ 691515 h 1959293"/>
              <a:gd name="connsiteX618" fmla="*/ 332422 w 2876550"/>
              <a:gd name="connsiteY618" fmla="*/ 662940 h 1959293"/>
              <a:gd name="connsiteX619" fmla="*/ 358139 w 2876550"/>
              <a:gd name="connsiteY619" fmla="*/ 634365 h 1959293"/>
              <a:gd name="connsiteX620" fmla="*/ 192405 w 2876550"/>
              <a:gd name="connsiteY620" fmla="*/ 634365 h 1959293"/>
              <a:gd name="connsiteX621" fmla="*/ 218122 w 2876550"/>
              <a:gd name="connsiteY621" fmla="*/ 662940 h 1959293"/>
              <a:gd name="connsiteX622" fmla="*/ 192405 w 2876550"/>
              <a:gd name="connsiteY622" fmla="*/ 691515 h 1959293"/>
              <a:gd name="connsiteX623" fmla="*/ 166687 w 2876550"/>
              <a:gd name="connsiteY623" fmla="*/ 662940 h 1959293"/>
              <a:gd name="connsiteX624" fmla="*/ 192405 w 2876550"/>
              <a:gd name="connsiteY624" fmla="*/ 634365 h 1959293"/>
              <a:gd name="connsiteX625" fmla="*/ 25718 w 2876550"/>
              <a:gd name="connsiteY625" fmla="*/ 634365 h 1959293"/>
              <a:gd name="connsiteX626" fmla="*/ 51435 w 2876550"/>
              <a:gd name="connsiteY626" fmla="*/ 662940 h 1959293"/>
              <a:gd name="connsiteX627" fmla="*/ 25718 w 2876550"/>
              <a:gd name="connsiteY627" fmla="*/ 691515 h 1959293"/>
              <a:gd name="connsiteX628" fmla="*/ 0 w 2876550"/>
              <a:gd name="connsiteY628" fmla="*/ 662940 h 1959293"/>
              <a:gd name="connsiteX629" fmla="*/ 25718 w 2876550"/>
              <a:gd name="connsiteY629" fmla="*/ 634365 h 1959293"/>
              <a:gd name="connsiteX630" fmla="*/ 2850832 w 2876550"/>
              <a:gd name="connsiteY630" fmla="*/ 422911 h 1959293"/>
              <a:gd name="connsiteX631" fmla="*/ 2876550 w 2876550"/>
              <a:gd name="connsiteY631" fmla="*/ 451486 h 1959293"/>
              <a:gd name="connsiteX632" fmla="*/ 2850832 w 2876550"/>
              <a:gd name="connsiteY632" fmla="*/ 480061 h 1959293"/>
              <a:gd name="connsiteX633" fmla="*/ 2825115 w 2876550"/>
              <a:gd name="connsiteY633" fmla="*/ 451486 h 1959293"/>
              <a:gd name="connsiteX634" fmla="*/ 2850832 w 2876550"/>
              <a:gd name="connsiteY634" fmla="*/ 422911 h 1959293"/>
              <a:gd name="connsiteX635" fmla="*/ 2684144 w 2876550"/>
              <a:gd name="connsiteY635" fmla="*/ 422911 h 1959293"/>
              <a:gd name="connsiteX636" fmla="*/ 2709862 w 2876550"/>
              <a:gd name="connsiteY636" fmla="*/ 451486 h 1959293"/>
              <a:gd name="connsiteX637" fmla="*/ 2684144 w 2876550"/>
              <a:gd name="connsiteY637" fmla="*/ 480061 h 1959293"/>
              <a:gd name="connsiteX638" fmla="*/ 2658427 w 2876550"/>
              <a:gd name="connsiteY638" fmla="*/ 451486 h 1959293"/>
              <a:gd name="connsiteX639" fmla="*/ 2684144 w 2876550"/>
              <a:gd name="connsiteY639" fmla="*/ 422911 h 1959293"/>
              <a:gd name="connsiteX640" fmla="*/ 2518409 w 2876550"/>
              <a:gd name="connsiteY640" fmla="*/ 422911 h 1959293"/>
              <a:gd name="connsiteX641" fmla="*/ 2544127 w 2876550"/>
              <a:gd name="connsiteY641" fmla="*/ 451486 h 1959293"/>
              <a:gd name="connsiteX642" fmla="*/ 2518409 w 2876550"/>
              <a:gd name="connsiteY642" fmla="*/ 480061 h 1959293"/>
              <a:gd name="connsiteX643" fmla="*/ 2492692 w 2876550"/>
              <a:gd name="connsiteY643" fmla="*/ 451486 h 1959293"/>
              <a:gd name="connsiteX644" fmla="*/ 2518409 w 2876550"/>
              <a:gd name="connsiteY644" fmla="*/ 422911 h 1959293"/>
              <a:gd name="connsiteX645" fmla="*/ 2352674 w 2876550"/>
              <a:gd name="connsiteY645" fmla="*/ 422911 h 1959293"/>
              <a:gd name="connsiteX646" fmla="*/ 2378392 w 2876550"/>
              <a:gd name="connsiteY646" fmla="*/ 451486 h 1959293"/>
              <a:gd name="connsiteX647" fmla="*/ 2352674 w 2876550"/>
              <a:gd name="connsiteY647" fmla="*/ 480061 h 1959293"/>
              <a:gd name="connsiteX648" fmla="*/ 2326957 w 2876550"/>
              <a:gd name="connsiteY648" fmla="*/ 451486 h 1959293"/>
              <a:gd name="connsiteX649" fmla="*/ 2352674 w 2876550"/>
              <a:gd name="connsiteY649" fmla="*/ 422911 h 1959293"/>
              <a:gd name="connsiteX650" fmla="*/ 2185987 w 2876550"/>
              <a:gd name="connsiteY650" fmla="*/ 422911 h 1959293"/>
              <a:gd name="connsiteX651" fmla="*/ 2211705 w 2876550"/>
              <a:gd name="connsiteY651" fmla="*/ 451486 h 1959293"/>
              <a:gd name="connsiteX652" fmla="*/ 2185987 w 2876550"/>
              <a:gd name="connsiteY652" fmla="*/ 480061 h 1959293"/>
              <a:gd name="connsiteX653" fmla="*/ 2160270 w 2876550"/>
              <a:gd name="connsiteY653" fmla="*/ 451486 h 1959293"/>
              <a:gd name="connsiteX654" fmla="*/ 2185987 w 2876550"/>
              <a:gd name="connsiteY654" fmla="*/ 422911 h 1959293"/>
              <a:gd name="connsiteX655" fmla="*/ 2020252 w 2876550"/>
              <a:gd name="connsiteY655" fmla="*/ 422911 h 1959293"/>
              <a:gd name="connsiteX656" fmla="*/ 2045969 w 2876550"/>
              <a:gd name="connsiteY656" fmla="*/ 451486 h 1959293"/>
              <a:gd name="connsiteX657" fmla="*/ 2020252 w 2876550"/>
              <a:gd name="connsiteY657" fmla="*/ 480061 h 1959293"/>
              <a:gd name="connsiteX658" fmla="*/ 1994534 w 2876550"/>
              <a:gd name="connsiteY658" fmla="*/ 451486 h 1959293"/>
              <a:gd name="connsiteX659" fmla="*/ 2020252 w 2876550"/>
              <a:gd name="connsiteY659" fmla="*/ 422911 h 1959293"/>
              <a:gd name="connsiteX660" fmla="*/ 1853565 w 2876550"/>
              <a:gd name="connsiteY660" fmla="*/ 422911 h 1959293"/>
              <a:gd name="connsiteX661" fmla="*/ 1879282 w 2876550"/>
              <a:gd name="connsiteY661" fmla="*/ 451486 h 1959293"/>
              <a:gd name="connsiteX662" fmla="*/ 1853565 w 2876550"/>
              <a:gd name="connsiteY662" fmla="*/ 480061 h 1959293"/>
              <a:gd name="connsiteX663" fmla="*/ 1827847 w 2876550"/>
              <a:gd name="connsiteY663" fmla="*/ 451486 h 1959293"/>
              <a:gd name="connsiteX664" fmla="*/ 1853565 w 2876550"/>
              <a:gd name="connsiteY664" fmla="*/ 422911 h 1959293"/>
              <a:gd name="connsiteX665" fmla="*/ 1687829 w 2876550"/>
              <a:gd name="connsiteY665" fmla="*/ 422911 h 1959293"/>
              <a:gd name="connsiteX666" fmla="*/ 1713547 w 2876550"/>
              <a:gd name="connsiteY666" fmla="*/ 451486 h 1959293"/>
              <a:gd name="connsiteX667" fmla="*/ 1687829 w 2876550"/>
              <a:gd name="connsiteY667" fmla="*/ 480061 h 1959293"/>
              <a:gd name="connsiteX668" fmla="*/ 1662112 w 2876550"/>
              <a:gd name="connsiteY668" fmla="*/ 451486 h 1959293"/>
              <a:gd name="connsiteX669" fmla="*/ 1687829 w 2876550"/>
              <a:gd name="connsiteY669" fmla="*/ 422911 h 1959293"/>
              <a:gd name="connsiteX670" fmla="*/ 1521142 w 2876550"/>
              <a:gd name="connsiteY670" fmla="*/ 422911 h 1959293"/>
              <a:gd name="connsiteX671" fmla="*/ 1546860 w 2876550"/>
              <a:gd name="connsiteY671" fmla="*/ 451486 h 1959293"/>
              <a:gd name="connsiteX672" fmla="*/ 1521142 w 2876550"/>
              <a:gd name="connsiteY672" fmla="*/ 480061 h 1959293"/>
              <a:gd name="connsiteX673" fmla="*/ 1495425 w 2876550"/>
              <a:gd name="connsiteY673" fmla="*/ 451486 h 1959293"/>
              <a:gd name="connsiteX674" fmla="*/ 1521142 w 2876550"/>
              <a:gd name="connsiteY674" fmla="*/ 422911 h 1959293"/>
              <a:gd name="connsiteX675" fmla="*/ 1355407 w 2876550"/>
              <a:gd name="connsiteY675" fmla="*/ 422911 h 1959293"/>
              <a:gd name="connsiteX676" fmla="*/ 1381125 w 2876550"/>
              <a:gd name="connsiteY676" fmla="*/ 451486 h 1959293"/>
              <a:gd name="connsiteX677" fmla="*/ 1355407 w 2876550"/>
              <a:gd name="connsiteY677" fmla="*/ 480061 h 1959293"/>
              <a:gd name="connsiteX678" fmla="*/ 1329690 w 2876550"/>
              <a:gd name="connsiteY678" fmla="*/ 451486 h 1959293"/>
              <a:gd name="connsiteX679" fmla="*/ 1355407 w 2876550"/>
              <a:gd name="connsiteY679" fmla="*/ 422911 h 1959293"/>
              <a:gd name="connsiteX680" fmla="*/ 1188720 w 2876550"/>
              <a:gd name="connsiteY680" fmla="*/ 422911 h 1959293"/>
              <a:gd name="connsiteX681" fmla="*/ 1214437 w 2876550"/>
              <a:gd name="connsiteY681" fmla="*/ 451486 h 1959293"/>
              <a:gd name="connsiteX682" fmla="*/ 1188720 w 2876550"/>
              <a:gd name="connsiteY682" fmla="*/ 480061 h 1959293"/>
              <a:gd name="connsiteX683" fmla="*/ 1163002 w 2876550"/>
              <a:gd name="connsiteY683" fmla="*/ 451486 h 1959293"/>
              <a:gd name="connsiteX684" fmla="*/ 1188720 w 2876550"/>
              <a:gd name="connsiteY684" fmla="*/ 422911 h 1959293"/>
              <a:gd name="connsiteX685" fmla="*/ 1022985 w 2876550"/>
              <a:gd name="connsiteY685" fmla="*/ 422911 h 1959293"/>
              <a:gd name="connsiteX686" fmla="*/ 1048702 w 2876550"/>
              <a:gd name="connsiteY686" fmla="*/ 451486 h 1959293"/>
              <a:gd name="connsiteX687" fmla="*/ 1022985 w 2876550"/>
              <a:gd name="connsiteY687" fmla="*/ 480061 h 1959293"/>
              <a:gd name="connsiteX688" fmla="*/ 997267 w 2876550"/>
              <a:gd name="connsiteY688" fmla="*/ 451486 h 1959293"/>
              <a:gd name="connsiteX689" fmla="*/ 1022985 w 2876550"/>
              <a:gd name="connsiteY689" fmla="*/ 422911 h 1959293"/>
              <a:gd name="connsiteX690" fmla="*/ 857249 w 2876550"/>
              <a:gd name="connsiteY690" fmla="*/ 422911 h 1959293"/>
              <a:gd name="connsiteX691" fmla="*/ 882967 w 2876550"/>
              <a:gd name="connsiteY691" fmla="*/ 451486 h 1959293"/>
              <a:gd name="connsiteX692" fmla="*/ 857249 w 2876550"/>
              <a:gd name="connsiteY692" fmla="*/ 480061 h 1959293"/>
              <a:gd name="connsiteX693" fmla="*/ 831532 w 2876550"/>
              <a:gd name="connsiteY693" fmla="*/ 451486 h 1959293"/>
              <a:gd name="connsiteX694" fmla="*/ 857249 w 2876550"/>
              <a:gd name="connsiteY694" fmla="*/ 422911 h 1959293"/>
              <a:gd name="connsiteX695" fmla="*/ 690562 w 2876550"/>
              <a:gd name="connsiteY695" fmla="*/ 422911 h 1959293"/>
              <a:gd name="connsiteX696" fmla="*/ 716280 w 2876550"/>
              <a:gd name="connsiteY696" fmla="*/ 451486 h 1959293"/>
              <a:gd name="connsiteX697" fmla="*/ 690562 w 2876550"/>
              <a:gd name="connsiteY697" fmla="*/ 480061 h 1959293"/>
              <a:gd name="connsiteX698" fmla="*/ 664845 w 2876550"/>
              <a:gd name="connsiteY698" fmla="*/ 451486 h 1959293"/>
              <a:gd name="connsiteX699" fmla="*/ 690562 w 2876550"/>
              <a:gd name="connsiteY699" fmla="*/ 422911 h 1959293"/>
              <a:gd name="connsiteX700" fmla="*/ 524827 w 2876550"/>
              <a:gd name="connsiteY700" fmla="*/ 422911 h 1959293"/>
              <a:gd name="connsiteX701" fmla="*/ 550545 w 2876550"/>
              <a:gd name="connsiteY701" fmla="*/ 451486 h 1959293"/>
              <a:gd name="connsiteX702" fmla="*/ 524827 w 2876550"/>
              <a:gd name="connsiteY702" fmla="*/ 480061 h 1959293"/>
              <a:gd name="connsiteX703" fmla="*/ 499110 w 2876550"/>
              <a:gd name="connsiteY703" fmla="*/ 451486 h 1959293"/>
              <a:gd name="connsiteX704" fmla="*/ 524827 w 2876550"/>
              <a:gd name="connsiteY704" fmla="*/ 422911 h 1959293"/>
              <a:gd name="connsiteX705" fmla="*/ 358139 w 2876550"/>
              <a:gd name="connsiteY705" fmla="*/ 422911 h 1959293"/>
              <a:gd name="connsiteX706" fmla="*/ 383857 w 2876550"/>
              <a:gd name="connsiteY706" fmla="*/ 451486 h 1959293"/>
              <a:gd name="connsiteX707" fmla="*/ 358139 w 2876550"/>
              <a:gd name="connsiteY707" fmla="*/ 480061 h 1959293"/>
              <a:gd name="connsiteX708" fmla="*/ 332422 w 2876550"/>
              <a:gd name="connsiteY708" fmla="*/ 451486 h 1959293"/>
              <a:gd name="connsiteX709" fmla="*/ 358139 w 2876550"/>
              <a:gd name="connsiteY709" fmla="*/ 422911 h 1959293"/>
              <a:gd name="connsiteX710" fmla="*/ 192405 w 2876550"/>
              <a:gd name="connsiteY710" fmla="*/ 422911 h 1959293"/>
              <a:gd name="connsiteX711" fmla="*/ 218122 w 2876550"/>
              <a:gd name="connsiteY711" fmla="*/ 451486 h 1959293"/>
              <a:gd name="connsiteX712" fmla="*/ 192405 w 2876550"/>
              <a:gd name="connsiteY712" fmla="*/ 480061 h 1959293"/>
              <a:gd name="connsiteX713" fmla="*/ 166687 w 2876550"/>
              <a:gd name="connsiteY713" fmla="*/ 451486 h 1959293"/>
              <a:gd name="connsiteX714" fmla="*/ 192405 w 2876550"/>
              <a:gd name="connsiteY714" fmla="*/ 422911 h 1959293"/>
              <a:gd name="connsiteX715" fmla="*/ 25718 w 2876550"/>
              <a:gd name="connsiteY715" fmla="*/ 422911 h 1959293"/>
              <a:gd name="connsiteX716" fmla="*/ 51435 w 2876550"/>
              <a:gd name="connsiteY716" fmla="*/ 451486 h 1959293"/>
              <a:gd name="connsiteX717" fmla="*/ 25718 w 2876550"/>
              <a:gd name="connsiteY717" fmla="*/ 480061 h 1959293"/>
              <a:gd name="connsiteX718" fmla="*/ 0 w 2876550"/>
              <a:gd name="connsiteY718" fmla="*/ 451486 h 1959293"/>
              <a:gd name="connsiteX719" fmla="*/ 25718 w 2876550"/>
              <a:gd name="connsiteY719" fmla="*/ 422911 h 1959293"/>
              <a:gd name="connsiteX720" fmla="*/ 2850832 w 2876550"/>
              <a:gd name="connsiteY720" fmla="*/ 211456 h 1959293"/>
              <a:gd name="connsiteX721" fmla="*/ 2876550 w 2876550"/>
              <a:gd name="connsiteY721" fmla="*/ 240031 h 1959293"/>
              <a:gd name="connsiteX722" fmla="*/ 2850832 w 2876550"/>
              <a:gd name="connsiteY722" fmla="*/ 268606 h 1959293"/>
              <a:gd name="connsiteX723" fmla="*/ 2825115 w 2876550"/>
              <a:gd name="connsiteY723" fmla="*/ 240031 h 1959293"/>
              <a:gd name="connsiteX724" fmla="*/ 2850832 w 2876550"/>
              <a:gd name="connsiteY724" fmla="*/ 211456 h 1959293"/>
              <a:gd name="connsiteX725" fmla="*/ 2684144 w 2876550"/>
              <a:gd name="connsiteY725" fmla="*/ 211456 h 1959293"/>
              <a:gd name="connsiteX726" fmla="*/ 2709862 w 2876550"/>
              <a:gd name="connsiteY726" fmla="*/ 240031 h 1959293"/>
              <a:gd name="connsiteX727" fmla="*/ 2684144 w 2876550"/>
              <a:gd name="connsiteY727" fmla="*/ 268606 h 1959293"/>
              <a:gd name="connsiteX728" fmla="*/ 2658427 w 2876550"/>
              <a:gd name="connsiteY728" fmla="*/ 240031 h 1959293"/>
              <a:gd name="connsiteX729" fmla="*/ 2684144 w 2876550"/>
              <a:gd name="connsiteY729" fmla="*/ 211456 h 1959293"/>
              <a:gd name="connsiteX730" fmla="*/ 2518409 w 2876550"/>
              <a:gd name="connsiteY730" fmla="*/ 211456 h 1959293"/>
              <a:gd name="connsiteX731" fmla="*/ 2544127 w 2876550"/>
              <a:gd name="connsiteY731" fmla="*/ 240031 h 1959293"/>
              <a:gd name="connsiteX732" fmla="*/ 2518409 w 2876550"/>
              <a:gd name="connsiteY732" fmla="*/ 268606 h 1959293"/>
              <a:gd name="connsiteX733" fmla="*/ 2492692 w 2876550"/>
              <a:gd name="connsiteY733" fmla="*/ 240031 h 1959293"/>
              <a:gd name="connsiteX734" fmla="*/ 2518409 w 2876550"/>
              <a:gd name="connsiteY734" fmla="*/ 211456 h 1959293"/>
              <a:gd name="connsiteX735" fmla="*/ 2352674 w 2876550"/>
              <a:gd name="connsiteY735" fmla="*/ 211456 h 1959293"/>
              <a:gd name="connsiteX736" fmla="*/ 2378392 w 2876550"/>
              <a:gd name="connsiteY736" fmla="*/ 240031 h 1959293"/>
              <a:gd name="connsiteX737" fmla="*/ 2352674 w 2876550"/>
              <a:gd name="connsiteY737" fmla="*/ 268606 h 1959293"/>
              <a:gd name="connsiteX738" fmla="*/ 2326957 w 2876550"/>
              <a:gd name="connsiteY738" fmla="*/ 240031 h 1959293"/>
              <a:gd name="connsiteX739" fmla="*/ 2352674 w 2876550"/>
              <a:gd name="connsiteY739" fmla="*/ 211456 h 1959293"/>
              <a:gd name="connsiteX740" fmla="*/ 2185987 w 2876550"/>
              <a:gd name="connsiteY740" fmla="*/ 211456 h 1959293"/>
              <a:gd name="connsiteX741" fmla="*/ 2211705 w 2876550"/>
              <a:gd name="connsiteY741" fmla="*/ 240031 h 1959293"/>
              <a:gd name="connsiteX742" fmla="*/ 2185987 w 2876550"/>
              <a:gd name="connsiteY742" fmla="*/ 268606 h 1959293"/>
              <a:gd name="connsiteX743" fmla="*/ 2160270 w 2876550"/>
              <a:gd name="connsiteY743" fmla="*/ 240031 h 1959293"/>
              <a:gd name="connsiteX744" fmla="*/ 2185987 w 2876550"/>
              <a:gd name="connsiteY744" fmla="*/ 211456 h 1959293"/>
              <a:gd name="connsiteX745" fmla="*/ 2020252 w 2876550"/>
              <a:gd name="connsiteY745" fmla="*/ 211456 h 1959293"/>
              <a:gd name="connsiteX746" fmla="*/ 2045969 w 2876550"/>
              <a:gd name="connsiteY746" fmla="*/ 240031 h 1959293"/>
              <a:gd name="connsiteX747" fmla="*/ 2020252 w 2876550"/>
              <a:gd name="connsiteY747" fmla="*/ 268606 h 1959293"/>
              <a:gd name="connsiteX748" fmla="*/ 1994534 w 2876550"/>
              <a:gd name="connsiteY748" fmla="*/ 240031 h 1959293"/>
              <a:gd name="connsiteX749" fmla="*/ 2020252 w 2876550"/>
              <a:gd name="connsiteY749" fmla="*/ 211456 h 1959293"/>
              <a:gd name="connsiteX750" fmla="*/ 1853565 w 2876550"/>
              <a:gd name="connsiteY750" fmla="*/ 211456 h 1959293"/>
              <a:gd name="connsiteX751" fmla="*/ 1879282 w 2876550"/>
              <a:gd name="connsiteY751" fmla="*/ 240031 h 1959293"/>
              <a:gd name="connsiteX752" fmla="*/ 1853565 w 2876550"/>
              <a:gd name="connsiteY752" fmla="*/ 268606 h 1959293"/>
              <a:gd name="connsiteX753" fmla="*/ 1827847 w 2876550"/>
              <a:gd name="connsiteY753" fmla="*/ 240031 h 1959293"/>
              <a:gd name="connsiteX754" fmla="*/ 1853565 w 2876550"/>
              <a:gd name="connsiteY754" fmla="*/ 211456 h 1959293"/>
              <a:gd name="connsiteX755" fmla="*/ 1687829 w 2876550"/>
              <a:gd name="connsiteY755" fmla="*/ 211456 h 1959293"/>
              <a:gd name="connsiteX756" fmla="*/ 1713547 w 2876550"/>
              <a:gd name="connsiteY756" fmla="*/ 240031 h 1959293"/>
              <a:gd name="connsiteX757" fmla="*/ 1687829 w 2876550"/>
              <a:gd name="connsiteY757" fmla="*/ 268606 h 1959293"/>
              <a:gd name="connsiteX758" fmla="*/ 1662112 w 2876550"/>
              <a:gd name="connsiteY758" fmla="*/ 240031 h 1959293"/>
              <a:gd name="connsiteX759" fmla="*/ 1687829 w 2876550"/>
              <a:gd name="connsiteY759" fmla="*/ 211456 h 1959293"/>
              <a:gd name="connsiteX760" fmla="*/ 1521142 w 2876550"/>
              <a:gd name="connsiteY760" fmla="*/ 211456 h 1959293"/>
              <a:gd name="connsiteX761" fmla="*/ 1546860 w 2876550"/>
              <a:gd name="connsiteY761" fmla="*/ 240031 h 1959293"/>
              <a:gd name="connsiteX762" fmla="*/ 1521142 w 2876550"/>
              <a:gd name="connsiteY762" fmla="*/ 268606 h 1959293"/>
              <a:gd name="connsiteX763" fmla="*/ 1495425 w 2876550"/>
              <a:gd name="connsiteY763" fmla="*/ 240031 h 1959293"/>
              <a:gd name="connsiteX764" fmla="*/ 1521142 w 2876550"/>
              <a:gd name="connsiteY764" fmla="*/ 211456 h 1959293"/>
              <a:gd name="connsiteX765" fmla="*/ 1355407 w 2876550"/>
              <a:gd name="connsiteY765" fmla="*/ 211456 h 1959293"/>
              <a:gd name="connsiteX766" fmla="*/ 1381125 w 2876550"/>
              <a:gd name="connsiteY766" fmla="*/ 240031 h 1959293"/>
              <a:gd name="connsiteX767" fmla="*/ 1355407 w 2876550"/>
              <a:gd name="connsiteY767" fmla="*/ 268606 h 1959293"/>
              <a:gd name="connsiteX768" fmla="*/ 1329690 w 2876550"/>
              <a:gd name="connsiteY768" fmla="*/ 240031 h 1959293"/>
              <a:gd name="connsiteX769" fmla="*/ 1355407 w 2876550"/>
              <a:gd name="connsiteY769" fmla="*/ 211456 h 1959293"/>
              <a:gd name="connsiteX770" fmla="*/ 1188720 w 2876550"/>
              <a:gd name="connsiteY770" fmla="*/ 211456 h 1959293"/>
              <a:gd name="connsiteX771" fmla="*/ 1214437 w 2876550"/>
              <a:gd name="connsiteY771" fmla="*/ 240031 h 1959293"/>
              <a:gd name="connsiteX772" fmla="*/ 1188720 w 2876550"/>
              <a:gd name="connsiteY772" fmla="*/ 268606 h 1959293"/>
              <a:gd name="connsiteX773" fmla="*/ 1163002 w 2876550"/>
              <a:gd name="connsiteY773" fmla="*/ 240031 h 1959293"/>
              <a:gd name="connsiteX774" fmla="*/ 1188720 w 2876550"/>
              <a:gd name="connsiteY774" fmla="*/ 211456 h 1959293"/>
              <a:gd name="connsiteX775" fmla="*/ 1022985 w 2876550"/>
              <a:gd name="connsiteY775" fmla="*/ 211456 h 1959293"/>
              <a:gd name="connsiteX776" fmla="*/ 1048702 w 2876550"/>
              <a:gd name="connsiteY776" fmla="*/ 240031 h 1959293"/>
              <a:gd name="connsiteX777" fmla="*/ 1022985 w 2876550"/>
              <a:gd name="connsiteY777" fmla="*/ 268606 h 1959293"/>
              <a:gd name="connsiteX778" fmla="*/ 997267 w 2876550"/>
              <a:gd name="connsiteY778" fmla="*/ 240031 h 1959293"/>
              <a:gd name="connsiteX779" fmla="*/ 1022985 w 2876550"/>
              <a:gd name="connsiteY779" fmla="*/ 211456 h 1959293"/>
              <a:gd name="connsiteX780" fmla="*/ 857249 w 2876550"/>
              <a:gd name="connsiteY780" fmla="*/ 211456 h 1959293"/>
              <a:gd name="connsiteX781" fmla="*/ 882967 w 2876550"/>
              <a:gd name="connsiteY781" fmla="*/ 240031 h 1959293"/>
              <a:gd name="connsiteX782" fmla="*/ 857249 w 2876550"/>
              <a:gd name="connsiteY782" fmla="*/ 268606 h 1959293"/>
              <a:gd name="connsiteX783" fmla="*/ 831532 w 2876550"/>
              <a:gd name="connsiteY783" fmla="*/ 240031 h 1959293"/>
              <a:gd name="connsiteX784" fmla="*/ 857249 w 2876550"/>
              <a:gd name="connsiteY784" fmla="*/ 211456 h 1959293"/>
              <a:gd name="connsiteX785" fmla="*/ 690562 w 2876550"/>
              <a:gd name="connsiteY785" fmla="*/ 211456 h 1959293"/>
              <a:gd name="connsiteX786" fmla="*/ 716280 w 2876550"/>
              <a:gd name="connsiteY786" fmla="*/ 240031 h 1959293"/>
              <a:gd name="connsiteX787" fmla="*/ 690562 w 2876550"/>
              <a:gd name="connsiteY787" fmla="*/ 268606 h 1959293"/>
              <a:gd name="connsiteX788" fmla="*/ 664845 w 2876550"/>
              <a:gd name="connsiteY788" fmla="*/ 240031 h 1959293"/>
              <a:gd name="connsiteX789" fmla="*/ 690562 w 2876550"/>
              <a:gd name="connsiteY789" fmla="*/ 211456 h 1959293"/>
              <a:gd name="connsiteX790" fmla="*/ 524827 w 2876550"/>
              <a:gd name="connsiteY790" fmla="*/ 211456 h 1959293"/>
              <a:gd name="connsiteX791" fmla="*/ 550545 w 2876550"/>
              <a:gd name="connsiteY791" fmla="*/ 240031 h 1959293"/>
              <a:gd name="connsiteX792" fmla="*/ 524827 w 2876550"/>
              <a:gd name="connsiteY792" fmla="*/ 268606 h 1959293"/>
              <a:gd name="connsiteX793" fmla="*/ 499110 w 2876550"/>
              <a:gd name="connsiteY793" fmla="*/ 240031 h 1959293"/>
              <a:gd name="connsiteX794" fmla="*/ 524827 w 2876550"/>
              <a:gd name="connsiteY794" fmla="*/ 211456 h 1959293"/>
              <a:gd name="connsiteX795" fmla="*/ 358139 w 2876550"/>
              <a:gd name="connsiteY795" fmla="*/ 211456 h 1959293"/>
              <a:gd name="connsiteX796" fmla="*/ 383857 w 2876550"/>
              <a:gd name="connsiteY796" fmla="*/ 240031 h 1959293"/>
              <a:gd name="connsiteX797" fmla="*/ 358139 w 2876550"/>
              <a:gd name="connsiteY797" fmla="*/ 268606 h 1959293"/>
              <a:gd name="connsiteX798" fmla="*/ 332422 w 2876550"/>
              <a:gd name="connsiteY798" fmla="*/ 240031 h 1959293"/>
              <a:gd name="connsiteX799" fmla="*/ 358139 w 2876550"/>
              <a:gd name="connsiteY799" fmla="*/ 211456 h 1959293"/>
              <a:gd name="connsiteX800" fmla="*/ 192405 w 2876550"/>
              <a:gd name="connsiteY800" fmla="*/ 211456 h 1959293"/>
              <a:gd name="connsiteX801" fmla="*/ 218122 w 2876550"/>
              <a:gd name="connsiteY801" fmla="*/ 240031 h 1959293"/>
              <a:gd name="connsiteX802" fmla="*/ 192405 w 2876550"/>
              <a:gd name="connsiteY802" fmla="*/ 268606 h 1959293"/>
              <a:gd name="connsiteX803" fmla="*/ 166687 w 2876550"/>
              <a:gd name="connsiteY803" fmla="*/ 240031 h 1959293"/>
              <a:gd name="connsiteX804" fmla="*/ 192405 w 2876550"/>
              <a:gd name="connsiteY804" fmla="*/ 211456 h 1959293"/>
              <a:gd name="connsiteX805" fmla="*/ 25718 w 2876550"/>
              <a:gd name="connsiteY805" fmla="*/ 211456 h 1959293"/>
              <a:gd name="connsiteX806" fmla="*/ 51435 w 2876550"/>
              <a:gd name="connsiteY806" fmla="*/ 240031 h 1959293"/>
              <a:gd name="connsiteX807" fmla="*/ 25718 w 2876550"/>
              <a:gd name="connsiteY807" fmla="*/ 268606 h 1959293"/>
              <a:gd name="connsiteX808" fmla="*/ 0 w 2876550"/>
              <a:gd name="connsiteY808" fmla="*/ 240031 h 1959293"/>
              <a:gd name="connsiteX809" fmla="*/ 25718 w 2876550"/>
              <a:gd name="connsiteY809" fmla="*/ 211456 h 1959293"/>
              <a:gd name="connsiteX810" fmla="*/ 2850832 w 2876550"/>
              <a:gd name="connsiteY810" fmla="*/ 0 h 1959293"/>
              <a:gd name="connsiteX811" fmla="*/ 2876550 w 2876550"/>
              <a:gd name="connsiteY811" fmla="*/ 28575 h 1959293"/>
              <a:gd name="connsiteX812" fmla="*/ 2850832 w 2876550"/>
              <a:gd name="connsiteY812" fmla="*/ 57150 h 1959293"/>
              <a:gd name="connsiteX813" fmla="*/ 2825115 w 2876550"/>
              <a:gd name="connsiteY813" fmla="*/ 28575 h 1959293"/>
              <a:gd name="connsiteX814" fmla="*/ 2850832 w 2876550"/>
              <a:gd name="connsiteY814" fmla="*/ 0 h 1959293"/>
              <a:gd name="connsiteX815" fmla="*/ 2684144 w 2876550"/>
              <a:gd name="connsiteY815" fmla="*/ 0 h 1959293"/>
              <a:gd name="connsiteX816" fmla="*/ 2709862 w 2876550"/>
              <a:gd name="connsiteY816" fmla="*/ 28575 h 1959293"/>
              <a:gd name="connsiteX817" fmla="*/ 2684144 w 2876550"/>
              <a:gd name="connsiteY817" fmla="*/ 57150 h 1959293"/>
              <a:gd name="connsiteX818" fmla="*/ 2658427 w 2876550"/>
              <a:gd name="connsiteY818" fmla="*/ 28575 h 1959293"/>
              <a:gd name="connsiteX819" fmla="*/ 2684144 w 2876550"/>
              <a:gd name="connsiteY819" fmla="*/ 0 h 1959293"/>
              <a:gd name="connsiteX820" fmla="*/ 2518409 w 2876550"/>
              <a:gd name="connsiteY820" fmla="*/ 0 h 1959293"/>
              <a:gd name="connsiteX821" fmla="*/ 2544127 w 2876550"/>
              <a:gd name="connsiteY821" fmla="*/ 28575 h 1959293"/>
              <a:gd name="connsiteX822" fmla="*/ 2518409 w 2876550"/>
              <a:gd name="connsiteY822" fmla="*/ 57150 h 1959293"/>
              <a:gd name="connsiteX823" fmla="*/ 2492692 w 2876550"/>
              <a:gd name="connsiteY823" fmla="*/ 28575 h 1959293"/>
              <a:gd name="connsiteX824" fmla="*/ 2518409 w 2876550"/>
              <a:gd name="connsiteY824" fmla="*/ 0 h 1959293"/>
              <a:gd name="connsiteX825" fmla="*/ 2352674 w 2876550"/>
              <a:gd name="connsiteY825" fmla="*/ 0 h 1959293"/>
              <a:gd name="connsiteX826" fmla="*/ 2378392 w 2876550"/>
              <a:gd name="connsiteY826" fmla="*/ 28575 h 1959293"/>
              <a:gd name="connsiteX827" fmla="*/ 2352674 w 2876550"/>
              <a:gd name="connsiteY827" fmla="*/ 57150 h 1959293"/>
              <a:gd name="connsiteX828" fmla="*/ 2326957 w 2876550"/>
              <a:gd name="connsiteY828" fmla="*/ 28575 h 1959293"/>
              <a:gd name="connsiteX829" fmla="*/ 2352674 w 2876550"/>
              <a:gd name="connsiteY829" fmla="*/ 0 h 1959293"/>
              <a:gd name="connsiteX830" fmla="*/ 2185987 w 2876550"/>
              <a:gd name="connsiteY830" fmla="*/ 0 h 1959293"/>
              <a:gd name="connsiteX831" fmla="*/ 2211705 w 2876550"/>
              <a:gd name="connsiteY831" fmla="*/ 28575 h 1959293"/>
              <a:gd name="connsiteX832" fmla="*/ 2185987 w 2876550"/>
              <a:gd name="connsiteY832" fmla="*/ 57150 h 1959293"/>
              <a:gd name="connsiteX833" fmla="*/ 2160270 w 2876550"/>
              <a:gd name="connsiteY833" fmla="*/ 28575 h 1959293"/>
              <a:gd name="connsiteX834" fmla="*/ 2185987 w 2876550"/>
              <a:gd name="connsiteY834" fmla="*/ 0 h 1959293"/>
              <a:gd name="connsiteX835" fmla="*/ 2020252 w 2876550"/>
              <a:gd name="connsiteY835" fmla="*/ 0 h 1959293"/>
              <a:gd name="connsiteX836" fmla="*/ 2045969 w 2876550"/>
              <a:gd name="connsiteY836" fmla="*/ 28575 h 1959293"/>
              <a:gd name="connsiteX837" fmla="*/ 2020252 w 2876550"/>
              <a:gd name="connsiteY837" fmla="*/ 57150 h 1959293"/>
              <a:gd name="connsiteX838" fmla="*/ 1994534 w 2876550"/>
              <a:gd name="connsiteY838" fmla="*/ 28575 h 1959293"/>
              <a:gd name="connsiteX839" fmla="*/ 2020252 w 2876550"/>
              <a:gd name="connsiteY839" fmla="*/ 0 h 1959293"/>
              <a:gd name="connsiteX840" fmla="*/ 1853565 w 2876550"/>
              <a:gd name="connsiteY840" fmla="*/ 0 h 1959293"/>
              <a:gd name="connsiteX841" fmla="*/ 1879282 w 2876550"/>
              <a:gd name="connsiteY841" fmla="*/ 28575 h 1959293"/>
              <a:gd name="connsiteX842" fmla="*/ 1853565 w 2876550"/>
              <a:gd name="connsiteY842" fmla="*/ 57150 h 1959293"/>
              <a:gd name="connsiteX843" fmla="*/ 1827847 w 2876550"/>
              <a:gd name="connsiteY843" fmla="*/ 28575 h 1959293"/>
              <a:gd name="connsiteX844" fmla="*/ 1853565 w 2876550"/>
              <a:gd name="connsiteY844" fmla="*/ 0 h 1959293"/>
              <a:gd name="connsiteX845" fmla="*/ 1687829 w 2876550"/>
              <a:gd name="connsiteY845" fmla="*/ 0 h 1959293"/>
              <a:gd name="connsiteX846" fmla="*/ 1713547 w 2876550"/>
              <a:gd name="connsiteY846" fmla="*/ 28575 h 1959293"/>
              <a:gd name="connsiteX847" fmla="*/ 1687829 w 2876550"/>
              <a:gd name="connsiteY847" fmla="*/ 57150 h 1959293"/>
              <a:gd name="connsiteX848" fmla="*/ 1662112 w 2876550"/>
              <a:gd name="connsiteY848" fmla="*/ 28575 h 1959293"/>
              <a:gd name="connsiteX849" fmla="*/ 1687829 w 2876550"/>
              <a:gd name="connsiteY849" fmla="*/ 0 h 1959293"/>
              <a:gd name="connsiteX850" fmla="*/ 1521142 w 2876550"/>
              <a:gd name="connsiteY850" fmla="*/ 0 h 1959293"/>
              <a:gd name="connsiteX851" fmla="*/ 1546860 w 2876550"/>
              <a:gd name="connsiteY851" fmla="*/ 28575 h 1959293"/>
              <a:gd name="connsiteX852" fmla="*/ 1521142 w 2876550"/>
              <a:gd name="connsiteY852" fmla="*/ 57150 h 1959293"/>
              <a:gd name="connsiteX853" fmla="*/ 1495425 w 2876550"/>
              <a:gd name="connsiteY853" fmla="*/ 28575 h 1959293"/>
              <a:gd name="connsiteX854" fmla="*/ 1521142 w 2876550"/>
              <a:gd name="connsiteY854" fmla="*/ 0 h 1959293"/>
              <a:gd name="connsiteX855" fmla="*/ 1355407 w 2876550"/>
              <a:gd name="connsiteY855" fmla="*/ 0 h 1959293"/>
              <a:gd name="connsiteX856" fmla="*/ 1381125 w 2876550"/>
              <a:gd name="connsiteY856" fmla="*/ 28575 h 1959293"/>
              <a:gd name="connsiteX857" fmla="*/ 1355407 w 2876550"/>
              <a:gd name="connsiteY857" fmla="*/ 57150 h 1959293"/>
              <a:gd name="connsiteX858" fmla="*/ 1329690 w 2876550"/>
              <a:gd name="connsiteY858" fmla="*/ 28575 h 1959293"/>
              <a:gd name="connsiteX859" fmla="*/ 1355407 w 2876550"/>
              <a:gd name="connsiteY859" fmla="*/ 0 h 1959293"/>
              <a:gd name="connsiteX860" fmla="*/ 1188720 w 2876550"/>
              <a:gd name="connsiteY860" fmla="*/ 0 h 1959293"/>
              <a:gd name="connsiteX861" fmla="*/ 1214437 w 2876550"/>
              <a:gd name="connsiteY861" fmla="*/ 28575 h 1959293"/>
              <a:gd name="connsiteX862" fmla="*/ 1188720 w 2876550"/>
              <a:gd name="connsiteY862" fmla="*/ 57150 h 1959293"/>
              <a:gd name="connsiteX863" fmla="*/ 1163002 w 2876550"/>
              <a:gd name="connsiteY863" fmla="*/ 28575 h 1959293"/>
              <a:gd name="connsiteX864" fmla="*/ 1188720 w 2876550"/>
              <a:gd name="connsiteY864" fmla="*/ 0 h 1959293"/>
              <a:gd name="connsiteX865" fmla="*/ 1022985 w 2876550"/>
              <a:gd name="connsiteY865" fmla="*/ 0 h 1959293"/>
              <a:gd name="connsiteX866" fmla="*/ 1048702 w 2876550"/>
              <a:gd name="connsiteY866" fmla="*/ 28575 h 1959293"/>
              <a:gd name="connsiteX867" fmla="*/ 1022985 w 2876550"/>
              <a:gd name="connsiteY867" fmla="*/ 57150 h 1959293"/>
              <a:gd name="connsiteX868" fmla="*/ 997267 w 2876550"/>
              <a:gd name="connsiteY868" fmla="*/ 28575 h 1959293"/>
              <a:gd name="connsiteX869" fmla="*/ 1022985 w 2876550"/>
              <a:gd name="connsiteY869" fmla="*/ 0 h 1959293"/>
              <a:gd name="connsiteX870" fmla="*/ 857249 w 2876550"/>
              <a:gd name="connsiteY870" fmla="*/ 0 h 1959293"/>
              <a:gd name="connsiteX871" fmla="*/ 882967 w 2876550"/>
              <a:gd name="connsiteY871" fmla="*/ 28575 h 1959293"/>
              <a:gd name="connsiteX872" fmla="*/ 857249 w 2876550"/>
              <a:gd name="connsiteY872" fmla="*/ 57150 h 1959293"/>
              <a:gd name="connsiteX873" fmla="*/ 831532 w 2876550"/>
              <a:gd name="connsiteY873" fmla="*/ 28575 h 1959293"/>
              <a:gd name="connsiteX874" fmla="*/ 857249 w 2876550"/>
              <a:gd name="connsiteY874" fmla="*/ 0 h 1959293"/>
              <a:gd name="connsiteX875" fmla="*/ 690562 w 2876550"/>
              <a:gd name="connsiteY875" fmla="*/ 0 h 1959293"/>
              <a:gd name="connsiteX876" fmla="*/ 716280 w 2876550"/>
              <a:gd name="connsiteY876" fmla="*/ 28575 h 1959293"/>
              <a:gd name="connsiteX877" fmla="*/ 690562 w 2876550"/>
              <a:gd name="connsiteY877" fmla="*/ 57150 h 1959293"/>
              <a:gd name="connsiteX878" fmla="*/ 664845 w 2876550"/>
              <a:gd name="connsiteY878" fmla="*/ 28575 h 1959293"/>
              <a:gd name="connsiteX879" fmla="*/ 690562 w 2876550"/>
              <a:gd name="connsiteY879" fmla="*/ 0 h 1959293"/>
              <a:gd name="connsiteX880" fmla="*/ 524827 w 2876550"/>
              <a:gd name="connsiteY880" fmla="*/ 0 h 1959293"/>
              <a:gd name="connsiteX881" fmla="*/ 550545 w 2876550"/>
              <a:gd name="connsiteY881" fmla="*/ 28575 h 1959293"/>
              <a:gd name="connsiteX882" fmla="*/ 524827 w 2876550"/>
              <a:gd name="connsiteY882" fmla="*/ 57150 h 1959293"/>
              <a:gd name="connsiteX883" fmla="*/ 499110 w 2876550"/>
              <a:gd name="connsiteY883" fmla="*/ 28575 h 1959293"/>
              <a:gd name="connsiteX884" fmla="*/ 524827 w 2876550"/>
              <a:gd name="connsiteY884" fmla="*/ 0 h 1959293"/>
              <a:gd name="connsiteX885" fmla="*/ 358139 w 2876550"/>
              <a:gd name="connsiteY885" fmla="*/ 0 h 1959293"/>
              <a:gd name="connsiteX886" fmla="*/ 383857 w 2876550"/>
              <a:gd name="connsiteY886" fmla="*/ 28575 h 1959293"/>
              <a:gd name="connsiteX887" fmla="*/ 358139 w 2876550"/>
              <a:gd name="connsiteY887" fmla="*/ 57150 h 1959293"/>
              <a:gd name="connsiteX888" fmla="*/ 332422 w 2876550"/>
              <a:gd name="connsiteY888" fmla="*/ 28575 h 1959293"/>
              <a:gd name="connsiteX889" fmla="*/ 358139 w 2876550"/>
              <a:gd name="connsiteY889" fmla="*/ 0 h 1959293"/>
              <a:gd name="connsiteX890" fmla="*/ 192405 w 2876550"/>
              <a:gd name="connsiteY890" fmla="*/ 0 h 1959293"/>
              <a:gd name="connsiteX891" fmla="*/ 218122 w 2876550"/>
              <a:gd name="connsiteY891" fmla="*/ 28575 h 1959293"/>
              <a:gd name="connsiteX892" fmla="*/ 192405 w 2876550"/>
              <a:gd name="connsiteY892" fmla="*/ 57150 h 1959293"/>
              <a:gd name="connsiteX893" fmla="*/ 166687 w 2876550"/>
              <a:gd name="connsiteY893" fmla="*/ 28575 h 1959293"/>
              <a:gd name="connsiteX894" fmla="*/ 192405 w 2876550"/>
              <a:gd name="connsiteY894" fmla="*/ 0 h 1959293"/>
              <a:gd name="connsiteX895" fmla="*/ 25718 w 2876550"/>
              <a:gd name="connsiteY895" fmla="*/ 0 h 1959293"/>
              <a:gd name="connsiteX896" fmla="*/ 51435 w 2876550"/>
              <a:gd name="connsiteY896" fmla="*/ 28575 h 1959293"/>
              <a:gd name="connsiteX897" fmla="*/ 25718 w 2876550"/>
              <a:gd name="connsiteY897" fmla="*/ 57150 h 1959293"/>
              <a:gd name="connsiteX898" fmla="*/ 0 w 2876550"/>
              <a:gd name="connsiteY898" fmla="*/ 28575 h 1959293"/>
              <a:gd name="connsiteX899" fmla="*/ 25718 w 2876550"/>
              <a:gd name="connsiteY899" fmla="*/ 0 h 195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</a:cxnLst>
            <a:rect l="l" t="t" r="r" b="b"/>
            <a:pathLst>
              <a:path w="2876550" h="1959293">
                <a:moveTo>
                  <a:pt x="2850832" y="1902143"/>
                </a:moveTo>
                <a:cubicBezTo>
                  <a:pt x="2865120" y="1902143"/>
                  <a:pt x="2876550" y="1914526"/>
                  <a:pt x="2876550" y="1930718"/>
                </a:cubicBezTo>
                <a:cubicBezTo>
                  <a:pt x="2876550" y="1945958"/>
                  <a:pt x="2865120" y="1959293"/>
                  <a:pt x="2850832" y="1959293"/>
                </a:cubicBezTo>
                <a:cubicBezTo>
                  <a:pt x="2836545" y="1959293"/>
                  <a:pt x="2825115" y="1946910"/>
                  <a:pt x="2825115" y="1930718"/>
                </a:cubicBezTo>
                <a:cubicBezTo>
                  <a:pt x="2825115" y="1915478"/>
                  <a:pt x="2836545" y="1902143"/>
                  <a:pt x="2850832" y="1902143"/>
                </a:cubicBezTo>
                <a:close/>
                <a:moveTo>
                  <a:pt x="2684144" y="1902143"/>
                </a:moveTo>
                <a:cubicBezTo>
                  <a:pt x="2698432" y="1902143"/>
                  <a:pt x="2709862" y="1914526"/>
                  <a:pt x="2709862" y="1930718"/>
                </a:cubicBezTo>
                <a:cubicBezTo>
                  <a:pt x="2709862" y="1945958"/>
                  <a:pt x="2698432" y="1959293"/>
                  <a:pt x="2684144" y="1959293"/>
                </a:cubicBezTo>
                <a:cubicBezTo>
                  <a:pt x="2669857" y="1959293"/>
                  <a:pt x="2658427" y="1946910"/>
                  <a:pt x="2658427" y="1930718"/>
                </a:cubicBezTo>
                <a:cubicBezTo>
                  <a:pt x="2658427" y="1915478"/>
                  <a:pt x="2669857" y="1902143"/>
                  <a:pt x="2684144" y="1902143"/>
                </a:cubicBezTo>
                <a:close/>
                <a:moveTo>
                  <a:pt x="2518409" y="1902143"/>
                </a:moveTo>
                <a:cubicBezTo>
                  <a:pt x="2532697" y="1902143"/>
                  <a:pt x="2544127" y="1914526"/>
                  <a:pt x="2544127" y="1930718"/>
                </a:cubicBezTo>
                <a:cubicBezTo>
                  <a:pt x="2544127" y="1945958"/>
                  <a:pt x="2532697" y="1959293"/>
                  <a:pt x="2518409" y="1959293"/>
                </a:cubicBezTo>
                <a:cubicBezTo>
                  <a:pt x="2504122" y="1959293"/>
                  <a:pt x="2492692" y="1946910"/>
                  <a:pt x="2492692" y="1930718"/>
                </a:cubicBezTo>
                <a:cubicBezTo>
                  <a:pt x="2492692" y="1915478"/>
                  <a:pt x="2504122" y="1902143"/>
                  <a:pt x="2518409" y="1902143"/>
                </a:cubicBezTo>
                <a:close/>
                <a:moveTo>
                  <a:pt x="2352674" y="1902143"/>
                </a:moveTo>
                <a:cubicBezTo>
                  <a:pt x="2366962" y="1902143"/>
                  <a:pt x="2378392" y="1914526"/>
                  <a:pt x="2378392" y="1930718"/>
                </a:cubicBezTo>
                <a:cubicBezTo>
                  <a:pt x="2378392" y="1946910"/>
                  <a:pt x="2366962" y="1959293"/>
                  <a:pt x="2352674" y="1959293"/>
                </a:cubicBezTo>
                <a:cubicBezTo>
                  <a:pt x="2338387" y="1959293"/>
                  <a:pt x="2326957" y="1946910"/>
                  <a:pt x="2326957" y="1930718"/>
                </a:cubicBezTo>
                <a:cubicBezTo>
                  <a:pt x="2326957" y="1914526"/>
                  <a:pt x="2338387" y="1902143"/>
                  <a:pt x="2352674" y="1902143"/>
                </a:cubicBezTo>
                <a:close/>
                <a:moveTo>
                  <a:pt x="2185987" y="1902143"/>
                </a:moveTo>
                <a:cubicBezTo>
                  <a:pt x="2200275" y="1902143"/>
                  <a:pt x="2211705" y="1914526"/>
                  <a:pt x="2211705" y="1930718"/>
                </a:cubicBezTo>
                <a:cubicBezTo>
                  <a:pt x="2211705" y="1945958"/>
                  <a:pt x="2200275" y="1959293"/>
                  <a:pt x="2185987" y="1959293"/>
                </a:cubicBezTo>
                <a:cubicBezTo>
                  <a:pt x="2171700" y="1959293"/>
                  <a:pt x="2160270" y="1946910"/>
                  <a:pt x="2160270" y="1930718"/>
                </a:cubicBezTo>
                <a:cubicBezTo>
                  <a:pt x="2160270" y="1915478"/>
                  <a:pt x="2171700" y="1902143"/>
                  <a:pt x="2185987" y="1902143"/>
                </a:cubicBezTo>
                <a:close/>
                <a:moveTo>
                  <a:pt x="2020252" y="1902143"/>
                </a:moveTo>
                <a:cubicBezTo>
                  <a:pt x="2034539" y="1902143"/>
                  <a:pt x="2045969" y="1914526"/>
                  <a:pt x="2045969" y="1930718"/>
                </a:cubicBezTo>
                <a:cubicBezTo>
                  <a:pt x="2045969" y="1945958"/>
                  <a:pt x="2034539" y="1959293"/>
                  <a:pt x="2020252" y="1959293"/>
                </a:cubicBezTo>
                <a:cubicBezTo>
                  <a:pt x="2005964" y="1959293"/>
                  <a:pt x="1994534" y="1946910"/>
                  <a:pt x="1994534" y="1930718"/>
                </a:cubicBezTo>
                <a:cubicBezTo>
                  <a:pt x="1994534" y="1915478"/>
                  <a:pt x="2005964" y="1902143"/>
                  <a:pt x="2020252" y="1902143"/>
                </a:cubicBezTo>
                <a:close/>
                <a:moveTo>
                  <a:pt x="1853565" y="1902143"/>
                </a:moveTo>
                <a:cubicBezTo>
                  <a:pt x="1867852" y="1902143"/>
                  <a:pt x="1879282" y="1914526"/>
                  <a:pt x="1879282" y="1930718"/>
                </a:cubicBezTo>
                <a:cubicBezTo>
                  <a:pt x="1879282" y="1945958"/>
                  <a:pt x="1867852" y="1959293"/>
                  <a:pt x="1853565" y="1959293"/>
                </a:cubicBezTo>
                <a:cubicBezTo>
                  <a:pt x="1839277" y="1959293"/>
                  <a:pt x="1827847" y="1946910"/>
                  <a:pt x="1827847" y="1930718"/>
                </a:cubicBezTo>
                <a:cubicBezTo>
                  <a:pt x="1827847" y="1915478"/>
                  <a:pt x="1839277" y="1902143"/>
                  <a:pt x="1853565" y="1902143"/>
                </a:cubicBezTo>
                <a:close/>
                <a:moveTo>
                  <a:pt x="1687829" y="1902143"/>
                </a:moveTo>
                <a:cubicBezTo>
                  <a:pt x="1702117" y="1902143"/>
                  <a:pt x="1713547" y="1914526"/>
                  <a:pt x="1713547" y="1930718"/>
                </a:cubicBezTo>
                <a:cubicBezTo>
                  <a:pt x="1713547" y="1945958"/>
                  <a:pt x="1702117" y="1959293"/>
                  <a:pt x="1687829" y="1959293"/>
                </a:cubicBezTo>
                <a:cubicBezTo>
                  <a:pt x="1673542" y="1959293"/>
                  <a:pt x="1662112" y="1946910"/>
                  <a:pt x="1662112" y="1930718"/>
                </a:cubicBezTo>
                <a:cubicBezTo>
                  <a:pt x="1662112" y="1915478"/>
                  <a:pt x="1673542" y="1902143"/>
                  <a:pt x="1687829" y="1902143"/>
                </a:cubicBezTo>
                <a:close/>
                <a:moveTo>
                  <a:pt x="1521142" y="1902143"/>
                </a:moveTo>
                <a:cubicBezTo>
                  <a:pt x="1535430" y="1902143"/>
                  <a:pt x="1546860" y="1914526"/>
                  <a:pt x="1546860" y="1930718"/>
                </a:cubicBezTo>
                <a:cubicBezTo>
                  <a:pt x="1546860" y="1945958"/>
                  <a:pt x="1535430" y="1959293"/>
                  <a:pt x="1521142" y="1959293"/>
                </a:cubicBezTo>
                <a:cubicBezTo>
                  <a:pt x="1506855" y="1959293"/>
                  <a:pt x="1495425" y="1946910"/>
                  <a:pt x="1495425" y="1930718"/>
                </a:cubicBezTo>
                <a:cubicBezTo>
                  <a:pt x="1495425" y="1915478"/>
                  <a:pt x="1506855" y="1902143"/>
                  <a:pt x="1521142" y="1902143"/>
                </a:cubicBezTo>
                <a:close/>
                <a:moveTo>
                  <a:pt x="1355407" y="1902143"/>
                </a:moveTo>
                <a:cubicBezTo>
                  <a:pt x="1369695" y="1902143"/>
                  <a:pt x="1381125" y="1914526"/>
                  <a:pt x="1381125" y="1930718"/>
                </a:cubicBezTo>
                <a:cubicBezTo>
                  <a:pt x="1381125" y="1945958"/>
                  <a:pt x="1369695" y="1959293"/>
                  <a:pt x="1355407" y="1959293"/>
                </a:cubicBezTo>
                <a:cubicBezTo>
                  <a:pt x="1341120" y="1959293"/>
                  <a:pt x="1329690" y="1946910"/>
                  <a:pt x="1329690" y="1930718"/>
                </a:cubicBezTo>
                <a:cubicBezTo>
                  <a:pt x="1329690" y="1915478"/>
                  <a:pt x="1341120" y="1902143"/>
                  <a:pt x="1355407" y="1902143"/>
                </a:cubicBezTo>
                <a:close/>
                <a:moveTo>
                  <a:pt x="1188720" y="1902143"/>
                </a:moveTo>
                <a:cubicBezTo>
                  <a:pt x="1203007" y="1902143"/>
                  <a:pt x="1214437" y="1914526"/>
                  <a:pt x="1214437" y="1930718"/>
                </a:cubicBezTo>
                <a:cubicBezTo>
                  <a:pt x="1214437" y="1945958"/>
                  <a:pt x="1203007" y="1959293"/>
                  <a:pt x="1188720" y="1959293"/>
                </a:cubicBezTo>
                <a:cubicBezTo>
                  <a:pt x="1174432" y="1959293"/>
                  <a:pt x="1163002" y="1946910"/>
                  <a:pt x="1163002" y="1930718"/>
                </a:cubicBezTo>
                <a:cubicBezTo>
                  <a:pt x="1163002" y="1915478"/>
                  <a:pt x="1174432" y="1902143"/>
                  <a:pt x="1188720" y="1902143"/>
                </a:cubicBezTo>
                <a:close/>
                <a:moveTo>
                  <a:pt x="1022985" y="1902143"/>
                </a:moveTo>
                <a:cubicBezTo>
                  <a:pt x="1037272" y="1902143"/>
                  <a:pt x="1048702" y="1914526"/>
                  <a:pt x="1048702" y="1930718"/>
                </a:cubicBezTo>
                <a:cubicBezTo>
                  <a:pt x="1048702" y="1945958"/>
                  <a:pt x="1037272" y="1959293"/>
                  <a:pt x="1022985" y="1959293"/>
                </a:cubicBezTo>
                <a:cubicBezTo>
                  <a:pt x="1008697" y="1959293"/>
                  <a:pt x="997267" y="1946910"/>
                  <a:pt x="997267" y="1930718"/>
                </a:cubicBezTo>
                <a:cubicBezTo>
                  <a:pt x="997267" y="1915478"/>
                  <a:pt x="1008697" y="1902143"/>
                  <a:pt x="1022985" y="1902143"/>
                </a:cubicBezTo>
                <a:close/>
                <a:moveTo>
                  <a:pt x="857249" y="1902143"/>
                </a:moveTo>
                <a:cubicBezTo>
                  <a:pt x="871537" y="1902143"/>
                  <a:pt x="882967" y="1914526"/>
                  <a:pt x="882967" y="1930718"/>
                </a:cubicBezTo>
                <a:cubicBezTo>
                  <a:pt x="882967" y="1945958"/>
                  <a:pt x="871537" y="1959293"/>
                  <a:pt x="857249" y="1959293"/>
                </a:cubicBezTo>
                <a:cubicBezTo>
                  <a:pt x="842962" y="1959293"/>
                  <a:pt x="831532" y="1946910"/>
                  <a:pt x="831532" y="1930718"/>
                </a:cubicBezTo>
                <a:cubicBezTo>
                  <a:pt x="831532" y="1915478"/>
                  <a:pt x="842962" y="1902143"/>
                  <a:pt x="857249" y="1902143"/>
                </a:cubicBezTo>
                <a:close/>
                <a:moveTo>
                  <a:pt x="690562" y="1902143"/>
                </a:moveTo>
                <a:cubicBezTo>
                  <a:pt x="704850" y="1902143"/>
                  <a:pt x="716280" y="1914526"/>
                  <a:pt x="716280" y="1930718"/>
                </a:cubicBezTo>
                <a:cubicBezTo>
                  <a:pt x="716280" y="1945958"/>
                  <a:pt x="704850" y="1959293"/>
                  <a:pt x="690562" y="1959293"/>
                </a:cubicBezTo>
                <a:cubicBezTo>
                  <a:pt x="676275" y="1959293"/>
                  <a:pt x="664845" y="1946910"/>
                  <a:pt x="664845" y="1930718"/>
                </a:cubicBezTo>
                <a:cubicBezTo>
                  <a:pt x="664845" y="1915478"/>
                  <a:pt x="676275" y="1902143"/>
                  <a:pt x="690562" y="1902143"/>
                </a:cubicBezTo>
                <a:close/>
                <a:moveTo>
                  <a:pt x="524827" y="1902143"/>
                </a:moveTo>
                <a:cubicBezTo>
                  <a:pt x="539115" y="1902143"/>
                  <a:pt x="550545" y="1914526"/>
                  <a:pt x="550545" y="1930718"/>
                </a:cubicBezTo>
                <a:cubicBezTo>
                  <a:pt x="550545" y="1945958"/>
                  <a:pt x="539115" y="1959293"/>
                  <a:pt x="524827" y="1959293"/>
                </a:cubicBezTo>
                <a:cubicBezTo>
                  <a:pt x="510540" y="1959293"/>
                  <a:pt x="499110" y="1946910"/>
                  <a:pt x="499110" y="1930718"/>
                </a:cubicBezTo>
                <a:cubicBezTo>
                  <a:pt x="499110" y="1915478"/>
                  <a:pt x="510540" y="1902143"/>
                  <a:pt x="524827" y="1902143"/>
                </a:cubicBezTo>
                <a:close/>
                <a:moveTo>
                  <a:pt x="358139" y="1902143"/>
                </a:moveTo>
                <a:cubicBezTo>
                  <a:pt x="372427" y="1902143"/>
                  <a:pt x="383857" y="1914526"/>
                  <a:pt x="383857" y="1930718"/>
                </a:cubicBezTo>
                <a:cubicBezTo>
                  <a:pt x="383857" y="1946910"/>
                  <a:pt x="372427" y="1959293"/>
                  <a:pt x="358139" y="1959293"/>
                </a:cubicBezTo>
                <a:cubicBezTo>
                  <a:pt x="343852" y="1959293"/>
                  <a:pt x="332422" y="1946910"/>
                  <a:pt x="332422" y="1930718"/>
                </a:cubicBezTo>
                <a:cubicBezTo>
                  <a:pt x="332422" y="1914526"/>
                  <a:pt x="343852" y="1902143"/>
                  <a:pt x="358139" y="1902143"/>
                </a:cubicBezTo>
                <a:close/>
                <a:moveTo>
                  <a:pt x="192405" y="1902143"/>
                </a:moveTo>
                <a:cubicBezTo>
                  <a:pt x="206692" y="1902143"/>
                  <a:pt x="218122" y="1914526"/>
                  <a:pt x="218122" y="1930718"/>
                </a:cubicBezTo>
                <a:cubicBezTo>
                  <a:pt x="218122" y="1945958"/>
                  <a:pt x="206692" y="1959293"/>
                  <a:pt x="192405" y="1959293"/>
                </a:cubicBezTo>
                <a:cubicBezTo>
                  <a:pt x="178117" y="1959293"/>
                  <a:pt x="166687" y="1946910"/>
                  <a:pt x="166687" y="1930718"/>
                </a:cubicBezTo>
                <a:cubicBezTo>
                  <a:pt x="166687" y="1915478"/>
                  <a:pt x="178117" y="1902143"/>
                  <a:pt x="192405" y="1902143"/>
                </a:cubicBezTo>
                <a:close/>
                <a:moveTo>
                  <a:pt x="25718" y="1902143"/>
                </a:moveTo>
                <a:cubicBezTo>
                  <a:pt x="40005" y="1902143"/>
                  <a:pt x="51435" y="1914526"/>
                  <a:pt x="51435" y="1930718"/>
                </a:cubicBezTo>
                <a:cubicBezTo>
                  <a:pt x="51435" y="1946910"/>
                  <a:pt x="40005" y="1959293"/>
                  <a:pt x="25718" y="1959293"/>
                </a:cubicBezTo>
                <a:cubicBezTo>
                  <a:pt x="11430" y="1959293"/>
                  <a:pt x="0" y="1946910"/>
                  <a:pt x="0" y="1930718"/>
                </a:cubicBezTo>
                <a:cubicBezTo>
                  <a:pt x="0" y="1914526"/>
                  <a:pt x="11430" y="1902143"/>
                  <a:pt x="25718" y="1902143"/>
                </a:cubicBezTo>
                <a:close/>
                <a:moveTo>
                  <a:pt x="2850832" y="1690688"/>
                </a:moveTo>
                <a:cubicBezTo>
                  <a:pt x="2865120" y="1690688"/>
                  <a:pt x="2876550" y="1703071"/>
                  <a:pt x="2876550" y="1719263"/>
                </a:cubicBezTo>
                <a:cubicBezTo>
                  <a:pt x="2876550" y="1734503"/>
                  <a:pt x="2865120" y="1747838"/>
                  <a:pt x="2850832" y="1747838"/>
                </a:cubicBezTo>
                <a:cubicBezTo>
                  <a:pt x="2836545" y="1747838"/>
                  <a:pt x="2825115" y="1735455"/>
                  <a:pt x="2825115" y="1719263"/>
                </a:cubicBezTo>
                <a:cubicBezTo>
                  <a:pt x="2825115" y="1703071"/>
                  <a:pt x="2836545" y="1690688"/>
                  <a:pt x="2850832" y="1690688"/>
                </a:cubicBezTo>
                <a:close/>
                <a:moveTo>
                  <a:pt x="2684144" y="1690688"/>
                </a:moveTo>
                <a:cubicBezTo>
                  <a:pt x="2698432" y="1690688"/>
                  <a:pt x="2709862" y="1703071"/>
                  <a:pt x="2709862" y="1719263"/>
                </a:cubicBezTo>
                <a:cubicBezTo>
                  <a:pt x="2709862" y="1735455"/>
                  <a:pt x="2698432" y="1747838"/>
                  <a:pt x="2684144" y="1747838"/>
                </a:cubicBezTo>
                <a:cubicBezTo>
                  <a:pt x="2669857" y="1747838"/>
                  <a:pt x="2658427" y="1735455"/>
                  <a:pt x="2658427" y="1719263"/>
                </a:cubicBezTo>
                <a:cubicBezTo>
                  <a:pt x="2658427" y="1703071"/>
                  <a:pt x="2669857" y="1690688"/>
                  <a:pt x="2684144" y="1690688"/>
                </a:cubicBezTo>
                <a:close/>
                <a:moveTo>
                  <a:pt x="2518409" y="1690688"/>
                </a:moveTo>
                <a:cubicBezTo>
                  <a:pt x="2532697" y="1690688"/>
                  <a:pt x="2544127" y="1703071"/>
                  <a:pt x="2544127" y="1719263"/>
                </a:cubicBezTo>
                <a:cubicBezTo>
                  <a:pt x="2544127" y="1734503"/>
                  <a:pt x="2532697" y="1747838"/>
                  <a:pt x="2518409" y="1747838"/>
                </a:cubicBezTo>
                <a:cubicBezTo>
                  <a:pt x="2504122" y="1747838"/>
                  <a:pt x="2492692" y="1735455"/>
                  <a:pt x="2492692" y="1719263"/>
                </a:cubicBezTo>
                <a:cubicBezTo>
                  <a:pt x="2492692" y="1703071"/>
                  <a:pt x="2504122" y="1690688"/>
                  <a:pt x="2518409" y="1690688"/>
                </a:cubicBezTo>
                <a:close/>
                <a:moveTo>
                  <a:pt x="2352674" y="1690688"/>
                </a:moveTo>
                <a:cubicBezTo>
                  <a:pt x="2366962" y="1690688"/>
                  <a:pt x="2378392" y="1703071"/>
                  <a:pt x="2378392" y="1719263"/>
                </a:cubicBezTo>
                <a:cubicBezTo>
                  <a:pt x="2378392" y="1734503"/>
                  <a:pt x="2366962" y="1747838"/>
                  <a:pt x="2352674" y="1747838"/>
                </a:cubicBezTo>
                <a:cubicBezTo>
                  <a:pt x="2338387" y="1747838"/>
                  <a:pt x="2326957" y="1735455"/>
                  <a:pt x="2326957" y="1719263"/>
                </a:cubicBezTo>
                <a:cubicBezTo>
                  <a:pt x="2326957" y="1703071"/>
                  <a:pt x="2338387" y="1690688"/>
                  <a:pt x="2352674" y="1690688"/>
                </a:cubicBezTo>
                <a:close/>
                <a:moveTo>
                  <a:pt x="2185987" y="1690688"/>
                </a:moveTo>
                <a:cubicBezTo>
                  <a:pt x="2200275" y="1690688"/>
                  <a:pt x="2211705" y="1703071"/>
                  <a:pt x="2211705" y="1719263"/>
                </a:cubicBezTo>
                <a:cubicBezTo>
                  <a:pt x="2211705" y="1734503"/>
                  <a:pt x="2200275" y="1747838"/>
                  <a:pt x="2185987" y="1747838"/>
                </a:cubicBezTo>
                <a:cubicBezTo>
                  <a:pt x="2171700" y="1747838"/>
                  <a:pt x="2160270" y="1735455"/>
                  <a:pt x="2160270" y="1719263"/>
                </a:cubicBezTo>
                <a:cubicBezTo>
                  <a:pt x="2160270" y="1703071"/>
                  <a:pt x="2171700" y="1690688"/>
                  <a:pt x="2185987" y="1690688"/>
                </a:cubicBezTo>
                <a:close/>
                <a:moveTo>
                  <a:pt x="2020252" y="1690688"/>
                </a:moveTo>
                <a:cubicBezTo>
                  <a:pt x="2034539" y="1690688"/>
                  <a:pt x="2045969" y="1703071"/>
                  <a:pt x="2045969" y="1719263"/>
                </a:cubicBezTo>
                <a:cubicBezTo>
                  <a:pt x="2045969" y="1735455"/>
                  <a:pt x="2034539" y="1747838"/>
                  <a:pt x="2020252" y="1747838"/>
                </a:cubicBezTo>
                <a:cubicBezTo>
                  <a:pt x="2005964" y="1747838"/>
                  <a:pt x="1994534" y="1735455"/>
                  <a:pt x="1994534" y="1719263"/>
                </a:cubicBezTo>
                <a:cubicBezTo>
                  <a:pt x="1994534" y="1703071"/>
                  <a:pt x="2005964" y="1690688"/>
                  <a:pt x="2020252" y="1690688"/>
                </a:cubicBezTo>
                <a:close/>
                <a:moveTo>
                  <a:pt x="1853565" y="1690688"/>
                </a:moveTo>
                <a:cubicBezTo>
                  <a:pt x="1867852" y="1690688"/>
                  <a:pt x="1879282" y="1703071"/>
                  <a:pt x="1879282" y="1719263"/>
                </a:cubicBezTo>
                <a:cubicBezTo>
                  <a:pt x="1879282" y="1734503"/>
                  <a:pt x="1867852" y="1747838"/>
                  <a:pt x="1853565" y="1747838"/>
                </a:cubicBezTo>
                <a:cubicBezTo>
                  <a:pt x="1839277" y="1747838"/>
                  <a:pt x="1827847" y="1735455"/>
                  <a:pt x="1827847" y="1719263"/>
                </a:cubicBezTo>
                <a:cubicBezTo>
                  <a:pt x="1827847" y="1703071"/>
                  <a:pt x="1839277" y="1690688"/>
                  <a:pt x="1853565" y="1690688"/>
                </a:cubicBezTo>
                <a:close/>
                <a:moveTo>
                  <a:pt x="1687829" y="1690688"/>
                </a:moveTo>
                <a:cubicBezTo>
                  <a:pt x="1702117" y="1690688"/>
                  <a:pt x="1713547" y="1703071"/>
                  <a:pt x="1713547" y="1719263"/>
                </a:cubicBezTo>
                <a:cubicBezTo>
                  <a:pt x="1713547" y="1734503"/>
                  <a:pt x="1702117" y="1747838"/>
                  <a:pt x="1687829" y="1747838"/>
                </a:cubicBezTo>
                <a:cubicBezTo>
                  <a:pt x="1673542" y="1747838"/>
                  <a:pt x="1662112" y="1735455"/>
                  <a:pt x="1662112" y="1719263"/>
                </a:cubicBezTo>
                <a:cubicBezTo>
                  <a:pt x="1662112" y="1703071"/>
                  <a:pt x="1673542" y="1690688"/>
                  <a:pt x="1687829" y="1690688"/>
                </a:cubicBezTo>
                <a:close/>
                <a:moveTo>
                  <a:pt x="1521142" y="1690688"/>
                </a:moveTo>
                <a:cubicBezTo>
                  <a:pt x="1535430" y="1690688"/>
                  <a:pt x="1546860" y="1703071"/>
                  <a:pt x="1546860" y="1719263"/>
                </a:cubicBezTo>
                <a:cubicBezTo>
                  <a:pt x="1546860" y="1734503"/>
                  <a:pt x="1535430" y="1747838"/>
                  <a:pt x="1521142" y="1747838"/>
                </a:cubicBezTo>
                <a:cubicBezTo>
                  <a:pt x="1506855" y="1747838"/>
                  <a:pt x="1495425" y="1735455"/>
                  <a:pt x="1495425" y="1719263"/>
                </a:cubicBezTo>
                <a:cubicBezTo>
                  <a:pt x="1495425" y="1703071"/>
                  <a:pt x="1506855" y="1690688"/>
                  <a:pt x="1521142" y="1690688"/>
                </a:cubicBezTo>
                <a:close/>
                <a:moveTo>
                  <a:pt x="1355407" y="1690688"/>
                </a:moveTo>
                <a:cubicBezTo>
                  <a:pt x="1369695" y="1690688"/>
                  <a:pt x="1381125" y="1703071"/>
                  <a:pt x="1381125" y="1719263"/>
                </a:cubicBezTo>
                <a:cubicBezTo>
                  <a:pt x="1381125" y="1734503"/>
                  <a:pt x="1369695" y="1747838"/>
                  <a:pt x="1355407" y="1747838"/>
                </a:cubicBezTo>
                <a:cubicBezTo>
                  <a:pt x="1341120" y="1747838"/>
                  <a:pt x="1329690" y="1735455"/>
                  <a:pt x="1329690" y="1719263"/>
                </a:cubicBezTo>
                <a:cubicBezTo>
                  <a:pt x="1329690" y="1703071"/>
                  <a:pt x="1341120" y="1690688"/>
                  <a:pt x="1355407" y="1690688"/>
                </a:cubicBezTo>
                <a:close/>
                <a:moveTo>
                  <a:pt x="1188720" y="1690688"/>
                </a:moveTo>
                <a:cubicBezTo>
                  <a:pt x="1203007" y="1690688"/>
                  <a:pt x="1214437" y="1703071"/>
                  <a:pt x="1214437" y="1719263"/>
                </a:cubicBezTo>
                <a:cubicBezTo>
                  <a:pt x="1214437" y="1734503"/>
                  <a:pt x="1203007" y="1747838"/>
                  <a:pt x="1188720" y="1747838"/>
                </a:cubicBezTo>
                <a:cubicBezTo>
                  <a:pt x="1174432" y="1747838"/>
                  <a:pt x="1163002" y="1735455"/>
                  <a:pt x="1163002" y="1719263"/>
                </a:cubicBezTo>
                <a:cubicBezTo>
                  <a:pt x="1163002" y="1703071"/>
                  <a:pt x="1174432" y="1690688"/>
                  <a:pt x="1188720" y="1690688"/>
                </a:cubicBezTo>
                <a:close/>
                <a:moveTo>
                  <a:pt x="1022985" y="1690688"/>
                </a:moveTo>
                <a:cubicBezTo>
                  <a:pt x="1037272" y="1690688"/>
                  <a:pt x="1048702" y="1703071"/>
                  <a:pt x="1048702" y="1719263"/>
                </a:cubicBezTo>
                <a:cubicBezTo>
                  <a:pt x="1048702" y="1734503"/>
                  <a:pt x="1037272" y="1747838"/>
                  <a:pt x="1022985" y="1747838"/>
                </a:cubicBezTo>
                <a:cubicBezTo>
                  <a:pt x="1008697" y="1747838"/>
                  <a:pt x="997267" y="1735455"/>
                  <a:pt x="997267" y="1719263"/>
                </a:cubicBezTo>
                <a:cubicBezTo>
                  <a:pt x="997267" y="1703071"/>
                  <a:pt x="1008697" y="1690688"/>
                  <a:pt x="1022985" y="1690688"/>
                </a:cubicBezTo>
                <a:close/>
                <a:moveTo>
                  <a:pt x="857249" y="1690688"/>
                </a:moveTo>
                <a:cubicBezTo>
                  <a:pt x="871537" y="1690688"/>
                  <a:pt x="882967" y="1703071"/>
                  <a:pt x="882967" y="1719263"/>
                </a:cubicBezTo>
                <a:cubicBezTo>
                  <a:pt x="882967" y="1734503"/>
                  <a:pt x="871537" y="1747838"/>
                  <a:pt x="857249" y="1747838"/>
                </a:cubicBezTo>
                <a:cubicBezTo>
                  <a:pt x="842962" y="1747838"/>
                  <a:pt x="831532" y="1735455"/>
                  <a:pt x="831532" y="1719263"/>
                </a:cubicBezTo>
                <a:cubicBezTo>
                  <a:pt x="831532" y="1703071"/>
                  <a:pt x="842962" y="1690688"/>
                  <a:pt x="857249" y="1690688"/>
                </a:cubicBezTo>
                <a:close/>
                <a:moveTo>
                  <a:pt x="690562" y="1690688"/>
                </a:moveTo>
                <a:cubicBezTo>
                  <a:pt x="704850" y="1690688"/>
                  <a:pt x="716280" y="1703071"/>
                  <a:pt x="716280" y="1719263"/>
                </a:cubicBezTo>
                <a:cubicBezTo>
                  <a:pt x="716280" y="1735455"/>
                  <a:pt x="704850" y="1747838"/>
                  <a:pt x="690562" y="1747838"/>
                </a:cubicBezTo>
                <a:cubicBezTo>
                  <a:pt x="676275" y="1747838"/>
                  <a:pt x="664845" y="1735455"/>
                  <a:pt x="664845" y="1719263"/>
                </a:cubicBezTo>
                <a:cubicBezTo>
                  <a:pt x="664845" y="1703071"/>
                  <a:pt x="676275" y="1690688"/>
                  <a:pt x="690562" y="1690688"/>
                </a:cubicBezTo>
                <a:close/>
                <a:moveTo>
                  <a:pt x="524827" y="1690688"/>
                </a:moveTo>
                <a:cubicBezTo>
                  <a:pt x="539115" y="1690688"/>
                  <a:pt x="550545" y="1703071"/>
                  <a:pt x="550545" y="1719263"/>
                </a:cubicBezTo>
                <a:cubicBezTo>
                  <a:pt x="550545" y="1734503"/>
                  <a:pt x="539115" y="1747838"/>
                  <a:pt x="524827" y="1747838"/>
                </a:cubicBezTo>
                <a:cubicBezTo>
                  <a:pt x="510540" y="1747838"/>
                  <a:pt x="499110" y="1735455"/>
                  <a:pt x="499110" y="1719263"/>
                </a:cubicBezTo>
                <a:cubicBezTo>
                  <a:pt x="499110" y="1703071"/>
                  <a:pt x="510540" y="1690688"/>
                  <a:pt x="524827" y="1690688"/>
                </a:cubicBezTo>
                <a:close/>
                <a:moveTo>
                  <a:pt x="358139" y="1690688"/>
                </a:moveTo>
                <a:cubicBezTo>
                  <a:pt x="372427" y="1690688"/>
                  <a:pt x="383857" y="1703071"/>
                  <a:pt x="383857" y="1719263"/>
                </a:cubicBezTo>
                <a:cubicBezTo>
                  <a:pt x="383857" y="1734503"/>
                  <a:pt x="372427" y="1747838"/>
                  <a:pt x="358139" y="1747838"/>
                </a:cubicBezTo>
                <a:cubicBezTo>
                  <a:pt x="343852" y="1747838"/>
                  <a:pt x="332422" y="1735455"/>
                  <a:pt x="332422" y="1719263"/>
                </a:cubicBezTo>
                <a:cubicBezTo>
                  <a:pt x="332422" y="1703071"/>
                  <a:pt x="343852" y="1690688"/>
                  <a:pt x="358139" y="1690688"/>
                </a:cubicBezTo>
                <a:close/>
                <a:moveTo>
                  <a:pt x="192405" y="1690688"/>
                </a:moveTo>
                <a:cubicBezTo>
                  <a:pt x="206692" y="1690688"/>
                  <a:pt x="218122" y="1703071"/>
                  <a:pt x="218122" y="1719263"/>
                </a:cubicBezTo>
                <a:cubicBezTo>
                  <a:pt x="218122" y="1734503"/>
                  <a:pt x="206692" y="1747838"/>
                  <a:pt x="192405" y="1747838"/>
                </a:cubicBezTo>
                <a:cubicBezTo>
                  <a:pt x="178117" y="1747838"/>
                  <a:pt x="166687" y="1735455"/>
                  <a:pt x="166687" y="1719263"/>
                </a:cubicBezTo>
                <a:cubicBezTo>
                  <a:pt x="166687" y="1703071"/>
                  <a:pt x="178117" y="1690688"/>
                  <a:pt x="192405" y="1690688"/>
                </a:cubicBezTo>
                <a:close/>
                <a:moveTo>
                  <a:pt x="25718" y="1690688"/>
                </a:moveTo>
                <a:cubicBezTo>
                  <a:pt x="40005" y="1690688"/>
                  <a:pt x="51435" y="1703071"/>
                  <a:pt x="51435" y="1719263"/>
                </a:cubicBezTo>
                <a:cubicBezTo>
                  <a:pt x="51435" y="1734503"/>
                  <a:pt x="40005" y="1747838"/>
                  <a:pt x="25718" y="1747838"/>
                </a:cubicBezTo>
                <a:cubicBezTo>
                  <a:pt x="11430" y="1747838"/>
                  <a:pt x="0" y="1735455"/>
                  <a:pt x="0" y="1719263"/>
                </a:cubicBezTo>
                <a:cubicBezTo>
                  <a:pt x="0" y="1703071"/>
                  <a:pt x="11430" y="1690688"/>
                  <a:pt x="25718" y="1690688"/>
                </a:cubicBezTo>
                <a:close/>
                <a:moveTo>
                  <a:pt x="2020252" y="1480185"/>
                </a:moveTo>
                <a:cubicBezTo>
                  <a:pt x="2034539" y="1480185"/>
                  <a:pt x="2045969" y="1492568"/>
                  <a:pt x="2045969" y="1508760"/>
                </a:cubicBezTo>
                <a:cubicBezTo>
                  <a:pt x="2045969" y="1524953"/>
                  <a:pt x="2034539" y="1537335"/>
                  <a:pt x="2020252" y="1537335"/>
                </a:cubicBezTo>
                <a:cubicBezTo>
                  <a:pt x="2005964" y="1537335"/>
                  <a:pt x="1994534" y="1524953"/>
                  <a:pt x="1994534" y="1508760"/>
                </a:cubicBezTo>
                <a:cubicBezTo>
                  <a:pt x="1994534" y="1492568"/>
                  <a:pt x="2005964" y="1480185"/>
                  <a:pt x="2020252" y="1480185"/>
                </a:cubicBezTo>
                <a:close/>
                <a:moveTo>
                  <a:pt x="1853565" y="1480185"/>
                </a:moveTo>
                <a:cubicBezTo>
                  <a:pt x="1867852" y="1480185"/>
                  <a:pt x="1879282" y="1492568"/>
                  <a:pt x="1879282" y="1508760"/>
                </a:cubicBezTo>
                <a:cubicBezTo>
                  <a:pt x="1879282" y="1524000"/>
                  <a:pt x="1867852" y="1537335"/>
                  <a:pt x="1853565" y="1537335"/>
                </a:cubicBezTo>
                <a:cubicBezTo>
                  <a:pt x="1839277" y="1537335"/>
                  <a:pt x="1827847" y="1524953"/>
                  <a:pt x="1827847" y="1508760"/>
                </a:cubicBezTo>
                <a:cubicBezTo>
                  <a:pt x="1827847" y="1492568"/>
                  <a:pt x="1839277" y="1480185"/>
                  <a:pt x="1853565" y="1480185"/>
                </a:cubicBezTo>
                <a:close/>
                <a:moveTo>
                  <a:pt x="1687829" y="1480185"/>
                </a:moveTo>
                <a:cubicBezTo>
                  <a:pt x="1702117" y="1480185"/>
                  <a:pt x="1713547" y="1492568"/>
                  <a:pt x="1713547" y="1508760"/>
                </a:cubicBezTo>
                <a:cubicBezTo>
                  <a:pt x="1713547" y="1524000"/>
                  <a:pt x="1702117" y="1537335"/>
                  <a:pt x="1687829" y="1537335"/>
                </a:cubicBezTo>
                <a:cubicBezTo>
                  <a:pt x="1673542" y="1537335"/>
                  <a:pt x="1662112" y="1524953"/>
                  <a:pt x="1662112" y="1508760"/>
                </a:cubicBezTo>
                <a:cubicBezTo>
                  <a:pt x="1662112" y="1492568"/>
                  <a:pt x="1673542" y="1480185"/>
                  <a:pt x="1687829" y="1480185"/>
                </a:cubicBezTo>
                <a:close/>
                <a:moveTo>
                  <a:pt x="1521142" y="1480185"/>
                </a:moveTo>
                <a:cubicBezTo>
                  <a:pt x="1535430" y="1480185"/>
                  <a:pt x="1546860" y="1492568"/>
                  <a:pt x="1546860" y="1508760"/>
                </a:cubicBezTo>
                <a:cubicBezTo>
                  <a:pt x="1546860" y="1524000"/>
                  <a:pt x="1535430" y="1537335"/>
                  <a:pt x="1521142" y="1537335"/>
                </a:cubicBezTo>
                <a:cubicBezTo>
                  <a:pt x="1506855" y="1537335"/>
                  <a:pt x="1495425" y="1524953"/>
                  <a:pt x="1495425" y="1508760"/>
                </a:cubicBezTo>
                <a:cubicBezTo>
                  <a:pt x="1495425" y="1492568"/>
                  <a:pt x="1506855" y="1480185"/>
                  <a:pt x="1521142" y="1480185"/>
                </a:cubicBezTo>
                <a:close/>
                <a:moveTo>
                  <a:pt x="1355407" y="1480185"/>
                </a:moveTo>
                <a:cubicBezTo>
                  <a:pt x="1369695" y="1480185"/>
                  <a:pt x="1381125" y="1492568"/>
                  <a:pt x="1381125" y="1508760"/>
                </a:cubicBezTo>
                <a:cubicBezTo>
                  <a:pt x="1381125" y="1524000"/>
                  <a:pt x="1369695" y="1537335"/>
                  <a:pt x="1355407" y="1537335"/>
                </a:cubicBezTo>
                <a:cubicBezTo>
                  <a:pt x="1341120" y="1537335"/>
                  <a:pt x="1329690" y="1524953"/>
                  <a:pt x="1329690" y="1508760"/>
                </a:cubicBezTo>
                <a:cubicBezTo>
                  <a:pt x="1329690" y="1492568"/>
                  <a:pt x="1341120" y="1480185"/>
                  <a:pt x="1355407" y="1480185"/>
                </a:cubicBezTo>
                <a:close/>
                <a:moveTo>
                  <a:pt x="1188720" y="1480185"/>
                </a:moveTo>
                <a:cubicBezTo>
                  <a:pt x="1203007" y="1480185"/>
                  <a:pt x="1214437" y="1492568"/>
                  <a:pt x="1214437" y="1508760"/>
                </a:cubicBezTo>
                <a:cubicBezTo>
                  <a:pt x="1214437" y="1524000"/>
                  <a:pt x="1203007" y="1537335"/>
                  <a:pt x="1188720" y="1537335"/>
                </a:cubicBezTo>
                <a:cubicBezTo>
                  <a:pt x="1174432" y="1537335"/>
                  <a:pt x="1163002" y="1524953"/>
                  <a:pt x="1163002" y="1508760"/>
                </a:cubicBezTo>
                <a:cubicBezTo>
                  <a:pt x="1163002" y="1492568"/>
                  <a:pt x="1174432" y="1480185"/>
                  <a:pt x="1188720" y="1480185"/>
                </a:cubicBezTo>
                <a:close/>
                <a:moveTo>
                  <a:pt x="1022985" y="1480185"/>
                </a:moveTo>
                <a:cubicBezTo>
                  <a:pt x="1037272" y="1480185"/>
                  <a:pt x="1048702" y="1492568"/>
                  <a:pt x="1048702" y="1508760"/>
                </a:cubicBezTo>
                <a:cubicBezTo>
                  <a:pt x="1048702" y="1524000"/>
                  <a:pt x="1037272" y="1537335"/>
                  <a:pt x="1022985" y="1537335"/>
                </a:cubicBezTo>
                <a:cubicBezTo>
                  <a:pt x="1008697" y="1537335"/>
                  <a:pt x="997267" y="1524953"/>
                  <a:pt x="997267" y="1508760"/>
                </a:cubicBezTo>
                <a:cubicBezTo>
                  <a:pt x="997267" y="1492568"/>
                  <a:pt x="1008697" y="1480185"/>
                  <a:pt x="1022985" y="1480185"/>
                </a:cubicBezTo>
                <a:close/>
                <a:moveTo>
                  <a:pt x="857249" y="1480185"/>
                </a:moveTo>
                <a:cubicBezTo>
                  <a:pt x="871537" y="1480185"/>
                  <a:pt x="882967" y="1492568"/>
                  <a:pt x="882967" y="1508760"/>
                </a:cubicBezTo>
                <a:cubicBezTo>
                  <a:pt x="882967" y="1524000"/>
                  <a:pt x="871537" y="1537335"/>
                  <a:pt x="857249" y="1537335"/>
                </a:cubicBezTo>
                <a:cubicBezTo>
                  <a:pt x="842962" y="1537335"/>
                  <a:pt x="831532" y="1524953"/>
                  <a:pt x="831532" y="1508760"/>
                </a:cubicBezTo>
                <a:cubicBezTo>
                  <a:pt x="831532" y="1492568"/>
                  <a:pt x="842962" y="1480185"/>
                  <a:pt x="857249" y="1480185"/>
                </a:cubicBezTo>
                <a:close/>
                <a:moveTo>
                  <a:pt x="690562" y="1480185"/>
                </a:moveTo>
                <a:cubicBezTo>
                  <a:pt x="704850" y="1480185"/>
                  <a:pt x="716280" y="1492568"/>
                  <a:pt x="716280" y="1508760"/>
                </a:cubicBezTo>
                <a:cubicBezTo>
                  <a:pt x="716280" y="1524000"/>
                  <a:pt x="704850" y="1537335"/>
                  <a:pt x="690562" y="1537335"/>
                </a:cubicBezTo>
                <a:cubicBezTo>
                  <a:pt x="676275" y="1537335"/>
                  <a:pt x="664845" y="1524953"/>
                  <a:pt x="664845" y="1508760"/>
                </a:cubicBezTo>
                <a:cubicBezTo>
                  <a:pt x="664845" y="1492568"/>
                  <a:pt x="676275" y="1480185"/>
                  <a:pt x="690562" y="1480185"/>
                </a:cubicBezTo>
                <a:close/>
                <a:moveTo>
                  <a:pt x="524827" y="1480185"/>
                </a:moveTo>
                <a:cubicBezTo>
                  <a:pt x="539115" y="1480185"/>
                  <a:pt x="550545" y="1492568"/>
                  <a:pt x="550545" y="1508760"/>
                </a:cubicBezTo>
                <a:cubicBezTo>
                  <a:pt x="550545" y="1524000"/>
                  <a:pt x="539115" y="1537335"/>
                  <a:pt x="524827" y="1537335"/>
                </a:cubicBezTo>
                <a:cubicBezTo>
                  <a:pt x="510540" y="1537335"/>
                  <a:pt x="499110" y="1524953"/>
                  <a:pt x="499110" y="1508760"/>
                </a:cubicBezTo>
                <a:cubicBezTo>
                  <a:pt x="499110" y="1492568"/>
                  <a:pt x="510540" y="1480185"/>
                  <a:pt x="524827" y="1480185"/>
                </a:cubicBezTo>
                <a:close/>
                <a:moveTo>
                  <a:pt x="358139" y="1480185"/>
                </a:moveTo>
                <a:cubicBezTo>
                  <a:pt x="372427" y="1480185"/>
                  <a:pt x="383857" y="1492568"/>
                  <a:pt x="383857" y="1508760"/>
                </a:cubicBezTo>
                <a:cubicBezTo>
                  <a:pt x="383857" y="1524000"/>
                  <a:pt x="372427" y="1537335"/>
                  <a:pt x="358139" y="1537335"/>
                </a:cubicBezTo>
                <a:cubicBezTo>
                  <a:pt x="343852" y="1537335"/>
                  <a:pt x="332422" y="1524953"/>
                  <a:pt x="332422" y="1508760"/>
                </a:cubicBezTo>
                <a:cubicBezTo>
                  <a:pt x="332422" y="1492568"/>
                  <a:pt x="343852" y="1480185"/>
                  <a:pt x="358139" y="1480185"/>
                </a:cubicBezTo>
                <a:close/>
                <a:moveTo>
                  <a:pt x="192405" y="1480185"/>
                </a:moveTo>
                <a:cubicBezTo>
                  <a:pt x="206692" y="1480185"/>
                  <a:pt x="218122" y="1492568"/>
                  <a:pt x="218122" y="1508760"/>
                </a:cubicBezTo>
                <a:cubicBezTo>
                  <a:pt x="218122" y="1524000"/>
                  <a:pt x="206692" y="1537335"/>
                  <a:pt x="192405" y="1537335"/>
                </a:cubicBezTo>
                <a:cubicBezTo>
                  <a:pt x="178117" y="1537335"/>
                  <a:pt x="166687" y="1524953"/>
                  <a:pt x="166687" y="1508760"/>
                </a:cubicBezTo>
                <a:cubicBezTo>
                  <a:pt x="166687" y="1492568"/>
                  <a:pt x="178117" y="1480185"/>
                  <a:pt x="192405" y="1480185"/>
                </a:cubicBezTo>
                <a:close/>
                <a:moveTo>
                  <a:pt x="25718" y="1480185"/>
                </a:moveTo>
                <a:cubicBezTo>
                  <a:pt x="40005" y="1480185"/>
                  <a:pt x="51435" y="1492568"/>
                  <a:pt x="51435" y="1508760"/>
                </a:cubicBezTo>
                <a:cubicBezTo>
                  <a:pt x="51435" y="1524000"/>
                  <a:pt x="40005" y="1537335"/>
                  <a:pt x="25718" y="1537335"/>
                </a:cubicBezTo>
                <a:cubicBezTo>
                  <a:pt x="11430" y="1537335"/>
                  <a:pt x="0" y="1524953"/>
                  <a:pt x="0" y="1508760"/>
                </a:cubicBezTo>
                <a:cubicBezTo>
                  <a:pt x="0" y="1492568"/>
                  <a:pt x="11430" y="1480185"/>
                  <a:pt x="25718" y="1480185"/>
                </a:cubicBezTo>
                <a:close/>
                <a:moveTo>
                  <a:pt x="2850832" y="1479233"/>
                </a:moveTo>
                <a:cubicBezTo>
                  <a:pt x="2865120" y="1479233"/>
                  <a:pt x="2876550" y="1491616"/>
                  <a:pt x="2876550" y="1507808"/>
                </a:cubicBezTo>
                <a:cubicBezTo>
                  <a:pt x="2876550" y="1523048"/>
                  <a:pt x="2865120" y="1536383"/>
                  <a:pt x="2850832" y="1536383"/>
                </a:cubicBezTo>
                <a:cubicBezTo>
                  <a:pt x="2836545" y="1536383"/>
                  <a:pt x="2825115" y="1524000"/>
                  <a:pt x="2825115" y="1507808"/>
                </a:cubicBezTo>
                <a:cubicBezTo>
                  <a:pt x="2825115" y="1492568"/>
                  <a:pt x="2836545" y="1479233"/>
                  <a:pt x="2850832" y="1479233"/>
                </a:cubicBezTo>
                <a:close/>
                <a:moveTo>
                  <a:pt x="2684144" y="1479233"/>
                </a:moveTo>
                <a:cubicBezTo>
                  <a:pt x="2698432" y="1479233"/>
                  <a:pt x="2709862" y="1491616"/>
                  <a:pt x="2709862" y="1507808"/>
                </a:cubicBezTo>
                <a:cubicBezTo>
                  <a:pt x="2709862" y="1523048"/>
                  <a:pt x="2698432" y="1536383"/>
                  <a:pt x="2684144" y="1536383"/>
                </a:cubicBezTo>
                <a:cubicBezTo>
                  <a:pt x="2669857" y="1536383"/>
                  <a:pt x="2658427" y="1524000"/>
                  <a:pt x="2658427" y="1507808"/>
                </a:cubicBezTo>
                <a:cubicBezTo>
                  <a:pt x="2658427" y="1492568"/>
                  <a:pt x="2669857" y="1479233"/>
                  <a:pt x="2684144" y="1479233"/>
                </a:cubicBezTo>
                <a:close/>
                <a:moveTo>
                  <a:pt x="2518409" y="1479233"/>
                </a:moveTo>
                <a:cubicBezTo>
                  <a:pt x="2532697" y="1479233"/>
                  <a:pt x="2544127" y="1491616"/>
                  <a:pt x="2544127" y="1507808"/>
                </a:cubicBezTo>
                <a:cubicBezTo>
                  <a:pt x="2544127" y="1523048"/>
                  <a:pt x="2532697" y="1536383"/>
                  <a:pt x="2518409" y="1536383"/>
                </a:cubicBezTo>
                <a:cubicBezTo>
                  <a:pt x="2504122" y="1536383"/>
                  <a:pt x="2492692" y="1524000"/>
                  <a:pt x="2492692" y="1507808"/>
                </a:cubicBezTo>
                <a:cubicBezTo>
                  <a:pt x="2492692" y="1492568"/>
                  <a:pt x="2504122" y="1479233"/>
                  <a:pt x="2518409" y="1479233"/>
                </a:cubicBezTo>
                <a:close/>
                <a:moveTo>
                  <a:pt x="2352674" y="1479233"/>
                </a:moveTo>
                <a:cubicBezTo>
                  <a:pt x="2366962" y="1479233"/>
                  <a:pt x="2378392" y="1491616"/>
                  <a:pt x="2378392" y="1507808"/>
                </a:cubicBezTo>
                <a:cubicBezTo>
                  <a:pt x="2378392" y="1523048"/>
                  <a:pt x="2366962" y="1536383"/>
                  <a:pt x="2352674" y="1536383"/>
                </a:cubicBezTo>
                <a:cubicBezTo>
                  <a:pt x="2338387" y="1536383"/>
                  <a:pt x="2326957" y="1524000"/>
                  <a:pt x="2326957" y="1507808"/>
                </a:cubicBezTo>
                <a:cubicBezTo>
                  <a:pt x="2326957" y="1492568"/>
                  <a:pt x="2338387" y="1479233"/>
                  <a:pt x="2352674" y="1479233"/>
                </a:cubicBezTo>
                <a:close/>
                <a:moveTo>
                  <a:pt x="2185987" y="1479233"/>
                </a:moveTo>
                <a:cubicBezTo>
                  <a:pt x="2200275" y="1479233"/>
                  <a:pt x="2211705" y="1491616"/>
                  <a:pt x="2211705" y="1507808"/>
                </a:cubicBezTo>
                <a:cubicBezTo>
                  <a:pt x="2211705" y="1523048"/>
                  <a:pt x="2200275" y="1536383"/>
                  <a:pt x="2185987" y="1536383"/>
                </a:cubicBezTo>
                <a:cubicBezTo>
                  <a:pt x="2171700" y="1536383"/>
                  <a:pt x="2160270" y="1524000"/>
                  <a:pt x="2160270" y="1507808"/>
                </a:cubicBezTo>
                <a:cubicBezTo>
                  <a:pt x="2160270" y="1492568"/>
                  <a:pt x="2171700" y="1479233"/>
                  <a:pt x="2185987" y="1479233"/>
                </a:cubicBezTo>
                <a:close/>
                <a:moveTo>
                  <a:pt x="2850832" y="1267778"/>
                </a:moveTo>
                <a:cubicBezTo>
                  <a:pt x="2865120" y="1267778"/>
                  <a:pt x="2876550" y="1280160"/>
                  <a:pt x="2876550" y="1296353"/>
                </a:cubicBezTo>
                <a:cubicBezTo>
                  <a:pt x="2876550" y="1311593"/>
                  <a:pt x="2865120" y="1324928"/>
                  <a:pt x="2850832" y="1324928"/>
                </a:cubicBezTo>
                <a:cubicBezTo>
                  <a:pt x="2836545" y="1324928"/>
                  <a:pt x="2825115" y="1312545"/>
                  <a:pt x="2825115" y="1296353"/>
                </a:cubicBezTo>
                <a:cubicBezTo>
                  <a:pt x="2825115" y="1281113"/>
                  <a:pt x="2836545" y="1267778"/>
                  <a:pt x="2850832" y="1267778"/>
                </a:cubicBezTo>
                <a:close/>
                <a:moveTo>
                  <a:pt x="2684144" y="1267778"/>
                </a:moveTo>
                <a:cubicBezTo>
                  <a:pt x="2698432" y="1267778"/>
                  <a:pt x="2709862" y="1280160"/>
                  <a:pt x="2709862" y="1296353"/>
                </a:cubicBezTo>
                <a:cubicBezTo>
                  <a:pt x="2709862" y="1311593"/>
                  <a:pt x="2698432" y="1324928"/>
                  <a:pt x="2684144" y="1324928"/>
                </a:cubicBezTo>
                <a:cubicBezTo>
                  <a:pt x="2669857" y="1324928"/>
                  <a:pt x="2658427" y="1312545"/>
                  <a:pt x="2658427" y="1296353"/>
                </a:cubicBezTo>
                <a:cubicBezTo>
                  <a:pt x="2658427" y="1281113"/>
                  <a:pt x="2669857" y="1267778"/>
                  <a:pt x="2684144" y="1267778"/>
                </a:cubicBezTo>
                <a:close/>
                <a:moveTo>
                  <a:pt x="2518409" y="1267778"/>
                </a:moveTo>
                <a:cubicBezTo>
                  <a:pt x="2532697" y="1267778"/>
                  <a:pt x="2544127" y="1280160"/>
                  <a:pt x="2544127" y="1296353"/>
                </a:cubicBezTo>
                <a:cubicBezTo>
                  <a:pt x="2544127" y="1311593"/>
                  <a:pt x="2532697" y="1324928"/>
                  <a:pt x="2518409" y="1324928"/>
                </a:cubicBezTo>
                <a:cubicBezTo>
                  <a:pt x="2504122" y="1324928"/>
                  <a:pt x="2492692" y="1312545"/>
                  <a:pt x="2492692" y="1296353"/>
                </a:cubicBezTo>
                <a:cubicBezTo>
                  <a:pt x="2492692" y="1281113"/>
                  <a:pt x="2504122" y="1267778"/>
                  <a:pt x="2518409" y="1267778"/>
                </a:cubicBezTo>
                <a:close/>
                <a:moveTo>
                  <a:pt x="2352674" y="1267778"/>
                </a:moveTo>
                <a:cubicBezTo>
                  <a:pt x="2366962" y="1267778"/>
                  <a:pt x="2378392" y="1280160"/>
                  <a:pt x="2378392" y="1296353"/>
                </a:cubicBezTo>
                <a:cubicBezTo>
                  <a:pt x="2378392" y="1311593"/>
                  <a:pt x="2366962" y="1324928"/>
                  <a:pt x="2352674" y="1324928"/>
                </a:cubicBezTo>
                <a:cubicBezTo>
                  <a:pt x="2338387" y="1324928"/>
                  <a:pt x="2326957" y="1312545"/>
                  <a:pt x="2326957" y="1296353"/>
                </a:cubicBezTo>
                <a:cubicBezTo>
                  <a:pt x="2326957" y="1281113"/>
                  <a:pt x="2338387" y="1267778"/>
                  <a:pt x="2352674" y="1267778"/>
                </a:cubicBezTo>
                <a:close/>
                <a:moveTo>
                  <a:pt x="2185987" y="1267778"/>
                </a:moveTo>
                <a:cubicBezTo>
                  <a:pt x="2200275" y="1267778"/>
                  <a:pt x="2211705" y="1280160"/>
                  <a:pt x="2211705" y="1296353"/>
                </a:cubicBezTo>
                <a:cubicBezTo>
                  <a:pt x="2211705" y="1312545"/>
                  <a:pt x="2200275" y="1324928"/>
                  <a:pt x="2185987" y="1324928"/>
                </a:cubicBezTo>
                <a:cubicBezTo>
                  <a:pt x="2171700" y="1324928"/>
                  <a:pt x="2160270" y="1312545"/>
                  <a:pt x="2160270" y="1296353"/>
                </a:cubicBezTo>
                <a:cubicBezTo>
                  <a:pt x="2160270" y="1280160"/>
                  <a:pt x="2171700" y="1267778"/>
                  <a:pt x="2185987" y="1267778"/>
                </a:cubicBezTo>
                <a:close/>
                <a:moveTo>
                  <a:pt x="2020252" y="1267778"/>
                </a:moveTo>
                <a:cubicBezTo>
                  <a:pt x="2034539" y="1267778"/>
                  <a:pt x="2045969" y="1280160"/>
                  <a:pt x="2045969" y="1296353"/>
                </a:cubicBezTo>
                <a:cubicBezTo>
                  <a:pt x="2045969" y="1311593"/>
                  <a:pt x="2034539" y="1324928"/>
                  <a:pt x="2020252" y="1324928"/>
                </a:cubicBezTo>
                <a:cubicBezTo>
                  <a:pt x="2005964" y="1324928"/>
                  <a:pt x="1994534" y="1312545"/>
                  <a:pt x="1994534" y="1296353"/>
                </a:cubicBezTo>
                <a:cubicBezTo>
                  <a:pt x="1994534" y="1281113"/>
                  <a:pt x="2005964" y="1267778"/>
                  <a:pt x="2020252" y="1267778"/>
                </a:cubicBezTo>
                <a:close/>
                <a:moveTo>
                  <a:pt x="1853565" y="1267778"/>
                </a:moveTo>
                <a:cubicBezTo>
                  <a:pt x="1867852" y="1267778"/>
                  <a:pt x="1879282" y="1280160"/>
                  <a:pt x="1879282" y="1296353"/>
                </a:cubicBezTo>
                <a:cubicBezTo>
                  <a:pt x="1879282" y="1311593"/>
                  <a:pt x="1867852" y="1324928"/>
                  <a:pt x="1853565" y="1324928"/>
                </a:cubicBezTo>
                <a:cubicBezTo>
                  <a:pt x="1839277" y="1324928"/>
                  <a:pt x="1827847" y="1312545"/>
                  <a:pt x="1827847" y="1296353"/>
                </a:cubicBezTo>
                <a:cubicBezTo>
                  <a:pt x="1827847" y="1281113"/>
                  <a:pt x="1839277" y="1267778"/>
                  <a:pt x="1853565" y="1267778"/>
                </a:cubicBezTo>
                <a:close/>
                <a:moveTo>
                  <a:pt x="1687829" y="1267778"/>
                </a:moveTo>
                <a:cubicBezTo>
                  <a:pt x="1702117" y="1267778"/>
                  <a:pt x="1713547" y="1280160"/>
                  <a:pt x="1713547" y="1296353"/>
                </a:cubicBezTo>
                <a:cubicBezTo>
                  <a:pt x="1713547" y="1311593"/>
                  <a:pt x="1702117" y="1324928"/>
                  <a:pt x="1687829" y="1324928"/>
                </a:cubicBezTo>
                <a:cubicBezTo>
                  <a:pt x="1673542" y="1324928"/>
                  <a:pt x="1662112" y="1312545"/>
                  <a:pt x="1662112" y="1296353"/>
                </a:cubicBezTo>
                <a:cubicBezTo>
                  <a:pt x="1662112" y="1281113"/>
                  <a:pt x="1673542" y="1267778"/>
                  <a:pt x="1687829" y="1267778"/>
                </a:cubicBezTo>
                <a:close/>
                <a:moveTo>
                  <a:pt x="1521142" y="1267778"/>
                </a:moveTo>
                <a:cubicBezTo>
                  <a:pt x="1535430" y="1267778"/>
                  <a:pt x="1546860" y="1280160"/>
                  <a:pt x="1546860" y="1296353"/>
                </a:cubicBezTo>
                <a:cubicBezTo>
                  <a:pt x="1546860" y="1311593"/>
                  <a:pt x="1535430" y="1324928"/>
                  <a:pt x="1521142" y="1324928"/>
                </a:cubicBezTo>
                <a:cubicBezTo>
                  <a:pt x="1506855" y="1324928"/>
                  <a:pt x="1495425" y="1312545"/>
                  <a:pt x="1495425" y="1296353"/>
                </a:cubicBezTo>
                <a:cubicBezTo>
                  <a:pt x="1495425" y="1281113"/>
                  <a:pt x="1506855" y="1267778"/>
                  <a:pt x="1521142" y="1267778"/>
                </a:cubicBezTo>
                <a:close/>
                <a:moveTo>
                  <a:pt x="1355407" y="1267778"/>
                </a:moveTo>
                <a:cubicBezTo>
                  <a:pt x="1369695" y="1267778"/>
                  <a:pt x="1381125" y="1280160"/>
                  <a:pt x="1381125" y="1296353"/>
                </a:cubicBezTo>
                <a:cubicBezTo>
                  <a:pt x="1381125" y="1311593"/>
                  <a:pt x="1369695" y="1324928"/>
                  <a:pt x="1355407" y="1324928"/>
                </a:cubicBezTo>
                <a:cubicBezTo>
                  <a:pt x="1341120" y="1324928"/>
                  <a:pt x="1329690" y="1312545"/>
                  <a:pt x="1329690" y="1296353"/>
                </a:cubicBezTo>
                <a:cubicBezTo>
                  <a:pt x="1329690" y="1281113"/>
                  <a:pt x="1341120" y="1267778"/>
                  <a:pt x="1355407" y="1267778"/>
                </a:cubicBezTo>
                <a:close/>
                <a:moveTo>
                  <a:pt x="1188720" y="1267778"/>
                </a:moveTo>
                <a:cubicBezTo>
                  <a:pt x="1203007" y="1267778"/>
                  <a:pt x="1214437" y="1280160"/>
                  <a:pt x="1214437" y="1296353"/>
                </a:cubicBezTo>
                <a:cubicBezTo>
                  <a:pt x="1214437" y="1311593"/>
                  <a:pt x="1203007" y="1324928"/>
                  <a:pt x="1188720" y="1324928"/>
                </a:cubicBezTo>
                <a:cubicBezTo>
                  <a:pt x="1174432" y="1324928"/>
                  <a:pt x="1163002" y="1312545"/>
                  <a:pt x="1163002" y="1296353"/>
                </a:cubicBezTo>
                <a:cubicBezTo>
                  <a:pt x="1163002" y="1281113"/>
                  <a:pt x="1174432" y="1267778"/>
                  <a:pt x="1188720" y="1267778"/>
                </a:cubicBezTo>
                <a:close/>
                <a:moveTo>
                  <a:pt x="1022985" y="1267778"/>
                </a:moveTo>
                <a:cubicBezTo>
                  <a:pt x="1037272" y="1267778"/>
                  <a:pt x="1048702" y="1280160"/>
                  <a:pt x="1048702" y="1296353"/>
                </a:cubicBezTo>
                <a:cubicBezTo>
                  <a:pt x="1048702" y="1311593"/>
                  <a:pt x="1037272" y="1324928"/>
                  <a:pt x="1022985" y="1324928"/>
                </a:cubicBezTo>
                <a:cubicBezTo>
                  <a:pt x="1008697" y="1324928"/>
                  <a:pt x="997267" y="1312545"/>
                  <a:pt x="997267" y="1296353"/>
                </a:cubicBezTo>
                <a:cubicBezTo>
                  <a:pt x="997267" y="1281113"/>
                  <a:pt x="1008697" y="1267778"/>
                  <a:pt x="1022985" y="1267778"/>
                </a:cubicBezTo>
                <a:close/>
                <a:moveTo>
                  <a:pt x="857249" y="1267778"/>
                </a:moveTo>
                <a:cubicBezTo>
                  <a:pt x="871537" y="1267778"/>
                  <a:pt x="882967" y="1280160"/>
                  <a:pt x="882967" y="1296353"/>
                </a:cubicBezTo>
                <a:cubicBezTo>
                  <a:pt x="882967" y="1311593"/>
                  <a:pt x="871537" y="1324928"/>
                  <a:pt x="857249" y="1324928"/>
                </a:cubicBezTo>
                <a:cubicBezTo>
                  <a:pt x="842962" y="1324928"/>
                  <a:pt x="831532" y="1312545"/>
                  <a:pt x="831532" y="1296353"/>
                </a:cubicBezTo>
                <a:cubicBezTo>
                  <a:pt x="831532" y="1281113"/>
                  <a:pt x="842962" y="1267778"/>
                  <a:pt x="857249" y="1267778"/>
                </a:cubicBezTo>
                <a:close/>
                <a:moveTo>
                  <a:pt x="690562" y="1267778"/>
                </a:moveTo>
                <a:cubicBezTo>
                  <a:pt x="704850" y="1267778"/>
                  <a:pt x="716280" y="1280160"/>
                  <a:pt x="716280" y="1296353"/>
                </a:cubicBezTo>
                <a:cubicBezTo>
                  <a:pt x="716280" y="1311593"/>
                  <a:pt x="704850" y="1324928"/>
                  <a:pt x="690562" y="1324928"/>
                </a:cubicBezTo>
                <a:cubicBezTo>
                  <a:pt x="676275" y="1324928"/>
                  <a:pt x="664845" y="1312545"/>
                  <a:pt x="664845" y="1296353"/>
                </a:cubicBezTo>
                <a:cubicBezTo>
                  <a:pt x="664845" y="1281113"/>
                  <a:pt x="676275" y="1267778"/>
                  <a:pt x="690562" y="1267778"/>
                </a:cubicBezTo>
                <a:close/>
                <a:moveTo>
                  <a:pt x="524827" y="1267778"/>
                </a:moveTo>
                <a:cubicBezTo>
                  <a:pt x="539115" y="1267778"/>
                  <a:pt x="550545" y="1280160"/>
                  <a:pt x="550545" y="1296353"/>
                </a:cubicBezTo>
                <a:cubicBezTo>
                  <a:pt x="550545" y="1311593"/>
                  <a:pt x="539115" y="1324928"/>
                  <a:pt x="524827" y="1324928"/>
                </a:cubicBezTo>
                <a:cubicBezTo>
                  <a:pt x="510540" y="1324928"/>
                  <a:pt x="499110" y="1312545"/>
                  <a:pt x="499110" y="1296353"/>
                </a:cubicBezTo>
                <a:cubicBezTo>
                  <a:pt x="499110" y="1281113"/>
                  <a:pt x="510540" y="1267778"/>
                  <a:pt x="524827" y="1267778"/>
                </a:cubicBezTo>
                <a:close/>
                <a:moveTo>
                  <a:pt x="358139" y="1267778"/>
                </a:moveTo>
                <a:cubicBezTo>
                  <a:pt x="372427" y="1267778"/>
                  <a:pt x="383857" y="1280160"/>
                  <a:pt x="383857" y="1296353"/>
                </a:cubicBezTo>
                <a:cubicBezTo>
                  <a:pt x="383857" y="1311593"/>
                  <a:pt x="372427" y="1324928"/>
                  <a:pt x="358139" y="1324928"/>
                </a:cubicBezTo>
                <a:cubicBezTo>
                  <a:pt x="343852" y="1324928"/>
                  <a:pt x="332422" y="1312545"/>
                  <a:pt x="332422" y="1296353"/>
                </a:cubicBezTo>
                <a:cubicBezTo>
                  <a:pt x="332422" y="1281113"/>
                  <a:pt x="343852" y="1267778"/>
                  <a:pt x="358139" y="1267778"/>
                </a:cubicBezTo>
                <a:close/>
                <a:moveTo>
                  <a:pt x="192405" y="1267778"/>
                </a:moveTo>
                <a:cubicBezTo>
                  <a:pt x="206692" y="1267778"/>
                  <a:pt x="218122" y="1280160"/>
                  <a:pt x="218122" y="1296353"/>
                </a:cubicBezTo>
                <a:cubicBezTo>
                  <a:pt x="218122" y="1311593"/>
                  <a:pt x="206692" y="1324928"/>
                  <a:pt x="192405" y="1324928"/>
                </a:cubicBezTo>
                <a:cubicBezTo>
                  <a:pt x="178117" y="1324928"/>
                  <a:pt x="166687" y="1312545"/>
                  <a:pt x="166687" y="1296353"/>
                </a:cubicBezTo>
                <a:cubicBezTo>
                  <a:pt x="166687" y="1281113"/>
                  <a:pt x="178117" y="1267778"/>
                  <a:pt x="192405" y="1267778"/>
                </a:cubicBezTo>
                <a:close/>
                <a:moveTo>
                  <a:pt x="25718" y="1267778"/>
                </a:moveTo>
                <a:cubicBezTo>
                  <a:pt x="40005" y="1267778"/>
                  <a:pt x="51435" y="1280160"/>
                  <a:pt x="51435" y="1296353"/>
                </a:cubicBezTo>
                <a:cubicBezTo>
                  <a:pt x="51435" y="1311593"/>
                  <a:pt x="40005" y="1324928"/>
                  <a:pt x="25718" y="1324928"/>
                </a:cubicBezTo>
                <a:cubicBezTo>
                  <a:pt x="11430" y="1324928"/>
                  <a:pt x="0" y="1312545"/>
                  <a:pt x="0" y="1296353"/>
                </a:cubicBezTo>
                <a:cubicBezTo>
                  <a:pt x="0" y="1281113"/>
                  <a:pt x="11430" y="1267778"/>
                  <a:pt x="25718" y="1267778"/>
                </a:cubicBezTo>
                <a:close/>
                <a:moveTo>
                  <a:pt x="2850832" y="1057275"/>
                </a:moveTo>
                <a:cubicBezTo>
                  <a:pt x="2865120" y="1057275"/>
                  <a:pt x="2876550" y="1069658"/>
                  <a:pt x="2876550" y="1085850"/>
                </a:cubicBezTo>
                <a:cubicBezTo>
                  <a:pt x="2876550" y="1102042"/>
                  <a:pt x="2865120" y="1114425"/>
                  <a:pt x="2850832" y="1114425"/>
                </a:cubicBezTo>
                <a:cubicBezTo>
                  <a:pt x="2836545" y="1114425"/>
                  <a:pt x="2825115" y="1102042"/>
                  <a:pt x="2825115" y="1085850"/>
                </a:cubicBezTo>
                <a:cubicBezTo>
                  <a:pt x="2825115" y="1069658"/>
                  <a:pt x="2836545" y="1057275"/>
                  <a:pt x="2850832" y="1057275"/>
                </a:cubicBezTo>
                <a:close/>
                <a:moveTo>
                  <a:pt x="2684144" y="1057275"/>
                </a:moveTo>
                <a:cubicBezTo>
                  <a:pt x="2698432" y="1057275"/>
                  <a:pt x="2709862" y="1069658"/>
                  <a:pt x="2709862" y="1085850"/>
                </a:cubicBezTo>
                <a:cubicBezTo>
                  <a:pt x="2709862" y="1102042"/>
                  <a:pt x="2698432" y="1114425"/>
                  <a:pt x="2684144" y="1114425"/>
                </a:cubicBezTo>
                <a:cubicBezTo>
                  <a:pt x="2669857" y="1114425"/>
                  <a:pt x="2658427" y="1102042"/>
                  <a:pt x="2658427" y="1085850"/>
                </a:cubicBezTo>
                <a:cubicBezTo>
                  <a:pt x="2658427" y="1069658"/>
                  <a:pt x="2669857" y="1057275"/>
                  <a:pt x="2684144" y="1057275"/>
                </a:cubicBezTo>
                <a:close/>
                <a:moveTo>
                  <a:pt x="2518409" y="1057275"/>
                </a:moveTo>
                <a:cubicBezTo>
                  <a:pt x="2532697" y="1057275"/>
                  <a:pt x="2544127" y="1069658"/>
                  <a:pt x="2544127" y="1085850"/>
                </a:cubicBezTo>
                <a:cubicBezTo>
                  <a:pt x="2544127" y="1101090"/>
                  <a:pt x="2532697" y="1114425"/>
                  <a:pt x="2518409" y="1114425"/>
                </a:cubicBezTo>
                <a:cubicBezTo>
                  <a:pt x="2504122" y="1114425"/>
                  <a:pt x="2492692" y="1102042"/>
                  <a:pt x="2492692" y="1085850"/>
                </a:cubicBezTo>
                <a:cubicBezTo>
                  <a:pt x="2492692" y="1069658"/>
                  <a:pt x="2504122" y="1057275"/>
                  <a:pt x="2518409" y="1057275"/>
                </a:cubicBezTo>
                <a:close/>
                <a:moveTo>
                  <a:pt x="2352674" y="1057275"/>
                </a:moveTo>
                <a:cubicBezTo>
                  <a:pt x="2366962" y="1057275"/>
                  <a:pt x="2378392" y="1069658"/>
                  <a:pt x="2378392" y="1085850"/>
                </a:cubicBezTo>
                <a:cubicBezTo>
                  <a:pt x="2378392" y="1101090"/>
                  <a:pt x="2366962" y="1114425"/>
                  <a:pt x="2352674" y="1114425"/>
                </a:cubicBezTo>
                <a:cubicBezTo>
                  <a:pt x="2338387" y="1114425"/>
                  <a:pt x="2326957" y="1102042"/>
                  <a:pt x="2326957" y="1085850"/>
                </a:cubicBezTo>
                <a:cubicBezTo>
                  <a:pt x="2326957" y="1069658"/>
                  <a:pt x="2338387" y="1057275"/>
                  <a:pt x="2352674" y="1057275"/>
                </a:cubicBezTo>
                <a:close/>
                <a:moveTo>
                  <a:pt x="2185987" y="1057275"/>
                </a:moveTo>
                <a:cubicBezTo>
                  <a:pt x="2200275" y="1057275"/>
                  <a:pt x="2211705" y="1069658"/>
                  <a:pt x="2211705" y="1085850"/>
                </a:cubicBezTo>
                <a:cubicBezTo>
                  <a:pt x="2211705" y="1101090"/>
                  <a:pt x="2200275" y="1114425"/>
                  <a:pt x="2185987" y="1114425"/>
                </a:cubicBezTo>
                <a:cubicBezTo>
                  <a:pt x="2171700" y="1114425"/>
                  <a:pt x="2160270" y="1102042"/>
                  <a:pt x="2160270" y="1085850"/>
                </a:cubicBezTo>
                <a:cubicBezTo>
                  <a:pt x="2160270" y="1069658"/>
                  <a:pt x="2171700" y="1057275"/>
                  <a:pt x="2185987" y="1057275"/>
                </a:cubicBezTo>
                <a:close/>
                <a:moveTo>
                  <a:pt x="2020252" y="1057275"/>
                </a:moveTo>
                <a:cubicBezTo>
                  <a:pt x="2034539" y="1057275"/>
                  <a:pt x="2045969" y="1069658"/>
                  <a:pt x="2045969" y="1085850"/>
                </a:cubicBezTo>
                <a:cubicBezTo>
                  <a:pt x="2045969" y="1101090"/>
                  <a:pt x="2034539" y="1114425"/>
                  <a:pt x="2020252" y="1114425"/>
                </a:cubicBezTo>
                <a:cubicBezTo>
                  <a:pt x="2005964" y="1114425"/>
                  <a:pt x="1994534" y="1102042"/>
                  <a:pt x="1994534" y="1085850"/>
                </a:cubicBezTo>
                <a:cubicBezTo>
                  <a:pt x="1994534" y="1069658"/>
                  <a:pt x="2005964" y="1057275"/>
                  <a:pt x="2020252" y="1057275"/>
                </a:cubicBezTo>
                <a:close/>
                <a:moveTo>
                  <a:pt x="1853565" y="1057275"/>
                </a:moveTo>
                <a:cubicBezTo>
                  <a:pt x="1867852" y="1057275"/>
                  <a:pt x="1879282" y="1069658"/>
                  <a:pt x="1879282" y="1085850"/>
                </a:cubicBezTo>
                <a:cubicBezTo>
                  <a:pt x="1879282" y="1101090"/>
                  <a:pt x="1867852" y="1114425"/>
                  <a:pt x="1853565" y="1114425"/>
                </a:cubicBezTo>
                <a:cubicBezTo>
                  <a:pt x="1839277" y="1114425"/>
                  <a:pt x="1827847" y="1102042"/>
                  <a:pt x="1827847" y="1085850"/>
                </a:cubicBezTo>
                <a:cubicBezTo>
                  <a:pt x="1827847" y="1069658"/>
                  <a:pt x="1839277" y="1057275"/>
                  <a:pt x="1853565" y="1057275"/>
                </a:cubicBezTo>
                <a:close/>
                <a:moveTo>
                  <a:pt x="1687829" y="1057275"/>
                </a:moveTo>
                <a:cubicBezTo>
                  <a:pt x="1702117" y="1057275"/>
                  <a:pt x="1713547" y="1069658"/>
                  <a:pt x="1713547" y="1085850"/>
                </a:cubicBezTo>
                <a:cubicBezTo>
                  <a:pt x="1713547" y="1101090"/>
                  <a:pt x="1702117" y="1114425"/>
                  <a:pt x="1687829" y="1114425"/>
                </a:cubicBezTo>
                <a:cubicBezTo>
                  <a:pt x="1673542" y="1114425"/>
                  <a:pt x="1662112" y="1102042"/>
                  <a:pt x="1662112" y="1085850"/>
                </a:cubicBezTo>
                <a:cubicBezTo>
                  <a:pt x="1662112" y="1069658"/>
                  <a:pt x="1673542" y="1057275"/>
                  <a:pt x="1687829" y="1057275"/>
                </a:cubicBezTo>
                <a:close/>
                <a:moveTo>
                  <a:pt x="1521142" y="1057275"/>
                </a:moveTo>
                <a:cubicBezTo>
                  <a:pt x="1535430" y="1057275"/>
                  <a:pt x="1546860" y="1069658"/>
                  <a:pt x="1546860" y="1085850"/>
                </a:cubicBezTo>
                <a:cubicBezTo>
                  <a:pt x="1546860" y="1101090"/>
                  <a:pt x="1535430" y="1114425"/>
                  <a:pt x="1521142" y="1114425"/>
                </a:cubicBezTo>
                <a:cubicBezTo>
                  <a:pt x="1506855" y="1114425"/>
                  <a:pt x="1495425" y="1102042"/>
                  <a:pt x="1495425" y="1085850"/>
                </a:cubicBezTo>
                <a:cubicBezTo>
                  <a:pt x="1495425" y="1069658"/>
                  <a:pt x="1506855" y="1057275"/>
                  <a:pt x="1521142" y="1057275"/>
                </a:cubicBezTo>
                <a:close/>
                <a:moveTo>
                  <a:pt x="1355407" y="1057275"/>
                </a:moveTo>
                <a:cubicBezTo>
                  <a:pt x="1369695" y="1057275"/>
                  <a:pt x="1381125" y="1069658"/>
                  <a:pt x="1381125" y="1085850"/>
                </a:cubicBezTo>
                <a:cubicBezTo>
                  <a:pt x="1381125" y="1101090"/>
                  <a:pt x="1369695" y="1114425"/>
                  <a:pt x="1355407" y="1114425"/>
                </a:cubicBezTo>
                <a:cubicBezTo>
                  <a:pt x="1341120" y="1114425"/>
                  <a:pt x="1329690" y="1102042"/>
                  <a:pt x="1329690" y="1085850"/>
                </a:cubicBezTo>
                <a:cubicBezTo>
                  <a:pt x="1329690" y="1069658"/>
                  <a:pt x="1341120" y="1057275"/>
                  <a:pt x="1355407" y="1057275"/>
                </a:cubicBezTo>
                <a:close/>
                <a:moveTo>
                  <a:pt x="1188720" y="1057275"/>
                </a:moveTo>
                <a:cubicBezTo>
                  <a:pt x="1203007" y="1057275"/>
                  <a:pt x="1214437" y="1069658"/>
                  <a:pt x="1214437" y="1085850"/>
                </a:cubicBezTo>
                <a:cubicBezTo>
                  <a:pt x="1214437" y="1101090"/>
                  <a:pt x="1203007" y="1114425"/>
                  <a:pt x="1188720" y="1114425"/>
                </a:cubicBezTo>
                <a:cubicBezTo>
                  <a:pt x="1174432" y="1114425"/>
                  <a:pt x="1163002" y="1102042"/>
                  <a:pt x="1163002" y="1085850"/>
                </a:cubicBezTo>
                <a:cubicBezTo>
                  <a:pt x="1163002" y="1069658"/>
                  <a:pt x="1174432" y="1057275"/>
                  <a:pt x="1188720" y="1057275"/>
                </a:cubicBezTo>
                <a:close/>
                <a:moveTo>
                  <a:pt x="1022985" y="1057275"/>
                </a:moveTo>
                <a:cubicBezTo>
                  <a:pt x="1037272" y="1057275"/>
                  <a:pt x="1048702" y="1069658"/>
                  <a:pt x="1048702" y="1085850"/>
                </a:cubicBezTo>
                <a:cubicBezTo>
                  <a:pt x="1048702" y="1101090"/>
                  <a:pt x="1037272" y="1114425"/>
                  <a:pt x="1022985" y="1114425"/>
                </a:cubicBezTo>
                <a:cubicBezTo>
                  <a:pt x="1008697" y="1114425"/>
                  <a:pt x="997267" y="1102042"/>
                  <a:pt x="997267" y="1085850"/>
                </a:cubicBezTo>
                <a:cubicBezTo>
                  <a:pt x="997267" y="1069658"/>
                  <a:pt x="1008697" y="1057275"/>
                  <a:pt x="1022985" y="1057275"/>
                </a:cubicBezTo>
                <a:close/>
                <a:moveTo>
                  <a:pt x="857249" y="1057275"/>
                </a:moveTo>
                <a:cubicBezTo>
                  <a:pt x="871537" y="1057275"/>
                  <a:pt x="882967" y="1069658"/>
                  <a:pt x="882967" y="1085850"/>
                </a:cubicBezTo>
                <a:cubicBezTo>
                  <a:pt x="882967" y="1101090"/>
                  <a:pt x="871537" y="1114425"/>
                  <a:pt x="857249" y="1114425"/>
                </a:cubicBezTo>
                <a:cubicBezTo>
                  <a:pt x="842962" y="1114425"/>
                  <a:pt x="831532" y="1102042"/>
                  <a:pt x="831532" y="1085850"/>
                </a:cubicBezTo>
                <a:cubicBezTo>
                  <a:pt x="831532" y="1069658"/>
                  <a:pt x="842962" y="1057275"/>
                  <a:pt x="857249" y="1057275"/>
                </a:cubicBezTo>
                <a:close/>
                <a:moveTo>
                  <a:pt x="690562" y="1057275"/>
                </a:moveTo>
                <a:cubicBezTo>
                  <a:pt x="704850" y="1057275"/>
                  <a:pt x="716280" y="1069658"/>
                  <a:pt x="716280" y="1085850"/>
                </a:cubicBezTo>
                <a:cubicBezTo>
                  <a:pt x="716280" y="1101090"/>
                  <a:pt x="704850" y="1114425"/>
                  <a:pt x="690562" y="1114425"/>
                </a:cubicBezTo>
                <a:cubicBezTo>
                  <a:pt x="676275" y="1114425"/>
                  <a:pt x="664845" y="1102042"/>
                  <a:pt x="664845" y="1085850"/>
                </a:cubicBezTo>
                <a:cubicBezTo>
                  <a:pt x="664845" y="1069658"/>
                  <a:pt x="676275" y="1057275"/>
                  <a:pt x="690562" y="1057275"/>
                </a:cubicBezTo>
                <a:close/>
                <a:moveTo>
                  <a:pt x="524827" y="1057275"/>
                </a:moveTo>
                <a:cubicBezTo>
                  <a:pt x="539115" y="1057275"/>
                  <a:pt x="550545" y="1069658"/>
                  <a:pt x="550545" y="1085850"/>
                </a:cubicBezTo>
                <a:cubicBezTo>
                  <a:pt x="550545" y="1101090"/>
                  <a:pt x="539115" y="1114425"/>
                  <a:pt x="524827" y="1114425"/>
                </a:cubicBezTo>
                <a:cubicBezTo>
                  <a:pt x="510540" y="1114425"/>
                  <a:pt x="499110" y="1102042"/>
                  <a:pt x="499110" y="1085850"/>
                </a:cubicBezTo>
                <a:cubicBezTo>
                  <a:pt x="499110" y="1069658"/>
                  <a:pt x="510540" y="1057275"/>
                  <a:pt x="524827" y="1057275"/>
                </a:cubicBezTo>
                <a:close/>
                <a:moveTo>
                  <a:pt x="358139" y="1057275"/>
                </a:moveTo>
                <a:cubicBezTo>
                  <a:pt x="372427" y="1057275"/>
                  <a:pt x="383857" y="1069658"/>
                  <a:pt x="383857" y="1085850"/>
                </a:cubicBezTo>
                <a:cubicBezTo>
                  <a:pt x="383857" y="1101090"/>
                  <a:pt x="372427" y="1114425"/>
                  <a:pt x="358139" y="1114425"/>
                </a:cubicBezTo>
                <a:cubicBezTo>
                  <a:pt x="343852" y="1114425"/>
                  <a:pt x="332422" y="1102042"/>
                  <a:pt x="332422" y="1085850"/>
                </a:cubicBezTo>
                <a:cubicBezTo>
                  <a:pt x="332422" y="1069658"/>
                  <a:pt x="343852" y="1057275"/>
                  <a:pt x="358139" y="1057275"/>
                </a:cubicBezTo>
                <a:close/>
                <a:moveTo>
                  <a:pt x="192405" y="1057275"/>
                </a:moveTo>
                <a:cubicBezTo>
                  <a:pt x="206692" y="1057275"/>
                  <a:pt x="218122" y="1069658"/>
                  <a:pt x="218122" y="1085850"/>
                </a:cubicBezTo>
                <a:cubicBezTo>
                  <a:pt x="218122" y="1101090"/>
                  <a:pt x="206692" y="1114425"/>
                  <a:pt x="192405" y="1114425"/>
                </a:cubicBezTo>
                <a:cubicBezTo>
                  <a:pt x="178117" y="1114425"/>
                  <a:pt x="166687" y="1102042"/>
                  <a:pt x="166687" y="1085850"/>
                </a:cubicBezTo>
                <a:cubicBezTo>
                  <a:pt x="166687" y="1069658"/>
                  <a:pt x="178117" y="1057275"/>
                  <a:pt x="192405" y="1057275"/>
                </a:cubicBezTo>
                <a:close/>
                <a:moveTo>
                  <a:pt x="25718" y="1057275"/>
                </a:moveTo>
                <a:cubicBezTo>
                  <a:pt x="40005" y="1057275"/>
                  <a:pt x="51435" y="1069658"/>
                  <a:pt x="51435" y="1085850"/>
                </a:cubicBezTo>
                <a:cubicBezTo>
                  <a:pt x="51435" y="1101090"/>
                  <a:pt x="40005" y="1114425"/>
                  <a:pt x="25718" y="1114425"/>
                </a:cubicBezTo>
                <a:cubicBezTo>
                  <a:pt x="11430" y="1114425"/>
                  <a:pt x="0" y="1102042"/>
                  <a:pt x="0" y="1085850"/>
                </a:cubicBezTo>
                <a:cubicBezTo>
                  <a:pt x="0" y="1069658"/>
                  <a:pt x="11430" y="1057275"/>
                  <a:pt x="25718" y="1057275"/>
                </a:cubicBezTo>
                <a:close/>
                <a:moveTo>
                  <a:pt x="2850832" y="845821"/>
                </a:moveTo>
                <a:cubicBezTo>
                  <a:pt x="2865120" y="845821"/>
                  <a:pt x="2876550" y="858203"/>
                  <a:pt x="2876550" y="874396"/>
                </a:cubicBezTo>
                <a:cubicBezTo>
                  <a:pt x="2876550" y="889636"/>
                  <a:pt x="2865120" y="902971"/>
                  <a:pt x="2850832" y="902971"/>
                </a:cubicBezTo>
                <a:cubicBezTo>
                  <a:pt x="2836545" y="902971"/>
                  <a:pt x="2825115" y="890588"/>
                  <a:pt x="2825115" y="874396"/>
                </a:cubicBezTo>
                <a:cubicBezTo>
                  <a:pt x="2825115" y="858203"/>
                  <a:pt x="2836545" y="845821"/>
                  <a:pt x="2850832" y="845821"/>
                </a:cubicBezTo>
                <a:close/>
                <a:moveTo>
                  <a:pt x="2684144" y="845821"/>
                </a:moveTo>
                <a:cubicBezTo>
                  <a:pt x="2698432" y="845821"/>
                  <a:pt x="2709862" y="858203"/>
                  <a:pt x="2709862" y="874396"/>
                </a:cubicBezTo>
                <a:cubicBezTo>
                  <a:pt x="2709862" y="889636"/>
                  <a:pt x="2698432" y="902971"/>
                  <a:pt x="2684144" y="902971"/>
                </a:cubicBezTo>
                <a:cubicBezTo>
                  <a:pt x="2669857" y="902971"/>
                  <a:pt x="2658427" y="890588"/>
                  <a:pt x="2658427" y="874396"/>
                </a:cubicBezTo>
                <a:cubicBezTo>
                  <a:pt x="2658427" y="858203"/>
                  <a:pt x="2669857" y="845821"/>
                  <a:pt x="2684144" y="845821"/>
                </a:cubicBezTo>
                <a:close/>
                <a:moveTo>
                  <a:pt x="2518409" y="845821"/>
                </a:moveTo>
                <a:cubicBezTo>
                  <a:pt x="2532697" y="845821"/>
                  <a:pt x="2544127" y="858203"/>
                  <a:pt x="2544127" y="874396"/>
                </a:cubicBezTo>
                <a:cubicBezTo>
                  <a:pt x="2544127" y="889636"/>
                  <a:pt x="2532697" y="902971"/>
                  <a:pt x="2518409" y="902971"/>
                </a:cubicBezTo>
                <a:cubicBezTo>
                  <a:pt x="2504122" y="902971"/>
                  <a:pt x="2492692" y="890588"/>
                  <a:pt x="2492692" y="874396"/>
                </a:cubicBezTo>
                <a:cubicBezTo>
                  <a:pt x="2492692" y="858203"/>
                  <a:pt x="2504122" y="845821"/>
                  <a:pt x="2518409" y="845821"/>
                </a:cubicBezTo>
                <a:close/>
                <a:moveTo>
                  <a:pt x="2352674" y="845821"/>
                </a:moveTo>
                <a:cubicBezTo>
                  <a:pt x="2366962" y="845821"/>
                  <a:pt x="2378392" y="858203"/>
                  <a:pt x="2378392" y="874396"/>
                </a:cubicBezTo>
                <a:cubicBezTo>
                  <a:pt x="2378392" y="889636"/>
                  <a:pt x="2366962" y="902971"/>
                  <a:pt x="2352674" y="902971"/>
                </a:cubicBezTo>
                <a:cubicBezTo>
                  <a:pt x="2338387" y="902971"/>
                  <a:pt x="2326957" y="890588"/>
                  <a:pt x="2326957" y="874396"/>
                </a:cubicBezTo>
                <a:cubicBezTo>
                  <a:pt x="2326957" y="858203"/>
                  <a:pt x="2338387" y="845821"/>
                  <a:pt x="2352674" y="845821"/>
                </a:cubicBezTo>
                <a:close/>
                <a:moveTo>
                  <a:pt x="2185987" y="845821"/>
                </a:moveTo>
                <a:cubicBezTo>
                  <a:pt x="2200275" y="845821"/>
                  <a:pt x="2211705" y="858203"/>
                  <a:pt x="2211705" y="874396"/>
                </a:cubicBezTo>
                <a:cubicBezTo>
                  <a:pt x="2211705" y="889636"/>
                  <a:pt x="2200275" y="902971"/>
                  <a:pt x="2185987" y="902971"/>
                </a:cubicBezTo>
                <a:cubicBezTo>
                  <a:pt x="2171700" y="902971"/>
                  <a:pt x="2160270" y="890588"/>
                  <a:pt x="2160270" y="874396"/>
                </a:cubicBezTo>
                <a:cubicBezTo>
                  <a:pt x="2160270" y="858203"/>
                  <a:pt x="2171700" y="845821"/>
                  <a:pt x="2185987" y="845821"/>
                </a:cubicBezTo>
                <a:close/>
                <a:moveTo>
                  <a:pt x="2020252" y="845821"/>
                </a:moveTo>
                <a:cubicBezTo>
                  <a:pt x="2034539" y="845821"/>
                  <a:pt x="2045969" y="858203"/>
                  <a:pt x="2045969" y="874396"/>
                </a:cubicBezTo>
                <a:cubicBezTo>
                  <a:pt x="2045969" y="889636"/>
                  <a:pt x="2034539" y="902971"/>
                  <a:pt x="2020252" y="902971"/>
                </a:cubicBezTo>
                <a:cubicBezTo>
                  <a:pt x="2005964" y="902971"/>
                  <a:pt x="1994534" y="890588"/>
                  <a:pt x="1994534" y="874396"/>
                </a:cubicBezTo>
                <a:cubicBezTo>
                  <a:pt x="1994534" y="858203"/>
                  <a:pt x="2005964" y="845821"/>
                  <a:pt x="2020252" y="845821"/>
                </a:cubicBezTo>
                <a:close/>
                <a:moveTo>
                  <a:pt x="1853565" y="845821"/>
                </a:moveTo>
                <a:cubicBezTo>
                  <a:pt x="1867852" y="845821"/>
                  <a:pt x="1879282" y="858203"/>
                  <a:pt x="1879282" y="874396"/>
                </a:cubicBezTo>
                <a:cubicBezTo>
                  <a:pt x="1879282" y="889636"/>
                  <a:pt x="1867852" y="902971"/>
                  <a:pt x="1853565" y="902971"/>
                </a:cubicBezTo>
                <a:cubicBezTo>
                  <a:pt x="1839277" y="902971"/>
                  <a:pt x="1827847" y="890588"/>
                  <a:pt x="1827847" y="874396"/>
                </a:cubicBezTo>
                <a:cubicBezTo>
                  <a:pt x="1827847" y="858203"/>
                  <a:pt x="1839277" y="845821"/>
                  <a:pt x="1853565" y="845821"/>
                </a:cubicBezTo>
                <a:close/>
                <a:moveTo>
                  <a:pt x="1687829" y="845821"/>
                </a:moveTo>
                <a:cubicBezTo>
                  <a:pt x="1702117" y="845821"/>
                  <a:pt x="1713547" y="858203"/>
                  <a:pt x="1713547" y="874396"/>
                </a:cubicBezTo>
                <a:cubicBezTo>
                  <a:pt x="1713547" y="889636"/>
                  <a:pt x="1702117" y="902971"/>
                  <a:pt x="1687829" y="902971"/>
                </a:cubicBezTo>
                <a:cubicBezTo>
                  <a:pt x="1673542" y="902971"/>
                  <a:pt x="1662112" y="890588"/>
                  <a:pt x="1662112" y="874396"/>
                </a:cubicBezTo>
                <a:cubicBezTo>
                  <a:pt x="1662112" y="858203"/>
                  <a:pt x="1673542" y="845821"/>
                  <a:pt x="1687829" y="845821"/>
                </a:cubicBezTo>
                <a:close/>
                <a:moveTo>
                  <a:pt x="1521142" y="845821"/>
                </a:moveTo>
                <a:cubicBezTo>
                  <a:pt x="1535430" y="845821"/>
                  <a:pt x="1546860" y="858203"/>
                  <a:pt x="1546860" y="874396"/>
                </a:cubicBezTo>
                <a:cubicBezTo>
                  <a:pt x="1546860" y="889636"/>
                  <a:pt x="1535430" y="902971"/>
                  <a:pt x="1521142" y="902971"/>
                </a:cubicBezTo>
                <a:cubicBezTo>
                  <a:pt x="1506855" y="902971"/>
                  <a:pt x="1495425" y="890588"/>
                  <a:pt x="1495425" y="874396"/>
                </a:cubicBezTo>
                <a:cubicBezTo>
                  <a:pt x="1495425" y="858203"/>
                  <a:pt x="1506855" y="845821"/>
                  <a:pt x="1521142" y="845821"/>
                </a:cubicBezTo>
                <a:close/>
                <a:moveTo>
                  <a:pt x="1355407" y="845821"/>
                </a:moveTo>
                <a:cubicBezTo>
                  <a:pt x="1369695" y="845821"/>
                  <a:pt x="1381125" y="858203"/>
                  <a:pt x="1381125" y="874396"/>
                </a:cubicBezTo>
                <a:cubicBezTo>
                  <a:pt x="1381125" y="890588"/>
                  <a:pt x="1369695" y="902971"/>
                  <a:pt x="1355407" y="902971"/>
                </a:cubicBezTo>
                <a:cubicBezTo>
                  <a:pt x="1341120" y="902971"/>
                  <a:pt x="1329690" y="890588"/>
                  <a:pt x="1329690" y="874396"/>
                </a:cubicBezTo>
                <a:cubicBezTo>
                  <a:pt x="1329690" y="858203"/>
                  <a:pt x="1341120" y="845821"/>
                  <a:pt x="1355407" y="845821"/>
                </a:cubicBezTo>
                <a:close/>
                <a:moveTo>
                  <a:pt x="1188720" y="845821"/>
                </a:moveTo>
                <a:cubicBezTo>
                  <a:pt x="1203007" y="845821"/>
                  <a:pt x="1214437" y="858203"/>
                  <a:pt x="1214437" y="874396"/>
                </a:cubicBezTo>
                <a:cubicBezTo>
                  <a:pt x="1214437" y="889636"/>
                  <a:pt x="1203007" y="902971"/>
                  <a:pt x="1188720" y="902971"/>
                </a:cubicBezTo>
                <a:cubicBezTo>
                  <a:pt x="1174432" y="902971"/>
                  <a:pt x="1163002" y="890588"/>
                  <a:pt x="1163002" y="874396"/>
                </a:cubicBezTo>
                <a:cubicBezTo>
                  <a:pt x="1163002" y="858203"/>
                  <a:pt x="1174432" y="845821"/>
                  <a:pt x="1188720" y="845821"/>
                </a:cubicBezTo>
                <a:close/>
                <a:moveTo>
                  <a:pt x="1022985" y="845821"/>
                </a:moveTo>
                <a:cubicBezTo>
                  <a:pt x="1037272" y="845821"/>
                  <a:pt x="1048702" y="858203"/>
                  <a:pt x="1048702" y="874396"/>
                </a:cubicBezTo>
                <a:cubicBezTo>
                  <a:pt x="1048702" y="889636"/>
                  <a:pt x="1037272" y="902971"/>
                  <a:pt x="1022985" y="902971"/>
                </a:cubicBezTo>
                <a:cubicBezTo>
                  <a:pt x="1008697" y="902971"/>
                  <a:pt x="997267" y="890588"/>
                  <a:pt x="997267" y="874396"/>
                </a:cubicBezTo>
                <a:cubicBezTo>
                  <a:pt x="997267" y="858203"/>
                  <a:pt x="1008697" y="845821"/>
                  <a:pt x="1022985" y="845821"/>
                </a:cubicBezTo>
                <a:close/>
                <a:moveTo>
                  <a:pt x="857249" y="845821"/>
                </a:moveTo>
                <a:cubicBezTo>
                  <a:pt x="871537" y="845821"/>
                  <a:pt x="882967" y="858203"/>
                  <a:pt x="882967" y="874396"/>
                </a:cubicBezTo>
                <a:cubicBezTo>
                  <a:pt x="882967" y="889636"/>
                  <a:pt x="871537" y="902971"/>
                  <a:pt x="857249" y="902971"/>
                </a:cubicBezTo>
                <a:cubicBezTo>
                  <a:pt x="842962" y="902971"/>
                  <a:pt x="831532" y="890588"/>
                  <a:pt x="831532" y="874396"/>
                </a:cubicBezTo>
                <a:cubicBezTo>
                  <a:pt x="831532" y="858203"/>
                  <a:pt x="842962" y="845821"/>
                  <a:pt x="857249" y="845821"/>
                </a:cubicBezTo>
                <a:close/>
                <a:moveTo>
                  <a:pt x="690562" y="845821"/>
                </a:moveTo>
                <a:cubicBezTo>
                  <a:pt x="704850" y="845821"/>
                  <a:pt x="716280" y="858203"/>
                  <a:pt x="716280" y="874396"/>
                </a:cubicBezTo>
                <a:cubicBezTo>
                  <a:pt x="716280" y="889636"/>
                  <a:pt x="704850" y="902971"/>
                  <a:pt x="690562" y="902971"/>
                </a:cubicBezTo>
                <a:cubicBezTo>
                  <a:pt x="676275" y="902971"/>
                  <a:pt x="664845" y="890588"/>
                  <a:pt x="664845" y="874396"/>
                </a:cubicBezTo>
                <a:cubicBezTo>
                  <a:pt x="664845" y="858203"/>
                  <a:pt x="676275" y="845821"/>
                  <a:pt x="690562" y="845821"/>
                </a:cubicBezTo>
                <a:close/>
                <a:moveTo>
                  <a:pt x="524827" y="845821"/>
                </a:moveTo>
                <a:cubicBezTo>
                  <a:pt x="539115" y="845821"/>
                  <a:pt x="550545" y="858203"/>
                  <a:pt x="550545" y="874396"/>
                </a:cubicBezTo>
                <a:cubicBezTo>
                  <a:pt x="550545" y="889636"/>
                  <a:pt x="539115" y="902971"/>
                  <a:pt x="524827" y="902971"/>
                </a:cubicBezTo>
                <a:cubicBezTo>
                  <a:pt x="510540" y="902971"/>
                  <a:pt x="499110" y="890588"/>
                  <a:pt x="499110" y="874396"/>
                </a:cubicBezTo>
                <a:cubicBezTo>
                  <a:pt x="499110" y="858203"/>
                  <a:pt x="510540" y="845821"/>
                  <a:pt x="524827" y="845821"/>
                </a:cubicBezTo>
                <a:close/>
                <a:moveTo>
                  <a:pt x="358139" y="845821"/>
                </a:moveTo>
                <a:cubicBezTo>
                  <a:pt x="372427" y="845821"/>
                  <a:pt x="383857" y="858203"/>
                  <a:pt x="383857" y="874396"/>
                </a:cubicBezTo>
                <a:cubicBezTo>
                  <a:pt x="383857" y="889636"/>
                  <a:pt x="372427" y="902971"/>
                  <a:pt x="358139" y="902971"/>
                </a:cubicBezTo>
                <a:cubicBezTo>
                  <a:pt x="343852" y="902971"/>
                  <a:pt x="332422" y="890588"/>
                  <a:pt x="332422" y="874396"/>
                </a:cubicBezTo>
                <a:cubicBezTo>
                  <a:pt x="332422" y="858203"/>
                  <a:pt x="343852" y="845821"/>
                  <a:pt x="358139" y="845821"/>
                </a:cubicBezTo>
                <a:close/>
                <a:moveTo>
                  <a:pt x="192405" y="845821"/>
                </a:moveTo>
                <a:cubicBezTo>
                  <a:pt x="206692" y="845821"/>
                  <a:pt x="218122" y="858203"/>
                  <a:pt x="218122" y="874396"/>
                </a:cubicBezTo>
                <a:cubicBezTo>
                  <a:pt x="218122" y="889636"/>
                  <a:pt x="206692" y="902971"/>
                  <a:pt x="192405" y="902971"/>
                </a:cubicBezTo>
                <a:cubicBezTo>
                  <a:pt x="178117" y="902971"/>
                  <a:pt x="166687" y="890588"/>
                  <a:pt x="166687" y="874396"/>
                </a:cubicBezTo>
                <a:cubicBezTo>
                  <a:pt x="166687" y="858203"/>
                  <a:pt x="178117" y="845821"/>
                  <a:pt x="192405" y="845821"/>
                </a:cubicBezTo>
                <a:close/>
                <a:moveTo>
                  <a:pt x="25718" y="845821"/>
                </a:moveTo>
                <a:cubicBezTo>
                  <a:pt x="40005" y="845821"/>
                  <a:pt x="51435" y="858203"/>
                  <a:pt x="51435" y="874396"/>
                </a:cubicBezTo>
                <a:cubicBezTo>
                  <a:pt x="51435" y="889636"/>
                  <a:pt x="40005" y="902971"/>
                  <a:pt x="25718" y="902971"/>
                </a:cubicBezTo>
                <a:cubicBezTo>
                  <a:pt x="11430" y="902971"/>
                  <a:pt x="0" y="890588"/>
                  <a:pt x="0" y="874396"/>
                </a:cubicBezTo>
                <a:cubicBezTo>
                  <a:pt x="0" y="858203"/>
                  <a:pt x="11430" y="845821"/>
                  <a:pt x="25718" y="845821"/>
                </a:cubicBezTo>
                <a:close/>
                <a:moveTo>
                  <a:pt x="2850832" y="634365"/>
                </a:moveTo>
                <a:cubicBezTo>
                  <a:pt x="2865120" y="634365"/>
                  <a:pt x="2876550" y="646748"/>
                  <a:pt x="2876550" y="662940"/>
                </a:cubicBezTo>
                <a:cubicBezTo>
                  <a:pt x="2876550" y="678180"/>
                  <a:pt x="2865120" y="691515"/>
                  <a:pt x="2850832" y="691515"/>
                </a:cubicBezTo>
                <a:cubicBezTo>
                  <a:pt x="2836545" y="691515"/>
                  <a:pt x="2825115" y="679133"/>
                  <a:pt x="2825115" y="662940"/>
                </a:cubicBezTo>
                <a:cubicBezTo>
                  <a:pt x="2825115" y="646748"/>
                  <a:pt x="2836545" y="634365"/>
                  <a:pt x="2850832" y="634365"/>
                </a:cubicBezTo>
                <a:close/>
                <a:moveTo>
                  <a:pt x="2684144" y="634365"/>
                </a:moveTo>
                <a:cubicBezTo>
                  <a:pt x="2698432" y="634365"/>
                  <a:pt x="2709862" y="646748"/>
                  <a:pt x="2709862" y="662940"/>
                </a:cubicBezTo>
                <a:cubicBezTo>
                  <a:pt x="2709862" y="678180"/>
                  <a:pt x="2698432" y="691515"/>
                  <a:pt x="2684144" y="691515"/>
                </a:cubicBezTo>
                <a:cubicBezTo>
                  <a:pt x="2669857" y="691515"/>
                  <a:pt x="2658427" y="679133"/>
                  <a:pt x="2658427" y="662940"/>
                </a:cubicBezTo>
                <a:cubicBezTo>
                  <a:pt x="2658427" y="646748"/>
                  <a:pt x="2669857" y="634365"/>
                  <a:pt x="2684144" y="634365"/>
                </a:cubicBezTo>
                <a:close/>
                <a:moveTo>
                  <a:pt x="2518409" y="634365"/>
                </a:moveTo>
                <a:cubicBezTo>
                  <a:pt x="2532697" y="634365"/>
                  <a:pt x="2544127" y="646748"/>
                  <a:pt x="2544127" y="662940"/>
                </a:cubicBezTo>
                <a:cubicBezTo>
                  <a:pt x="2544127" y="678180"/>
                  <a:pt x="2532697" y="691515"/>
                  <a:pt x="2518409" y="691515"/>
                </a:cubicBezTo>
                <a:cubicBezTo>
                  <a:pt x="2504122" y="691515"/>
                  <a:pt x="2492692" y="679133"/>
                  <a:pt x="2492692" y="662940"/>
                </a:cubicBezTo>
                <a:cubicBezTo>
                  <a:pt x="2492692" y="646748"/>
                  <a:pt x="2504122" y="634365"/>
                  <a:pt x="2518409" y="634365"/>
                </a:cubicBezTo>
                <a:close/>
                <a:moveTo>
                  <a:pt x="2352674" y="634365"/>
                </a:moveTo>
                <a:cubicBezTo>
                  <a:pt x="2366962" y="634365"/>
                  <a:pt x="2378392" y="646748"/>
                  <a:pt x="2378392" y="662940"/>
                </a:cubicBezTo>
                <a:cubicBezTo>
                  <a:pt x="2378392" y="678180"/>
                  <a:pt x="2366962" y="691515"/>
                  <a:pt x="2352674" y="691515"/>
                </a:cubicBezTo>
                <a:cubicBezTo>
                  <a:pt x="2338387" y="691515"/>
                  <a:pt x="2326957" y="679133"/>
                  <a:pt x="2326957" y="662940"/>
                </a:cubicBezTo>
                <a:cubicBezTo>
                  <a:pt x="2326957" y="646748"/>
                  <a:pt x="2338387" y="634365"/>
                  <a:pt x="2352674" y="634365"/>
                </a:cubicBezTo>
                <a:close/>
                <a:moveTo>
                  <a:pt x="2185987" y="634365"/>
                </a:moveTo>
                <a:cubicBezTo>
                  <a:pt x="2200275" y="634365"/>
                  <a:pt x="2211705" y="646748"/>
                  <a:pt x="2211705" y="662940"/>
                </a:cubicBezTo>
                <a:cubicBezTo>
                  <a:pt x="2211705" y="678180"/>
                  <a:pt x="2200275" y="691515"/>
                  <a:pt x="2185987" y="691515"/>
                </a:cubicBezTo>
                <a:cubicBezTo>
                  <a:pt x="2171700" y="691515"/>
                  <a:pt x="2160270" y="679133"/>
                  <a:pt x="2160270" y="662940"/>
                </a:cubicBezTo>
                <a:cubicBezTo>
                  <a:pt x="2160270" y="646748"/>
                  <a:pt x="2171700" y="634365"/>
                  <a:pt x="2185987" y="634365"/>
                </a:cubicBezTo>
                <a:close/>
                <a:moveTo>
                  <a:pt x="2020252" y="634365"/>
                </a:moveTo>
                <a:cubicBezTo>
                  <a:pt x="2034539" y="634365"/>
                  <a:pt x="2045969" y="646748"/>
                  <a:pt x="2045969" y="662940"/>
                </a:cubicBezTo>
                <a:cubicBezTo>
                  <a:pt x="2045969" y="678180"/>
                  <a:pt x="2034539" y="691515"/>
                  <a:pt x="2020252" y="691515"/>
                </a:cubicBezTo>
                <a:cubicBezTo>
                  <a:pt x="2005964" y="691515"/>
                  <a:pt x="1994534" y="679133"/>
                  <a:pt x="1994534" y="662940"/>
                </a:cubicBezTo>
                <a:cubicBezTo>
                  <a:pt x="1994534" y="646748"/>
                  <a:pt x="2005964" y="634365"/>
                  <a:pt x="2020252" y="634365"/>
                </a:cubicBezTo>
                <a:close/>
                <a:moveTo>
                  <a:pt x="1853565" y="634365"/>
                </a:moveTo>
                <a:cubicBezTo>
                  <a:pt x="1867852" y="634365"/>
                  <a:pt x="1879282" y="646748"/>
                  <a:pt x="1879282" y="662940"/>
                </a:cubicBezTo>
                <a:cubicBezTo>
                  <a:pt x="1879282" y="678180"/>
                  <a:pt x="1867852" y="691515"/>
                  <a:pt x="1853565" y="691515"/>
                </a:cubicBezTo>
                <a:cubicBezTo>
                  <a:pt x="1839277" y="691515"/>
                  <a:pt x="1827847" y="679133"/>
                  <a:pt x="1827847" y="662940"/>
                </a:cubicBezTo>
                <a:cubicBezTo>
                  <a:pt x="1827847" y="646748"/>
                  <a:pt x="1839277" y="634365"/>
                  <a:pt x="1853565" y="634365"/>
                </a:cubicBezTo>
                <a:close/>
                <a:moveTo>
                  <a:pt x="1687829" y="634365"/>
                </a:moveTo>
                <a:cubicBezTo>
                  <a:pt x="1702117" y="634365"/>
                  <a:pt x="1713547" y="646748"/>
                  <a:pt x="1713547" y="662940"/>
                </a:cubicBezTo>
                <a:cubicBezTo>
                  <a:pt x="1713547" y="678180"/>
                  <a:pt x="1702117" y="691515"/>
                  <a:pt x="1687829" y="691515"/>
                </a:cubicBezTo>
                <a:cubicBezTo>
                  <a:pt x="1673542" y="691515"/>
                  <a:pt x="1662112" y="679133"/>
                  <a:pt x="1662112" y="662940"/>
                </a:cubicBezTo>
                <a:cubicBezTo>
                  <a:pt x="1662112" y="646748"/>
                  <a:pt x="1673542" y="634365"/>
                  <a:pt x="1687829" y="634365"/>
                </a:cubicBezTo>
                <a:close/>
                <a:moveTo>
                  <a:pt x="1521142" y="634365"/>
                </a:moveTo>
                <a:cubicBezTo>
                  <a:pt x="1535430" y="634365"/>
                  <a:pt x="1546860" y="646748"/>
                  <a:pt x="1546860" y="662940"/>
                </a:cubicBezTo>
                <a:cubicBezTo>
                  <a:pt x="1546860" y="679133"/>
                  <a:pt x="1535430" y="691515"/>
                  <a:pt x="1521142" y="691515"/>
                </a:cubicBezTo>
                <a:cubicBezTo>
                  <a:pt x="1506855" y="691515"/>
                  <a:pt x="1495425" y="679133"/>
                  <a:pt x="1495425" y="662940"/>
                </a:cubicBezTo>
                <a:cubicBezTo>
                  <a:pt x="1495425" y="646748"/>
                  <a:pt x="1506855" y="634365"/>
                  <a:pt x="1521142" y="634365"/>
                </a:cubicBezTo>
                <a:close/>
                <a:moveTo>
                  <a:pt x="1355407" y="634365"/>
                </a:moveTo>
                <a:cubicBezTo>
                  <a:pt x="1369695" y="634365"/>
                  <a:pt x="1381125" y="646748"/>
                  <a:pt x="1381125" y="662940"/>
                </a:cubicBezTo>
                <a:cubicBezTo>
                  <a:pt x="1381125" y="678180"/>
                  <a:pt x="1369695" y="691515"/>
                  <a:pt x="1355407" y="691515"/>
                </a:cubicBezTo>
                <a:cubicBezTo>
                  <a:pt x="1341120" y="691515"/>
                  <a:pt x="1329690" y="679133"/>
                  <a:pt x="1329690" y="662940"/>
                </a:cubicBezTo>
                <a:cubicBezTo>
                  <a:pt x="1329690" y="646748"/>
                  <a:pt x="1341120" y="634365"/>
                  <a:pt x="1355407" y="634365"/>
                </a:cubicBezTo>
                <a:close/>
                <a:moveTo>
                  <a:pt x="1188720" y="634365"/>
                </a:moveTo>
                <a:cubicBezTo>
                  <a:pt x="1203007" y="634365"/>
                  <a:pt x="1214437" y="646748"/>
                  <a:pt x="1214437" y="662940"/>
                </a:cubicBezTo>
                <a:cubicBezTo>
                  <a:pt x="1214437" y="678180"/>
                  <a:pt x="1203007" y="691515"/>
                  <a:pt x="1188720" y="691515"/>
                </a:cubicBezTo>
                <a:cubicBezTo>
                  <a:pt x="1174432" y="691515"/>
                  <a:pt x="1163002" y="679133"/>
                  <a:pt x="1163002" y="662940"/>
                </a:cubicBezTo>
                <a:cubicBezTo>
                  <a:pt x="1163002" y="646748"/>
                  <a:pt x="1174432" y="634365"/>
                  <a:pt x="1188720" y="634365"/>
                </a:cubicBezTo>
                <a:close/>
                <a:moveTo>
                  <a:pt x="1022985" y="634365"/>
                </a:moveTo>
                <a:cubicBezTo>
                  <a:pt x="1037272" y="634365"/>
                  <a:pt x="1048702" y="646748"/>
                  <a:pt x="1048702" y="662940"/>
                </a:cubicBezTo>
                <a:cubicBezTo>
                  <a:pt x="1048702" y="678180"/>
                  <a:pt x="1037272" y="691515"/>
                  <a:pt x="1022985" y="691515"/>
                </a:cubicBezTo>
                <a:cubicBezTo>
                  <a:pt x="1008697" y="691515"/>
                  <a:pt x="997267" y="679133"/>
                  <a:pt x="997267" y="662940"/>
                </a:cubicBezTo>
                <a:cubicBezTo>
                  <a:pt x="997267" y="646748"/>
                  <a:pt x="1008697" y="634365"/>
                  <a:pt x="1022985" y="634365"/>
                </a:cubicBezTo>
                <a:close/>
                <a:moveTo>
                  <a:pt x="857249" y="634365"/>
                </a:moveTo>
                <a:cubicBezTo>
                  <a:pt x="871537" y="634365"/>
                  <a:pt x="882967" y="646748"/>
                  <a:pt x="882967" y="662940"/>
                </a:cubicBezTo>
                <a:cubicBezTo>
                  <a:pt x="882967" y="678180"/>
                  <a:pt x="871537" y="691515"/>
                  <a:pt x="857249" y="691515"/>
                </a:cubicBezTo>
                <a:cubicBezTo>
                  <a:pt x="842962" y="691515"/>
                  <a:pt x="831532" y="679133"/>
                  <a:pt x="831532" y="662940"/>
                </a:cubicBezTo>
                <a:cubicBezTo>
                  <a:pt x="831532" y="646748"/>
                  <a:pt x="842962" y="634365"/>
                  <a:pt x="857249" y="634365"/>
                </a:cubicBezTo>
                <a:close/>
                <a:moveTo>
                  <a:pt x="690562" y="634365"/>
                </a:moveTo>
                <a:cubicBezTo>
                  <a:pt x="704850" y="634365"/>
                  <a:pt x="716280" y="646748"/>
                  <a:pt x="716280" y="662940"/>
                </a:cubicBezTo>
                <a:cubicBezTo>
                  <a:pt x="716280" y="678180"/>
                  <a:pt x="704850" y="691515"/>
                  <a:pt x="690562" y="691515"/>
                </a:cubicBezTo>
                <a:cubicBezTo>
                  <a:pt x="676275" y="691515"/>
                  <a:pt x="664845" y="679133"/>
                  <a:pt x="664845" y="662940"/>
                </a:cubicBezTo>
                <a:cubicBezTo>
                  <a:pt x="664845" y="646748"/>
                  <a:pt x="676275" y="634365"/>
                  <a:pt x="690562" y="634365"/>
                </a:cubicBezTo>
                <a:close/>
                <a:moveTo>
                  <a:pt x="524827" y="634365"/>
                </a:moveTo>
                <a:cubicBezTo>
                  <a:pt x="539115" y="634365"/>
                  <a:pt x="550545" y="646748"/>
                  <a:pt x="550545" y="662940"/>
                </a:cubicBezTo>
                <a:cubicBezTo>
                  <a:pt x="550545" y="678180"/>
                  <a:pt x="539115" y="691515"/>
                  <a:pt x="524827" y="691515"/>
                </a:cubicBezTo>
                <a:cubicBezTo>
                  <a:pt x="510540" y="691515"/>
                  <a:pt x="499110" y="679133"/>
                  <a:pt x="499110" y="662940"/>
                </a:cubicBezTo>
                <a:cubicBezTo>
                  <a:pt x="499110" y="646748"/>
                  <a:pt x="510540" y="634365"/>
                  <a:pt x="524827" y="634365"/>
                </a:cubicBezTo>
                <a:close/>
                <a:moveTo>
                  <a:pt x="358139" y="634365"/>
                </a:moveTo>
                <a:cubicBezTo>
                  <a:pt x="372427" y="634365"/>
                  <a:pt x="383857" y="646748"/>
                  <a:pt x="383857" y="662940"/>
                </a:cubicBezTo>
                <a:cubicBezTo>
                  <a:pt x="383857" y="679133"/>
                  <a:pt x="372427" y="691515"/>
                  <a:pt x="358139" y="691515"/>
                </a:cubicBezTo>
                <a:cubicBezTo>
                  <a:pt x="343852" y="691515"/>
                  <a:pt x="332422" y="679133"/>
                  <a:pt x="332422" y="662940"/>
                </a:cubicBezTo>
                <a:cubicBezTo>
                  <a:pt x="332422" y="646748"/>
                  <a:pt x="343852" y="634365"/>
                  <a:pt x="358139" y="634365"/>
                </a:cubicBezTo>
                <a:close/>
                <a:moveTo>
                  <a:pt x="192405" y="634365"/>
                </a:moveTo>
                <a:cubicBezTo>
                  <a:pt x="206692" y="634365"/>
                  <a:pt x="218122" y="646748"/>
                  <a:pt x="218122" y="662940"/>
                </a:cubicBezTo>
                <a:cubicBezTo>
                  <a:pt x="218122" y="678180"/>
                  <a:pt x="206692" y="691515"/>
                  <a:pt x="192405" y="691515"/>
                </a:cubicBezTo>
                <a:cubicBezTo>
                  <a:pt x="178117" y="691515"/>
                  <a:pt x="166687" y="679133"/>
                  <a:pt x="166687" y="662940"/>
                </a:cubicBezTo>
                <a:cubicBezTo>
                  <a:pt x="166687" y="646748"/>
                  <a:pt x="178117" y="634365"/>
                  <a:pt x="192405" y="634365"/>
                </a:cubicBezTo>
                <a:close/>
                <a:moveTo>
                  <a:pt x="25718" y="634365"/>
                </a:moveTo>
                <a:cubicBezTo>
                  <a:pt x="40005" y="634365"/>
                  <a:pt x="51435" y="646748"/>
                  <a:pt x="51435" y="662940"/>
                </a:cubicBezTo>
                <a:cubicBezTo>
                  <a:pt x="51435" y="679133"/>
                  <a:pt x="40005" y="691515"/>
                  <a:pt x="25718" y="691515"/>
                </a:cubicBezTo>
                <a:cubicBezTo>
                  <a:pt x="11430" y="691515"/>
                  <a:pt x="0" y="679133"/>
                  <a:pt x="0" y="662940"/>
                </a:cubicBezTo>
                <a:cubicBezTo>
                  <a:pt x="0" y="646748"/>
                  <a:pt x="11430" y="634365"/>
                  <a:pt x="25718" y="634365"/>
                </a:cubicBezTo>
                <a:close/>
                <a:moveTo>
                  <a:pt x="2850832" y="422911"/>
                </a:moveTo>
                <a:cubicBezTo>
                  <a:pt x="2865120" y="422911"/>
                  <a:pt x="2876550" y="435293"/>
                  <a:pt x="2876550" y="451486"/>
                </a:cubicBezTo>
                <a:cubicBezTo>
                  <a:pt x="2876550" y="466726"/>
                  <a:pt x="2865120" y="480061"/>
                  <a:pt x="2850832" y="480061"/>
                </a:cubicBezTo>
                <a:cubicBezTo>
                  <a:pt x="2836545" y="480061"/>
                  <a:pt x="2825115" y="467678"/>
                  <a:pt x="2825115" y="451486"/>
                </a:cubicBezTo>
                <a:cubicBezTo>
                  <a:pt x="2825115" y="435293"/>
                  <a:pt x="2836545" y="422911"/>
                  <a:pt x="2850832" y="422911"/>
                </a:cubicBezTo>
                <a:close/>
                <a:moveTo>
                  <a:pt x="2684144" y="422911"/>
                </a:moveTo>
                <a:cubicBezTo>
                  <a:pt x="2698432" y="422911"/>
                  <a:pt x="2709862" y="435293"/>
                  <a:pt x="2709862" y="451486"/>
                </a:cubicBezTo>
                <a:cubicBezTo>
                  <a:pt x="2709862" y="467678"/>
                  <a:pt x="2698432" y="480061"/>
                  <a:pt x="2684144" y="480061"/>
                </a:cubicBezTo>
                <a:cubicBezTo>
                  <a:pt x="2669857" y="480061"/>
                  <a:pt x="2658427" y="467678"/>
                  <a:pt x="2658427" y="451486"/>
                </a:cubicBezTo>
                <a:cubicBezTo>
                  <a:pt x="2658427" y="435293"/>
                  <a:pt x="2669857" y="422911"/>
                  <a:pt x="2684144" y="422911"/>
                </a:cubicBezTo>
                <a:close/>
                <a:moveTo>
                  <a:pt x="2518409" y="422911"/>
                </a:moveTo>
                <a:cubicBezTo>
                  <a:pt x="2532697" y="422911"/>
                  <a:pt x="2544127" y="435293"/>
                  <a:pt x="2544127" y="451486"/>
                </a:cubicBezTo>
                <a:cubicBezTo>
                  <a:pt x="2544127" y="466726"/>
                  <a:pt x="2532697" y="480061"/>
                  <a:pt x="2518409" y="480061"/>
                </a:cubicBezTo>
                <a:cubicBezTo>
                  <a:pt x="2504122" y="480061"/>
                  <a:pt x="2492692" y="467678"/>
                  <a:pt x="2492692" y="451486"/>
                </a:cubicBezTo>
                <a:cubicBezTo>
                  <a:pt x="2492692" y="435293"/>
                  <a:pt x="2504122" y="422911"/>
                  <a:pt x="2518409" y="422911"/>
                </a:cubicBezTo>
                <a:close/>
                <a:moveTo>
                  <a:pt x="2352674" y="422911"/>
                </a:moveTo>
                <a:cubicBezTo>
                  <a:pt x="2366962" y="422911"/>
                  <a:pt x="2378392" y="435293"/>
                  <a:pt x="2378392" y="451486"/>
                </a:cubicBezTo>
                <a:cubicBezTo>
                  <a:pt x="2378392" y="467678"/>
                  <a:pt x="2366962" y="480061"/>
                  <a:pt x="2352674" y="480061"/>
                </a:cubicBezTo>
                <a:cubicBezTo>
                  <a:pt x="2338387" y="480061"/>
                  <a:pt x="2326957" y="467678"/>
                  <a:pt x="2326957" y="451486"/>
                </a:cubicBezTo>
                <a:cubicBezTo>
                  <a:pt x="2326957" y="435293"/>
                  <a:pt x="2338387" y="422911"/>
                  <a:pt x="2352674" y="422911"/>
                </a:cubicBezTo>
                <a:close/>
                <a:moveTo>
                  <a:pt x="2185987" y="422911"/>
                </a:moveTo>
                <a:cubicBezTo>
                  <a:pt x="2200275" y="422911"/>
                  <a:pt x="2211705" y="435293"/>
                  <a:pt x="2211705" y="451486"/>
                </a:cubicBezTo>
                <a:cubicBezTo>
                  <a:pt x="2211705" y="466726"/>
                  <a:pt x="2200275" y="480061"/>
                  <a:pt x="2185987" y="480061"/>
                </a:cubicBezTo>
                <a:cubicBezTo>
                  <a:pt x="2171700" y="480061"/>
                  <a:pt x="2160270" y="467678"/>
                  <a:pt x="2160270" y="451486"/>
                </a:cubicBezTo>
                <a:cubicBezTo>
                  <a:pt x="2160270" y="435293"/>
                  <a:pt x="2171700" y="422911"/>
                  <a:pt x="2185987" y="422911"/>
                </a:cubicBezTo>
                <a:close/>
                <a:moveTo>
                  <a:pt x="2020252" y="422911"/>
                </a:moveTo>
                <a:cubicBezTo>
                  <a:pt x="2034539" y="422911"/>
                  <a:pt x="2045969" y="435293"/>
                  <a:pt x="2045969" y="451486"/>
                </a:cubicBezTo>
                <a:cubicBezTo>
                  <a:pt x="2045969" y="467678"/>
                  <a:pt x="2034539" y="480061"/>
                  <a:pt x="2020252" y="480061"/>
                </a:cubicBezTo>
                <a:cubicBezTo>
                  <a:pt x="2005964" y="480061"/>
                  <a:pt x="1994534" y="467678"/>
                  <a:pt x="1994534" y="451486"/>
                </a:cubicBezTo>
                <a:cubicBezTo>
                  <a:pt x="1994534" y="435293"/>
                  <a:pt x="2005964" y="422911"/>
                  <a:pt x="2020252" y="422911"/>
                </a:cubicBezTo>
                <a:close/>
                <a:moveTo>
                  <a:pt x="1853565" y="422911"/>
                </a:moveTo>
                <a:cubicBezTo>
                  <a:pt x="1867852" y="422911"/>
                  <a:pt x="1879282" y="435293"/>
                  <a:pt x="1879282" y="451486"/>
                </a:cubicBezTo>
                <a:cubicBezTo>
                  <a:pt x="1879282" y="466726"/>
                  <a:pt x="1867852" y="480061"/>
                  <a:pt x="1853565" y="480061"/>
                </a:cubicBezTo>
                <a:cubicBezTo>
                  <a:pt x="1839277" y="480061"/>
                  <a:pt x="1827847" y="467678"/>
                  <a:pt x="1827847" y="451486"/>
                </a:cubicBezTo>
                <a:cubicBezTo>
                  <a:pt x="1827847" y="435293"/>
                  <a:pt x="1839277" y="422911"/>
                  <a:pt x="1853565" y="422911"/>
                </a:cubicBezTo>
                <a:close/>
                <a:moveTo>
                  <a:pt x="1687829" y="422911"/>
                </a:moveTo>
                <a:cubicBezTo>
                  <a:pt x="1702117" y="422911"/>
                  <a:pt x="1713547" y="435293"/>
                  <a:pt x="1713547" y="451486"/>
                </a:cubicBezTo>
                <a:cubicBezTo>
                  <a:pt x="1713547" y="467678"/>
                  <a:pt x="1702117" y="480061"/>
                  <a:pt x="1687829" y="480061"/>
                </a:cubicBezTo>
                <a:cubicBezTo>
                  <a:pt x="1673542" y="480061"/>
                  <a:pt x="1662112" y="467678"/>
                  <a:pt x="1662112" y="451486"/>
                </a:cubicBezTo>
                <a:cubicBezTo>
                  <a:pt x="1662112" y="435293"/>
                  <a:pt x="1673542" y="422911"/>
                  <a:pt x="1687829" y="422911"/>
                </a:cubicBezTo>
                <a:close/>
                <a:moveTo>
                  <a:pt x="1521142" y="422911"/>
                </a:moveTo>
                <a:cubicBezTo>
                  <a:pt x="1535430" y="422911"/>
                  <a:pt x="1546860" y="435293"/>
                  <a:pt x="1546860" y="451486"/>
                </a:cubicBezTo>
                <a:cubicBezTo>
                  <a:pt x="1546860" y="466726"/>
                  <a:pt x="1535430" y="480061"/>
                  <a:pt x="1521142" y="480061"/>
                </a:cubicBezTo>
                <a:cubicBezTo>
                  <a:pt x="1506855" y="480061"/>
                  <a:pt x="1495425" y="467678"/>
                  <a:pt x="1495425" y="451486"/>
                </a:cubicBezTo>
                <a:cubicBezTo>
                  <a:pt x="1495425" y="435293"/>
                  <a:pt x="1506855" y="422911"/>
                  <a:pt x="1521142" y="422911"/>
                </a:cubicBezTo>
                <a:close/>
                <a:moveTo>
                  <a:pt x="1355407" y="422911"/>
                </a:moveTo>
                <a:cubicBezTo>
                  <a:pt x="1369695" y="422911"/>
                  <a:pt x="1381125" y="435293"/>
                  <a:pt x="1381125" y="451486"/>
                </a:cubicBezTo>
                <a:cubicBezTo>
                  <a:pt x="1381125" y="466726"/>
                  <a:pt x="1369695" y="480061"/>
                  <a:pt x="1355407" y="480061"/>
                </a:cubicBezTo>
                <a:cubicBezTo>
                  <a:pt x="1341120" y="480061"/>
                  <a:pt x="1329690" y="467678"/>
                  <a:pt x="1329690" y="451486"/>
                </a:cubicBezTo>
                <a:cubicBezTo>
                  <a:pt x="1329690" y="435293"/>
                  <a:pt x="1341120" y="422911"/>
                  <a:pt x="1355407" y="422911"/>
                </a:cubicBezTo>
                <a:close/>
                <a:moveTo>
                  <a:pt x="1188720" y="422911"/>
                </a:moveTo>
                <a:cubicBezTo>
                  <a:pt x="1203007" y="422911"/>
                  <a:pt x="1214437" y="435293"/>
                  <a:pt x="1214437" y="451486"/>
                </a:cubicBezTo>
                <a:cubicBezTo>
                  <a:pt x="1214437" y="466726"/>
                  <a:pt x="1203007" y="480061"/>
                  <a:pt x="1188720" y="480061"/>
                </a:cubicBezTo>
                <a:cubicBezTo>
                  <a:pt x="1174432" y="480061"/>
                  <a:pt x="1163002" y="467678"/>
                  <a:pt x="1163002" y="451486"/>
                </a:cubicBezTo>
                <a:cubicBezTo>
                  <a:pt x="1163002" y="435293"/>
                  <a:pt x="1174432" y="422911"/>
                  <a:pt x="1188720" y="422911"/>
                </a:cubicBezTo>
                <a:close/>
                <a:moveTo>
                  <a:pt x="1022985" y="422911"/>
                </a:moveTo>
                <a:cubicBezTo>
                  <a:pt x="1037272" y="422911"/>
                  <a:pt x="1048702" y="435293"/>
                  <a:pt x="1048702" y="451486"/>
                </a:cubicBezTo>
                <a:cubicBezTo>
                  <a:pt x="1048702" y="466726"/>
                  <a:pt x="1037272" y="480061"/>
                  <a:pt x="1022985" y="480061"/>
                </a:cubicBezTo>
                <a:cubicBezTo>
                  <a:pt x="1008697" y="480061"/>
                  <a:pt x="997267" y="467678"/>
                  <a:pt x="997267" y="451486"/>
                </a:cubicBezTo>
                <a:cubicBezTo>
                  <a:pt x="997267" y="435293"/>
                  <a:pt x="1008697" y="422911"/>
                  <a:pt x="1022985" y="422911"/>
                </a:cubicBezTo>
                <a:close/>
                <a:moveTo>
                  <a:pt x="857249" y="422911"/>
                </a:moveTo>
                <a:cubicBezTo>
                  <a:pt x="871537" y="422911"/>
                  <a:pt x="882967" y="435293"/>
                  <a:pt x="882967" y="451486"/>
                </a:cubicBezTo>
                <a:cubicBezTo>
                  <a:pt x="882967" y="466726"/>
                  <a:pt x="871537" y="480061"/>
                  <a:pt x="857249" y="480061"/>
                </a:cubicBezTo>
                <a:cubicBezTo>
                  <a:pt x="842962" y="480061"/>
                  <a:pt x="831532" y="467678"/>
                  <a:pt x="831532" y="451486"/>
                </a:cubicBezTo>
                <a:cubicBezTo>
                  <a:pt x="831532" y="435293"/>
                  <a:pt x="842962" y="422911"/>
                  <a:pt x="857249" y="422911"/>
                </a:cubicBezTo>
                <a:close/>
                <a:moveTo>
                  <a:pt x="690562" y="422911"/>
                </a:moveTo>
                <a:cubicBezTo>
                  <a:pt x="704850" y="422911"/>
                  <a:pt x="716280" y="435293"/>
                  <a:pt x="716280" y="451486"/>
                </a:cubicBezTo>
                <a:cubicBezTo>
                  <a:pt x="716280" y="466726"/>
                  <a:pt x="704850" y="480061"/>
                  <a:pt x="690562" y="480061"/>
                </a:cubicBezTo>
                <a:cubicBezTo>
                  <a:pt x="676275" y="480061"/>
                  <a:pt x="664845" y="467678"/>
                  <a:pt x="664845" y="451486"/>
                </a:cubicBezTo>
                <a:cubicBezTo>
                  <a:pt x="664845" y="435293"/>
                  <a:pt x="676275" y="422911"/>
                  <a:pt x="690562" y="422911"/>
                </a:cubicBezTo>
                <a:close/>
                <a:moveTo>
                  <a:pt x="524827" y="422911"/>
                </a:moveTo>
                <a:cubicBezTo>
                  <a:pt x="539115" y="422911"/>
                  <a:pt x="550545" y="435293"/>
                  <a:pt x="550545" y="451486"/>
                </a:cubicBezTo>
                <a:cubicBezTo>
                  <a:pt x="550545" y="467678"/>
                  <a:pt x="539115" y="480061"/>
                  <a:pt x="524827" y="480061"/>
                </a:cubicBezTo>
                <a:cubicBezTo>
                  <a:pt x="510540" y="480061"/>
                  <a:pt x="499110" y="467678"/>
                  <a:pt x="499110" y="451486"/>
                </a:cubicBezTo>
                <a:cubicBezTo>
                  <a:pt x="499110" y="435293"/>
                  <a:pt x="510540" y="422911"/>
                  <a:pt x="524827" y="422911"/>
                </a:cubicBezTo>
                <a:close/>
                <a:moveTo>
                  <a:pt x="358139" y="422911"/>
                </a:moveTo>
                <a:cubicBezTo>
                  <a:pt x="372427" y="422911"/>
                  <a:pt x="383857" y="435293"/>
                  <a:pt x="383857" y="451486"/>
                </a:cubicBezTo>
                <a:cubicBezTo>
                  <a:pt x="383857" y="466726"/>
                  <a:pt x="372427" y="480061"/>
                  <a:pt x="358139" y="480061"/>
                </a:cubicBezTo>
                <a:cubicBezTo>
                  <a:pt x="343852" y="480061"/>
                  <a:pt x="332422" y="467678"/>
                  <a:pt x="332422" y="451486"/>
                </a:cubicBezTo>
                <a:cubicBezTo>
                  <a:pt x="332422" y="435293"/>
                  <a:pt x="343852" y="422911"/>
                  <a:pt x="358139" y="422911"/>
                </a:cubicBezTo>
                <a:close/>
                <a:moveTo>
                  <a:pt x="192405" y="422911"/>
                </a:moveTo>
                <a:cubicBezTo>
                  <a:pt x="206692" y="422911"/>
                  <a:pt x="218122" y="435293"/>
                  <a:pt x="218122" y="451486"/>
                </a:cubicBezTo>
                <a:cubicBezTo>
                  <a:pt x="218122" y="466726"/>
                  <a:pt x="206692" y="480061"/>
                  <a:pt x="192405" y="480061"/>
                </a:cubicBezTo>
                <a:cubicBezTo>
                  <a:pt x="178117" y="480061"/>
                  <a:pt x="166687" y="467678"/>
                  <a:pt x="166687" y="451486"/>
                </a:cubicBezTo>
                <a:cubicBezTo>
                  <a:pt x="166687" y="435293"/>
                  <a:pt x="178117" y="422911"/>
                  <a:pt x="192405" y="422911"/>
                </a:cubicBezTo>
                <a:close/>
                <a:moveTo>
                  <a:pt x="25718" y="422911"/>
                </a:moveTo>
                <a:cubicBezTo>
                  <a:pt x="40005" y="422911"/>
                  <a:pt x="51435" y="435293"/>
                  <a:pt x="51435" y="451486"/>
                </a:cubicBezTo>
                <a:cubicBezTo>
                  <a:pt x="51435" y="466726"/>
                  <a:pt x="40005" y="480061"/>
                  <a:pt x="25718" y="480061"/>
                </a:cubicBezTo>
                <a:cubicBezTo>
                  <a:pt x="11430" y="480061"/>
                  <a:pt x="0" y="467678"/>
                  <a:pt x="0" y="451486"/>
                </a:cubicBezTo>
                <a:cubicBezTo>
                  <a:pt x="0" y="435293"/>
                  <a:pt x="11430" y="422911"/>
                  <a:pt x="25718" y="422911"/>
                </a:cubicBezTo>
                <a:close/>
                <a:moveTo>
                  <a:pt x="2850832" y="211456"/>
                </a:moveTo>
                <a:cubicBezTo>
                  <a:pt x="2865120" y="211456"/>
                  <a:pt x="2876550" y="223838"/>
                  <a:pt x="2876550" y="240031"/>
                </a:cubicBezTo>
                <a:cubicBezTo>
                  <a:pt x="2876550" y="255271"/>
                  <a:pt x="2865120" y="268606"/>
                  <a:pt x="2850832" y="268606"/>
                </a:cubicBezTo>
                <a:cubicBezTo>
                  <a:pt x="2836545" y="268606"/>
                  <a:pt x="2825115" y="256223"/>
                  <a:pt x="2825115" y="240031"/>
                </a:cubicBezTo>
                <a:cubicBezTo>
                  <a:pt x="2825115" y="224791"/>
                  <a:pt x="2836545" y="211456"/>
                  <a:pt x="2850832" y="211456"/>
                </a:cubicBezTo>
                <a:close/>
                <a:moveTo>
                  <a:pt x="2684144" y="211456"/>
                </a:moveTo>
                <a:cubicBezTo>
                  <a:pt x="2698432" y="211456"/>
                  <a:pt x="2709862" y="223838"/>
                  <a:pt x="2709862" y="240031"/>
                </a:cubicBezTo>
                <a:cubicBezTo>
                  <a:pt x="2709862" y="255271"/>
                  <a:pt x="2698432" y="268606"/>
                  <a:pt x="2684144" y="268606"/>
                </a:cubicBezTo>
                <a:cubicBezTo>
                  <a:pt x="2669857" y="268606"/>
                  <a:pt x="2658427" y="256223"/>
                  <a:pt x="2658427" y="240031"/>
                </a:cubicBezTo>
                <a:cubicBezTo>
                  <a:pt x="2658427" y="224791"/>
                  <a:pt x="2669857" y="211456"/>
                  <a:pt x="2684144" y="211456"/>
                </a:cubicBezTo>
                <a:close/>
                <a:moveTo>
                  <a:pt x="2518409" y="211456"/>
                </a:moveTo>
                <a:cubicBezTo>
                  <a:pt x="2532697" y="211456"/>
                  <a:pt x="2544127" y="223838"/>
                  <a:pt x="2544127" y="240031"/>
                </a:cubicBezTo>
                <a:cubicBezTo>
                  <a:pt x="2544127" y="256223"/>
                  <a:pt x="2532697" y="268606"/>
                  <a:pt x="2518409" y="268606"/>
                </a:cubicBezTo>
                <a:cubicBezTo>
                  <a:pt x="2504122" y="268606"/>
                  <a:pt x="2492692" y="256223"/>
                  <a:pt x="2492692" y="240031"/>
                </a:cubicBezTo>
                <a:cubicBezTo>
                  <a:pt x="2492692" y="223838"/>
                  <a:pt x="2504122" y="211456"/>
                  <a:pt x="2518409" y="211456"/>
                </a:cubicBezTo>
                <a:close/>
                <a:moveTo>
                  <a:pt x="2352674" y="211456"/>
                </a:moveTo>
                <a:cubicBezTo>
                  <a:pt x="2366962" y="211456"/>
                  <a:pt x="2378392" y="223838"/>
                  <a:pt x="2378392" y="240031"/>
                </a:cubicBezTo>
                <a:cubicBezTo>
                  <a:pt x="2378392" y="255271"/>
                  <a:pt x="2366962" y="268606"/>
                  <a:pt x="2352674" y="268606"/>
                </a:cubicBezTo>
                <a:cubicBezTo>
                  <a:pt x="2338387" y="268606"/>
                  <a:pt x="2326957" y="256223"/>
                  <a:pt x="2326957" y="240031"/>
                </a:cubicBezTo>
                <a:cubicBezTo>
                  <a:pt x="2326957" y="224791"/>
                  <a:pt x="2338387" y="211456"/>
                  <a:pt x="2352674" y="211456"/>
                </a:cubicBezTo>
                <a:close/>
                <a:moveTo>
                  <a:pt x="2185987" y="211456"/>
                </a:moveTo>
                <a:cubicBezTo>
                  <a:pt x="2200275" y="211456"/>
                  <a:pt x="2211705" y="223838"/>
                  <a:pt x="2211705" y="240031"/>
                </a:cubicBezTo>
                <a:cubicBezTo>
                  <a:pt x="2211705" y="256223"/>
                  <a:pt x="2200275" y="268606"/>
                  <a:pt x="2185987" y="268606"/>
                </a:cubicBezTo>
                <a:cubicBezTo>
                  <a:pt x="2171700" y="268606"/>
                  <a:pt x="2160270" y="256223"/>
                  <a:pt x="2160270" y="240031"/>
                </a:cubicBezTo>
                <a:cubicBezTo>
                  <a:pt x="2160270" y="223838"/>
                  <a:pt x="2171700" y="211456"/>
                  <a:pt x="2185987" y="211456"/>
                </a:cubicBezTo>
                <a:close/>
                <a:moveTo>
                  <a:pt x="2020252" y="211456"/>
                </a:moveTo>
                <a:cubicBezTo>
                  <a:pt x="2034539" y="211456"/>
                  <a:pt x="2045969" y="223838"/>
                  <a:pt x="2045969" y="240031"/>
                </a:cubicBezTo>
                <a:cubicBezTo>
                  <a:pt x="2045969" y="256223"/>
                  <a:pt x="2034539" y="268606"/>
                  <a:pt x="2020252" y="268606"/>
                </a:cubicBezTo>
                <a:cubicBezTo>
                  <a:pt x="2005964" y="268606"/>
                  <a:pt x="1994534" y="256223"/>
                  <a:pt x="1994534" y="240031"/>
                </a:cubicBezTo>
                <a:cubicBezTo>
                  <a:pt x="1994534" y="223838"/>
                  <a:pt x="2005964" y="211456"/>
                  <a:pt x="2020252" y="211456"/>
                </a:cubicBezTo>
                <a:close/>
                <a:moveTo>
                  <a:pt x="1853565" y="211456"/>
                </a:moveTo>
                <a:cubicBezTo>
                  <a:pt x="1867852" y="211456"/>
                  <a:pt x="1879282" y="223838"/>
                  <a:pt x="1879282" y="240031"/>
                </a:cubicBezTo>
                <a:cubicBezTo>
                  <a:pt x="1879282" y="255271"/>
                  <a:pt x="1867852" y="268606"/>
                  <a:pt x="1853565" y="268606"/>
                </a:cubicBezTo>
                <a:cubicBezTo>
                  <a:pt x="1839277" y="268606"/>
                  <a:pt x="1827847" y="256223"/>
                  <a:pt x="1827847" y="240031"/>
                </a:cubicBezTo>
                <a:cubicBezTo>
                  <a:pt x="1827847" y="224791"/>
                  <a:pt x="1839277" y="211456"/>
                  <a:pt x="1853565" y="211456"/>
                </a:cubicBezTo>
                <a:close/>
                <a:moveTo>
                  <a:pt x="1687829" y="211456"/>
                </a:moveTo>
                <a:cubicBezTo>
                  <a:pt x="1702117" y="211456"/>
                  <a:pt x="1713547" y="223838"/>
                  <a:pt x="1713547" y="240031"/>
                </a:cubicBezTo>
                <a:cubicBezTo>
                  <a:pt x="1713547" y="256223"/>
                  <a:pt x="1702117" y="268606"/>
                  <a:pt x="1687829" y="268606"/>
                </a:cubicBezTo>
                <a:cubicBezTo>
                  <a:pt x="1673542" y="268606"/>
                  <a:pt x="1662112" y="256223"/>
                  <a:pt x="1662112" y="240031"/>
                </a:cubicBezTo>
                <a:cubicBezTo>
                  <a:pt x="1662112" y="223838"/>
                  <a:pt x="1673542" y="211456"/>
                  <a:pt x="1687829" y="211456"/>
                </a:cubicBezTo>
                <a:close/>
                <a:moveTo>
                  <a:pt x="1521142" y="211456"/>
                </a:moveTo>
                <a:cubicBezTo>
                  <a:pt x="1535430" y="211456"/>
                  <a:pt x="1546860" y="223838"/>
                  <a:pt x="1546860" y="240031"/>
                </a:cubicBezTo>
                <a:cubicBezTo>
                  <a:pt x="1546860" y="255271"/>
                  <a:pt x="1535430" y="268606"/>
                  <a:pt x="1521142" y="268606"/>
                </a:cubicBezTo>
                <a:cubicBezTo>
                  <a:pt x="1506855" y="268606"/>
                  <a:pt x="1495425" y="256223"/>
                  <a:pt x="1495425" y="240031"/>
                </a:cubicBezTo>
                <a:cubicBezTo>
                  <a:pt x="1495425" y="224791"/>
                  <a:pt x="1506855" y="211456"/>
                  <a:pt x="1521142" y="211456"/>
                </a:cubicBezTo>
                <a:close/>
                <a:moveTo>
                  <a:pt x="1355407" y="211456"/>
                </a:moveTo>
                <a:cubicBezTo>
                  <a:pt x="1369695" y="211456"/>
                  <a:pt x="1381125" y="223838"/>
                  <a:pt x="1381125" y="240031"/>
                </a:cubicBezTo>
                <a:cubicBezTo>
                  <a:pt x="1381125" y="255271"/>
                  <a:pt x="1369695" y="268606"/>
                  <a:pt x="1355407" y="268606"/>
                </a:cubicBezTo>
                <a:cubicBezTo>
                  <a:pt x="1341120" y="268606"/>
                  <a:pt x="1329690" y="256223"/>
                  <a:pt x="1329690" y="240031"/>
                </a:cubicBezTo>
                <a:cubicBezTo>
                  <a:pt x="1329690" y="224791"/>
                  <a:pt x="1341120" y="211456"/>
                  <a:pt x="1355407" y="211456"/>
                </a:cubicBezTo>
                <a:close/>
                <a:moveTo>
                  <a:pt x="1188720" y="211456"/>
                </a:moveTo>
                <a:cubicBezTo>
                  <a:pt x="1203007" y="211456"/>
                  <a:pt x="1214437" y="223838"/>
                  <a:pt x="1214437" y="240031"/>
                </a:cubicBezTo>
                <a:cubicBezTo>
                  <a:pt x="1214437" y="255271"/>
                  <a:pt x="1203007" y="268606"/>
                  <a:pt x="1188720" y="268606"/>
                </a:cubicBezTo>
                <a:cubicBezTo>
                  <a:pt x="1174432" y="268606"/>
                  <a:pt x="1163002" y="256223"/>
                  <a:pt x="1163002" y="240031"/>
                </a:cubicBezTo>
                <a:cubicBezTo>
                  <a:pt x="1163002" y="224791"/>
                  <a:pt x="1174432" y="211456"/>
                  <a:pt x="1188720" y="211456"/>
                </a:cubicBezTo>
                <a:close/>
                <a:moveTo>
                  <a:pt x="1022985" y="211456"/>
                </a:moveTo>
                <a:cubicBezTo>
                  <a:pt x="1037272" y="211456"/>
                  <a:pt x="1048702" y="223838"/>
                  <a:pt x="1048702" y="240031"/>
                </a:cubicBezTo>
                <a:cubicBezTo>
                  <a:pt x="1048702" y="255271"/>
                  <a:pt x="1037272" y="268606"/>
                  <a:pt x="1022985" y="268606"/>
                </a:cubicBezTo>
                <a:cubicBezTo>
                  <a:pt x="1008697" y="268606"/>
                  <a:pt x="997267" y="256223"/>
                  <a:pt x="997267" y="240031"/>
                </a:cubicBezTo>
                <a:cubicBezTo>
                  <a:pt x="997267" y="224791"/>
                  <a:pt x="1008697" y="211456"/>
                  <a:pt x="1022985" y="211456"/>
                </a:cubicBezTo>
                <a:close/>
                <a:moveTo>
                  <a:pt x="857249" y="211456"/>
                </a:moveTo>
                <a:cubicBezTo>
                  <a:pt x="871537" y="211456"/>
                  <a:pt x="882967" y="223838"/>
                  <a:pt x="882967" y="240031"/>
                </a:cubicBezTo>
                <a:cubicBezTo>
                  <a:pt x="882967" y="255271"/>
                  <a:pt x="871537" y="268606"/>
                  <a:pt x="857249" y="268606"/>
                </a:cubicBezTo>
                <a:cubicBezTo>
                  <a:pt x="842962" y="268606"/>
                  <a:pt x="831532" y="256223"/>
                  <a:pt x="831532" y="240031"/>
                </a:cubicBezTo>
                <a:cubicBezTo>
                  <a:pt x="831532" y="224791"/>
                  <a:pt x="842962" y="211456"/>
                  <a:pt x="857249" y="211456"/>
                </a:cubicBezTo>
                <a:close/>
                <a:moveTo>
                  <a:pt x="690562" y="211456"/>
                </a:moveTo>
                <a:cubicBezTo>
                  <a:pt x="704850" y="211456"/>
                  <a:pt x="716280" y="223838"/>
                  <a:pt x="716280" y="240031"/>
                </a:cubicBezTo>
                <a:cubicBezTo>
                  <a:pt x="716280" y="255271"/>
                  <a:pt x="704850" y="268606"/>
                  <a:pt x="690562" y="268606"/>
                </a:cubicBezTo>
                <a:cubicBezTo>
                  <a:pt x="676275" y="268606"/>
                  <a:pt x="664845" y="256223"/>
                  <a:pt x="664845" y="240031"/>
                </a:cubicBezTo>
                <a:cubicBezTo>
                  <a:pt x="664845" y="224791"/>
                  <a:pt x="676275" y="211456"/>
                  <a:pt x="690562" y="211456"/>
                </a:cubicBezTo>
                <a:close/>
                <a:moveTo>
                  <a:pt x="524827" y="211456"/>
                </a:moveTo>
                <a:cubicBezTo>
                  <a:pt x="539115" y="211456"/>
                  <a:pt x="550545" y="223838"/>
                  <a:pt x="550545" y="240031"/>
                </a:cubicBezTo>
                <a:cubicBezTo>
                  <a:pt x="550545" y="255271"/>
                  <a:pt x="539115" y="268606"/>
                  <a:pt x="524827" y="268606"/>
                </a:cubicBezTo>
                <a:cubicBezTo>
                  <a:pt x="510540" y="268606"/>
                  <a:pt x="499110" y="256223"/>
                  <a:pt x="499110" y="240031"/>
                </a:cubicBezTo>
                <a:cubicBezTo>
                  <a:pt x="499110" y="224791"/>
                  <a:pt x="510540" y="211456"/>
                  <a:pt x="524827" y="211456"/>
                </a:cubicBezTo>
                <a:close/>
                <a:moveTo>
                  <a:pt x="358139" y="211456"/>
                </a:moveTo>
                <a:cubicBezTo>
                  <a:pt x="372427" y="211456"/>
                  <a:pt x="383857" y="223838"/>
                  <a:pt x="383857" y="240031"/>
                </a:cubicBezTo>
                <a:cubicBezTo>
                  <a:pt x="383857" y="255271"/>
                  <a:pt x="372427" y="268606"/>
                  <a:pt x="358139" y="268606"/>
                </a:cubicBezTo>
                <a:cubicBezTo>
                  <a:pt x="343852" y="268606"/>
                  <a:pt x="332422" y="256223"/>
                  <a:pt x="332422" y="240031"/>
                </a:cubicBezTo>
                <a:cubicBezTo>
                  <a:pt x="332422" y="224791"/>
                  <a:pt x="343852" y="211456"/>
                  <a:pt x="358139" y="211456"/>
                </a:cubicBezTo>
                <a:close/>
                <a:moveTo>
                  <a:pt x="192405" y="211456"/>
                </a:moveTo>
                <a:cubicBezTo>
                  <a:pt x="206692" y="211456"/>
                  <a:pt x="218122" y="223838"/>
                  <a:pt x="218122" y="240031"/>
                </a:cubicBezTo>
                <a:cubicBezTo>
                  <a:pt x="218122" y="255271"/>
                  <a:pt x="206692" y="268606"/>
                  <a:pt x="192405" y="268606"/>
                </a:cubicBezTo>
                <a:cubicBezTo>
                  <a:pt x="178117" y="268606"/>
                  <a:pt x="166687" y="256223"/>
                  <a:pt x="166687" y="240031"/>
                </a:cubicBezTo>
                <a:cubicBezTo>
                  <a:pt x="166687" y="224791"/>
                  <a:pt x="178117" y="211456"/>
                  <a:pt x="192405" y="211456"/>
                </a:cubicBezTo>
                <a:close/>
                <a:moveTo>
                  <a:pt x="25718" y="211456"/>
                </a:moveTo>
                <a:cubicBezTo>
                  <a:pt x="40005" y="211456"/>
                  <a:pt x="51435" y="223838"/>
                  <a:pt x="51435" y="240031"/>
                </a:cubicBezTo>
                <a:cubicBezTo>
                  <a:pt x="51435" y="255271"/>
                  <a:pt x="40005" y="268606"/>
                  <a:pt x="25718" y="268606"/>
                </a:cubicBezTo>
                <a:cubicBezTo>
                  <a:pt x="11430" y="268606"/>
                  <a:pt x="0" y="256223"/>
                  <a:pt x="0" y="240031"/>
                </a:cubicBezTo>
                <a:cubicBezTo>
                  <a:pt x="0" y="224791"/>
                  <a:pt x="11430" y="211456"/>
                  <a:pt x="25718" y="211456"/>
                </a:cubicBezTo>
                <a:close/>
                <a:moveTo>
                  <a:pt x="2850832" y="0"/>
                </a:moveTo>
                <a:cubicBezTo>
                  <a:pt x="2865120" y="0"/>
                  <a:pt x="2876550" y="12383"/>
                  <a:pt x="2876550" y="28575"/>
                </a:cubicBezTo>
                <a:cubicBezTo>
                  <a:pt x="2876550" y="44768"/>
                  <a:pt x="2865120" y="57150"/>
                  <a:pt x="2850832" y="57150"/>
                </a:cubicBezTo>
                <a:cubicBezTo>
                  <a:pt x="2836545" y="57150"/>
                  <a:pt x="2825115" y="44768"/>
                  <a:pt x="2825115" y="28575"/>
                </a:cubicBezTo>
                <a:cubicBezTo>
                  <a:pt x="2825115" y="12383"/>
                  <a:pt x="2836545" y="0"/>
                  <a:pt x="2850832" y="0"/>
                </a:cubicBezTo>
                <a:close/>
                <a:moveTo>
                  <a:pt x="2684144" y="0"/>
                </a:moveTo>
                <a:cubicBezTo>
                  <a:pt x="2698432" y="0"/>
                  <a:pt x="2709862" y="12383"/>
                  <a:pt x="2709862" y="28575"/>
                </a:cubicBezTo>
                <a:cubicBezTo>
                  <a:pt x="2709862" y="43815"/>
                  <a:pt x="2698432" y="57150"/>
                  <a:pt x="2684144" y="57150"/>
                </a:cubicBezTo>
                <a:cubicBezTo>
                  <a:pt x="2669857" y="57150"/>
                  <a:pt x="2658427" y="44768"/>
                  <a:pt x="2658427" y="28575"/>
                </a:cubicBezTo>
                <a:cubicBezTo>
                  <a:pt x="2658427" y="12383"/>
                  <a:pt x="2669857" y="0"/>
                  <a:pt x="2684144" y="0"/>
                </a:cubicBezTo>
                <a:close/>
                <a:moveTo>
                  <a:pt x="2518409" y="0"/>
                </a:moveTo>
                <a:cubicBezTo>
                  <a:pt x="2532697" y="0"/>
                  <a:pt x="2544127" y="12383"/>
                  <a:pt x="2544127" y="28575"/>
                </a:cubicBezTo>
                <a:cubicBezTo>
                  <a:pt x="2544127" y="43815"/>
                  <a:pt x="2532697" y="57150"/>
                  <a:pt x="2518409" y="57150"/>
                </a:cubicBezTo>
                <a:cubicBezTo>
                  <a:pt x="2504122" y="57150"/>
                  <a:pt x="2492692" y="44768"/>
                  <a:pt x="2492692" y="28575"/>
                </a:cubicBezTo>
                <a:cubicBezTo>
                  <a:pt x="2492692" y="12383"/>
                  <a:pt x="2504122" y="0"/>
                  <a:pt x="2518409" y="0"/>
                </a:cubicBezTo>
                <a:close/>
                <a:moveTo>
                  <a:pt x="2352674" y="0"/>
                </a:moveTo>
                <a:cubicBezTo>
                  <a:pt x="2366962" y="0"/>
                  <a:pt x="2378392" y="12383"/>
                  <a:pt x="2378392" y="28575"/>
                </a:cubicBezTo>
                <a:cubicBezTo>
                  <a:pt x="2378392" y="43815"/>
                  <a:pt x="2366962" y="57150"/>
                  <a:pt x="2352674" y="57150"/>
                </a:cubicBezTo>
                <a:cubicBezTo>
                  <a:pt x="2338387" y="57150"/>
                  <a:pt x="2326957" y="44768"/>
                  <a:pt x="2326957" y="28575"/>
                </a:cubicBezTo>
                <a:cubicBezTo>
                  <a:pt x="2326957" y="12383"/>
                  <a:pt x="2338387" y="0"/>
                  <a:pt x="2352674" y="0"/>
                </a:cubicBezTo>
                <a:close/>
                <a:moveTo>
                  <a:pt x="2185987" y="0"/>
                </a:moveTo>
                <a:cubicBezTo>
                  <a:pt x="2200275" y="0"/>
                  <a:pt x="2211705" y="12383"/>
                  <a:pt x="2211705" y="28575"/>
                </a:cubicBezTo>
                <a:cubicBezTo>
                  <a:pt x="2211705" y="43815"/>
                  <a:pt x="2200275" y="57150"/>
                  <a:pt x="2185987" y="57150"/>
                </a:cubicBezTo>
                <a:cubicBezTo>
                  <a:pt x="2171700" y="57150"/>
                  <a:pt x="2160270" y="44768"/>
                  <a:pt x="2160270" y="28575"/>
                </a:cubicBezTo>
                <a:cubicBezTo>
                  <a:pt x="2160270" y="12383"/>
                  <a:pt x="2171700" y="0"/>
                  <a:pt x="2185987" y="0"/>
                </a:cubicBezTo>
                <a:close/>
                <a:moveTo>
                  <a:pt x="2020252" y="0"/>
                </a:moveTo>
                <a:cubicBezTo>
                  <a:pt x="2034539" y="0"/>
                  <a:pt x="2045969" y="12383"/>
                  <a:pt x="2045969" y="28575"/>
                </a:cubicBezTo>
                <a:cubicBezTo>
                  <a:pt x="2045969" y="43815"/>
                  <a:pt x="2034539" y="57150"/>
                  <a:pt x="2020252" y="57150"/>
                </a:cubicBezTo>
                <a:cubicBezTo>
                  <a:pt x="2005964" y="57150"/>
                  <a:pt x="1994534" y="44768"/>
                  <a:pt x="1994534" y="28575"/>
                </a:cubicBezTo>
                <a:cubicBezTo>
                  <a:pt x="1994534" y="12383"/>
                  <a:pt x="2005964" y="0"/>
                  <a:pt x="2020252" y="0"/>
                </a:cubicBezTo>
                <a:close/>
                <a:moveTo>
                  <a:pt x="1853565" y="0"/>
                </a:moveTo>
                <a:cubicBezTo>
                  <a:pt x="1867852" y="0"/>
                  <a:pt x="1879282" y="12383"/>
                  <a:pt x="1879282" y="28575"/>
                </a:cubicBezTo>
                <a:cubicBezTo>
                  <a:pt x="1879282" y="43815"/>
                  <a:pt x="1867852" y="57150"/>
                  <a:pt x="1853565" y="57150"/>
                </a:cubicBezTo>
                <a:cubicBezTo>
                  <a:pt x="1839277" y="57150"/>
                  <a:pt x="1827847" y="44768"/>
                  <a:pt x="1827847" y="28575"/>
                </a:cubicBezTo>
                <a:cubicBezTo>
                  <a:pt x="1827847" y="12383"/>
                  <a:pt x="1839277" y="0"/>
                  <a:pt x="1853565" y="0"/>
                </a:cubicBezTo>
                <a:close/>
                <a:moveTo>
                  <a:pt x="1687829" y="0"/>
                </a:moveTo>
                <a:cubicBezTo>
                  <a:pt x="1702117" y="0"/>
                  <a:pt x="1713547" y="12383"/>
                  <a:pt x="1713547" y="28575"/>
                </a:cubicBezTo>
                <a:cubicBezTo>
                  <a:pt x="1713547" y="43815"/>
                  <a:pt x="1702117" y="57150"/>
                  <a:pt x="1687829" y="57150"/>
                </a:cubicBezTo>
                <a:cubicBezTo>
                  <a:pt x="1673542" y="57150"/>
                  <a:pt x="1662112" y="44768"/>
                  <a:pt x="1662112" y="28575"/>
                </a:cubicBezTo>
                <a:cubicBezTo>
                  <a:pt x="1662112" y="12383"/>
                  <a:pt x="1673542" y="0"/>
                  <a:pt x="1687829" y="0"/>
                </a:cubicBezTo>
                <a:close/>
                <a:moveTo>
                  <a:pt x="1521142" y="0"/>
                </a:moveTo>
                <a:cubicBezTo>
                  <a:pt x="1535430" y="0"/>
                  <a:pt x="1546860" y="12383"/>
                  <a:pt x="1546860" y="28575"/>
                </a:cubicBezTo>
                <a:cubicBezTo>
                  <a:pt x="1546860" y="43815"/>
                  <a:pt x="1535430" y="57150"/>
                  <a:pt x="1521142" y="57150"/>
                </a:cubicBezTo>
                <a:cubicBezTo>
                  <a:pt x="1506855" y="57150"/>
                  <a:pt x="1495425" y="44768"/>
                  <a:pt x="1495425" y="28575"/>
                </a:cubicBezTo>
                <a:cubicBezTo>
                  <a:pt x="1495425" y="12383"/>
                  <a:pt x="1506855" y="0"/>
                  <a:pt x="1521142" y="0"/>
                </a:cubicBezTo>
                <a:close/>
                <a:moveTo>
                  <a:pt x="1355407" y="0"/>
                </a:moveTo>
                <a:cubicBezTo>
                  <a:pt x="1369695" y="0"/>
                  <a:pt x="1381125" y="12383"/>
                  <a:pt x="1381125" y="28575"/>
                </a:cubicBezTo>
                <a:cubicBezTo>
                  <a:pt x="1381125" y="44768"/>
                  <a:pt x="1369695" y="57150"/>
                  <a:pt x="1355407" y="57150"/>
                </a:cubicBezTo>
                <a:cubicBezTo>
                  <a:pt x="1341120" y="57150"/>
                  <a:pt x="1329690" y="44768"/>
                  <a:pt x="1329690" y="28575"/>
                </a:cubicBezTo>
                <a:cubicBezTo>
                  <a:pt x="1329690" y="12383"/>
                  <a:pt x="1341120" y="0"/>
                  <a:pt x="1355407" y="0"/>
                </a:cubicBezTo>
                <a:close/>
                <a:moveTo>
                  <a:pt x="1188720" y="0"/>
                </a:moveTo>
                <a:cubicBezTo>
                  <a:pt x="1203007" y="0"/>
                  <a:pt x="1214437" y="12383"/>
                  <a:pt x="1214437" y="28575"/>
                </a:cubicBezTo>
                <a:cubicBezTo>
                  <a:pt x="1214437" y="43815"/>
                  <a:pt x="1203007" y="57150"/>
                  <a:pt x="1188720" y="57150"/>
                </a:cubicBezTo>
                <a:cubicBezTo>
                  <a:pt x="1174432" y="57150"/>
                  <a:pt x="1163002" y="44768"/>
                  <a:pt x="1163002" y="28575"/>
                </a:cubicBezTo>
                <a:cubicBezTo>
                  <a:pt x="1163002" y="12383"/>
                  <a:pt x="1174432" y="0"/>
                  <a:pt x="1188720" y="0"/>
                </a:cubicBezTo>
                <a:close/>
                <a:moveTo>
                  <a:pt x="1022985" y="0"/>
                </a:moveTo>
                <a:cubicBezTo>
                  <a:pt x="1037272" y="0"/>
                  <a:pt x="1048702" y="12383"/>
                  <a:pt x="1048702" y="28575"/>
                </a:cubicBezTo>
                <a:cubicBezTo>
                  <a:pt x="1048702" y="43815"/>
                  <a:pt x="1037272" y="57150"/>
                  <a:pt x="1022985" y="57150"/>
                </a:cubicBezTo>
                <a:cubicBezTo>
                  <a:pt x="1008697" y="57150"/>
                  <a:pt x="997267" y="44768"/>
                  <a:pt x="997267" y="28575"/>
                </a:cubicBezTo>
                <a:cubicBezTo>
                  <a:pt x="997267" y="12383"/>
                  <a:pt x="1008697" y="0"/>
                  <a:pt x="1022985" y="0"/>
                </a:cubicBezTo>
                <a:close/>
                <a:moveTo>
                  <a:pt x="857249" y="0"/>
                </a:moveTo>
                <a:cubicBezTo>
                  <a:pt x="871537" y="0"/>
                  <a:pt x="882967" y="12383"/>
                  <a:pt x="882967" y="28575"/>
                </a:cubicBezTo>
                <a:cubicBezTo>
                  <a:pt x="882967" y="43815"/>
                  <a:pt x="871537" y="57150"/>
                  <a:pt x="857249" y="57150"/>
                </a:cubicBezTo>
                <a:cubicBezTo>
                  <a:pt x="842962" y="57150"/>
                  <a:pt x="831532" y="44768"/>
                  <a:pt x="831532" y="28575"/>
                </a:cubicBezTo>
                <a:cubicBezTo>
                  <a:pt x="831532" y="12383"/>
                  <a:pt x="842962" y="0"/>
                  <a:pt x="857249" y="0"/>
                </a:cubicBezTo>
                <a:close/>
                <a:moveTo>
                  <a:pt x="690562" y="0"/>
                </a:moveTo>
                <a:cubicBezTo>
                  <a:pt x="704850" y="0"/>
                  <a:pt x="716280" y="12383"/>
                  <a:pt x="716280" y="28575"/>
                </a:cubicBezTo>
                <a:cubicBezTo>
                  <a:pt x="716280" y="43815"/>
                  <a:pt x="704850" y="57150"/>
                  <a:pt x="690562" y="57150"/>
                </a:cubicBezTo>
                <a:cubicBezTo>
                  <a:pt x="676275" y="57150"/>
                  <a:pt x="664845" y="44768"/>
                  <a:pt x="664845" y="28575"/>
                </a:cubicBezTo>
                <a:cubicBezTo>
                  <a:pt x="664845" y="12383"/>
                  <a:pt x="676275" y="0"/>
                  <a:pt x="690562" y="0"/>
                </a:cubicBezTo>
                <a:close/>
                <a:moveTo>
                  <a:pt x="524827" y="0"/>
                </a:moveTo>
                <a:cubicBezTo>
                  <a:pt x="539115" y="0"/>
                  <a:pt x="550545" y="12383"/>
                  <a:pt x="550545" y="28575"/>
                </a:cubicBezTo>
                <a:cubicBezTo>
                  <a:pt x="550545" y="43815"/>
                  <a:pt x="539115" y="57150"/>
                  <a:pt x="524827" y="57150"/>
                </a:cubicBezTo>
                <a:cubicBezTo>
                  <a:pt x="510540" y="57150"/>
                  <a:pt x="499110" y="44768"/>
                  <a:pt x="499110" y="28575"/>
                </a:cubicBezTo>
                <a:cubicBezTo>
                  <a:pt x="499110" y="12383"/>
                  <a:pt x="510540" y="0"/>
                  <a:pt x="524827" y="0"/>
                </a:cubicBezTo>
                <a:close/>
                <a:moveTo>
                  <a:pt x="358139" y="0"/>
                </a:moveTo>
                <a:cubicBezTo>
                  <a:pt x="372427" y="0"/>
                  <a:pt x="383857" y="12383"/>
                  <a:pt x="383857" y="28575"/>
                </a:cubicBezTo>
                <a:cubicBezTo>
                  <a:pt x="383857" y="43815"/>
                  <a:pt x="372427" y="57150"/>
                  <a:pt x="358139" y="57150"/>
                </a:cubicBezTo>
                <a:cubicBezTo>
                  <a:pt x="343852" y="57150"/>
                  <a:pt x="332422" y="44768"/>
                  <a:pt x="332422" y="28575"/>
                </a:cubicBezTo>
                <a:cubicBezTo>
                  <a:pt x="332422" y="12383"/>
                  <a:pt x="343852" y="0"/>
                  <a:pt x="358139" y="0"/>
                </a:cubicBezTo>
                <a:close/>
                <a:moveTo>
                  <a:pt x="192405" y="0"/>
                </a:moveTo>
                <a:cubicBezTo>
                  <a:pt x="206692" y="0"/>
                  <a:pt x="218122" y="12383"/>
                  <a:pt x="218122" y="28575"/>
                </a:cubicBezTo>
                <a:cubicBezTo>
                  <a:pt x="218122" y="43815"/>
                  <a:pt x="206692" y="57150"/>
                  <a:pt x="192405" y="57150"/>
                </a:cubicBezTo>
                <a:cubicBezTo>
                  <a:pt x="178117" y="57150"/>
                  <a:pt x="166687" y="44768"/>
                  <a:pt x="166687" y="28575"/>
                </a:cubicBezTo>
                <a:cubicBezTo>
                  <a:pt x="166687" y="12383"/>
                  <a:pt x="178117" y="0"/>
                  <a:pt x="192405" y="0"/>
                </a:cubicBezTo>
                <a:close/>
                <a:moveTo>
                  <a:pt x="25718" y="0"/>
                </a:moveTo>
                <a:cubicBezTo>
                  <a:pt x="40005" y="0"/>
                  <a:pt x="51435" y="12383"/>
                  <a:pt x="51435" y="28575"/>
                </a:cubicBezTo>
                <a:cubicBezTo>
                  <a:pt x="51435" y="43815"/>
                  <a:pt x="40005" y="57150"/>
                  <a:pt x="25718" y="57150"/>
                </a:cubicBezTo>
                <a:cubicBezTo>
                  <a:pt x="11430" y="57150"/>
                  <a:pt x="0" y="43815"/>
                  <a:pt x="0" y="28575"/>
                </a:cubicBezTo>
                <a:cubicBezTo>
                  <a:pt x="0" y="12383"/>
                  <a:pt x="11430" y="0"/>
                  <a:pt x="25718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52E2CF73-18BC-470F-9080-4CF87C9AA7F4}"/>
              </a:ext>
            </a:extLst>
          </p:cNvPr>
          <p:cNvSpPr/>
          <p:nvPr/>
        </p:nvSpPr>
        <p:spPr>
          <a:xfrm>
            <a:off x="4060723" y="1563329"/>
            <a:ext cx="11267768" cy="6754761"/>
          </a:xfrm>
          <a:prstGeom prst="roundRect">
            <a:avLst>
              <a:gd name="adj" fmla="val 9264"/>
            </a:avLst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8B2E9CA1-FBFA-4D1D-9836-322973B0C496}"/>
              </a:ext>
            </a:extLst>
          </p:cNvPr>
          <p:cNvSpPr/>
          <p:nvPr/>
        </p:nvSpPr>
        <p:spPr>
          <a:xfrm>
            <a:off x="-1622324" y="-420944"/>
            <a:ext cx="9556675" cy="4285021"/>
          </a:xfrm>
          <a:prstGeom prst="roundRect">
            <a:avLst>
              <a:gd name="adj" fmla="val 9264"/>
            </a:avLst>
          </a:prstGeom>
          <a:blipFill dpi="0" rotWithShape="1">
            <a:blip r:embed="rId3"/>
            <a:srcRect/>
            <a:stretch>
              <a:fillRect t="-29496" b="-19262"/>
            </a:stretch>
          </a:blip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928422-6E65-4BD0-889E-368329C4F8CF}"/>
              </a:ext>
            </a:extLst>
          </p:cNvPr>
          <p:cNvSpPr txBox="1"/>
          <p:nvPr/>
        </p:nvSpPr>
        <p:spPr>
          <a:xfrm>
            <a:off x="9694607" y="315137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 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49F246-A48F-4AA0-921E-3078566879CF}"/>
              </a:ext>
            </a:extLst>
          </p:cNvPr>
          <p:cNvSpPr txBox="1"/>
          <p:nvPr/>
        </p:nvSpPr>
        <p:spPr>
          <a:xfrm>
            <a:off x="7468677" y="2605330"/>
            <a:ext cx="4451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pc="15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" panose="00000500000000000000" pitchFamily="50" charset="0"/>
              </a:rPr>
              <a:t>LOREM IPSUM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8897A4-AC9A-404C-846A-86E580DE6383}"/>
              </a:ext>
            </a:extLst>
          </p:cNvPr>
          <p:cNvSpPr txBox="1"/>
          <p:nvPr/>
        </p:nvSpPr>
        <p:spPr>
          <a:xfrm>
            <a:off x="5767891" y="2781837"/>
            <a:ext cx="61526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6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INOVATIVE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01A2F4-2C07-44EF-A04E-20B3A8EE35ED}"/>
              </a:ext>
            </a:extLst>
          </p:cNvPr>
          <p:cNvSpPr txBox="1"/>
          <p:nvPr/>
        </p:nvSpPr>
        <p:spPr>
          <a:xfrm>
            <a:off x="5832389" y="4315701"/>
            <a:ext cx="6162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BBD66F-9262-4EC1-B149-999F5C5DB343}"/>
              </a:ext>
            </a:extLst>
          </p:cNvPr>
          <p:cNvSpPr txBox="1"/>
          <p:nvPr/>
        </p:nvSpPr>
        <p:spPr>
          <a:xfrm>
            <a:off x="7210593" y="3535681"/>
            <a:ext cx="4709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ANIMATION</a:t>
            </a:r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B13BBFB1-C3BD-4866-934F-39087D697087}"/>
              </a:ext>
            </a:extLst>
          </p:cNvPr>
          <p:cNvSpPr/>
          <p:nvPr/>
        </p:nvSpPr>
        <p:spPr>
          <a:xfrm>
            <a:off x="-754854" y="3211581"/>
            <a:ext cx="1957703" cy="1957703"/>
          </a:xfrm>
          <a:custGeom>
            <a:avLst/>
            <a:gdLst>
              <a:gd name="connsiteX0" fmla="*/ 865796 w 1731592"/>
              <a:gd name="connsiteY0" fmla="*/ 1731591 h 1731591"/>
              <a:gd name="connsiteX1" fmla="*/ 0 w 1731592"/>
              <a:gd name="connsiteY1" fmla="*/ 865796 h 1731591"/>
              <a:gd name="connsiteX2" fmla="*/ 865796 w 1731592"/>
              <a:gd name="connsiteY2" fmla="*/ 0 h 1731591"/>
              <a:gd name="connsiteX3" fmla="*/ 1731592 w 1731592"/>
              <a:gd name="connsiteY3" fmla="*/ 865796 h 1731591"/>
              <a:gd name="connsiteX4" fmla="*/ 865796 w 1731592"/>
              <a:gd name="connsiteY4" fmla="*/ 1731591 h 1731591"/>
              <a:gd name="connsiteX5" fmla="*/ 865796 w 1731592"/>
              <a:gd name="connsiteY5" fmla="*/ 312562 h 1731591"/>
              <a:gd name="connsiteX6" fmla="*/ 312562 w 1731592"/>
              <a:gd name="connsiteY6" fmla="*/ 865796 h 1731591"/>
              <a:gd name="connsiteX7" fmla="*/ 865796 w 1731592"/>
              <a:gd name="connsiteY7" fmla="*/ 1419030 h 1731591"/>
              <a:gd name="connsiteX8" fmla="*/ 1419031 w 1731592"/>
              <a:gd name="connsiteY8" fmla="*/ 865796 h 1731591"/>
              <a:gd name="connsiteX9" fmla="*/ 865796 w 1731592"/>
              <a:gd name="connsiteY9" fmla="*/ 312562 h 173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1592" h="1731591">
                <a:moveTo>
                  <a:pt x="865796" y="1731591"/>
                </a:moveTo>
                <a:cubicBezTo>
                  <a:pt x="388827" y="1731591"/>
                  <a:pt x="0" y="1343390"/>
                  <a:pt x="0" y="865796"/>
                </a:cubicBezTo>
                <a:cubicBezTo>
                  <a:pt x="0" y="388201"/>
                  <a:pt x="388201" y="0"/>
                  <a:pt x="865796" y="0"/>
                </a:cubicBezTo>
                <a:cubicBezTo>
                  <a:pt x="1343390" y="0"/>
                  <a:pt x="1731592" y="388201"/>
                  <a:pt x="1731592" y="865796"/>
                </a:cubicBezTo>
                <a:cubicBezTo>
                  <a:pt x="1730966" y="1343390"/>
                  <a:pt x="1342764" y="1731591"/>
                  <a:pt x="865796" y="1731591"/>
                </a:cubicBezTo>
                <a:close/>
                <a:moveTo>
                  <a:pt x="865796" y="312562"/>
                </a:moveTo>
                <a:cubicBezTo>
                  <a:pt x="560736" y="312562"/>
                  <a:pt x="312562" y="560736"/>
                  <a:pt x="312562" y="865796"/>
                </a:cubicBezTo>
                <a:cubicBezTo>
                  <a:pt x="312562" y="1170856"/>
                  <a:pt x="560736" y="1419030"/>
                  <a:pt x="865796" y="1419030"/>
                </a:cubicBezTo>
                <a:cubicBezTo>
                  <a:pt x="1170855" y="1419030"/>
                  <a:pt x="1419031" y="1170856"/>
                  <a:pt x="1419031" y="865796"/>
                </a:cubicBezTo>
                <a:cubicBezTo>
                  <a:pt x="1418405" y="560736"/>
                  <a:pt x="1170855" y="312562"/>
                  <a:pt x="865796" y="312562"/>
                </a:cubicBezTo>
                <a:close/>
              </a:path>
            </a:pathLst>
          </a:custGeom>
          <a:solidFill>
            <a:srgbClr val="FE7916"/>
          </a:solidFill>
          <a:ln w="6251" cap="flat">
            <a:noFill/>
            <a:prstDash val="solid"/>
            <a:miter/>
          </a:ln>
          <a:effectLst>
            <a:outerShdw blurRad="152400" algn="ctr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A06D5357-B297-4232-93BC-929D4FEC92C1}"/>
              </a:ext>
            </a:extLst>
          </p:cNvPr>
          <p:cNvGrpSpPr/>
          <p:nvPr/>
        </p:nvGrpSpPr>
        <p:grpSpPr>
          <a:xfrm rot="261406">
            <a:off x="10203582" y="1549483"/>
            <a:ext cx="1483814" cy="1483814"/>
            <a:chOff x="5539740" y="-722405"/>
            <a:chExt cx="3162300" cy="3162300"/>
          </a:xfrm>
          <a:solidFill>
            <a:schemeClr val="accent1"/>
          </a:solidFill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D78F0EBE-F7F8-4034-827A-2BEF7B3FE710}"/>
                </a:ext>
              </a:extLst>
            </p:cNvPr>
            <p:cNvSpPr/>
            <p:nvPr/>
          </p:nvSpPr>
          <p:spPr>
            <a:xfrm>
              <a:off x="7120889" y="-722405"/>
              <a:ext cx="1581150" cy="1581150"/>
            </a:xfrm>
            <a:custGeom>
              <a:avLst/>
              <a:gdLst>
                <a:gd name="connsiteX0" fmla="*/ 1581150 w 1581150"/>
                <a:gd name="connsiteY0" fmla="*/ 1581150 h 1581150"/>
                <a:gd name="connsiteX1" fmla="*/ 1009650 w 1581150"/>
                <a:gd name="connsiteY1" fmla="*/ 1581150 h 1581150"/>
                <a:gd name="connsiteX2" fmla="*/ 0 w 1581150"/>
                <a:gd name="connsiteY2" fmla="*/ 571500 h 1581150"/>
                <a:gd name="connsiteX3" fmla="*/ 0 w 1581150"/>
                <a:gd name="connsiteY3" fmla="*/ 0 h 1581150"/>
                <a:gd name="connsiteX4" fmla="*/ 1581150 w 1581150"/>
                <a:gd name="connsiteY4" fmla="*/ 1581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0" h="1581150">
                  <a:moveTo>
                    <a:pt x="1581150" y="1581150"/>
                  </a:moveTo>
                  <a:lnTo>
                    <a:pt x="1009650" y="1581150"/>
                  </a:ln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284BF421-C744-42FE-AF46-0A514F8BFB1F}"/>
                </a:ext>
              </a:extLst>
            </p:cNvPr>
            <p:cNvSpPr/>
            <p:nvPr/>
          </p:nvSpPr>
          <p:spPr>
            <a:xfrm>
              <a:off x="5539740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-">
            <a:extLst>
              <a:ext uri="{FF2B5EF4-FFF2-40B4-BE49-F238E27FC236}">
                <a16:creationId xmlns:a16="http://schemas.microsoft.com/office/drawing/2014/main" id="{3B90B648-A2C9-4A73-9613-766BCA5656AA}"/>
              </a:ext>
            </a:extLst>
          </p:cNvPr>
          <p:cNvSpPr/>
          <p:nvPr/>
        </p:nvSpPr>
        <p:spPr>
          <a:xfrm>
            <a:off x="9865126" y="5719834"/>
            <a:ext cx="2008586" cy="490078"/>
          </a:xfrm>
          <a:prstGeom prst="roundRect">
            <a:avLst>
              <a:gd name="adj" fmla="val 50000"/>
            </a:avLst>
          </a:prstGeom>
          <a:solidFill>
            <a:srgbClr val="FE7916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275470-07C8-423D-B999-D49CA8C4F25B}"/>
              </a:ext>
            </a:extLst>
          </p:cNvPr>
          <p:cNvSpPr txBox="1"/>
          <p:nvPr/>
        </p:nvSpPr>
        <p:spPr>
          <a:xfrm>
            <a:off x="9997226" y="5780207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grpSp>
        <p:nvGrpSpPr>
          <p:cNvPr id="21" name="-">
            <a:extLst>
              <a:ext uri="{FF2B5EF4-FFF2-40B4-BE49-F238E27FC236}">
                <a16:creationId xmlns:a16="http://schemas.microsoft.com/office/drawing/2014/main" id="{88410F4B-8F40-4FA8-9FD7-FA8121A756AE}"/>
              </a:ext>
            </a:extLst>
          </p:cNvPr>
          <p:cNvGrpSpPr/>
          <p:nvPr/>
        </p:nvGrpSpPr>
        <p:grpSpPr>
          <a:xfrm>
            <a:off x="1862307" y="5639140"/>
            <a:ext cx="1620807" cy="1620807"/>
            <a:chOff x="1438275" y="-722405"/>
            <a:chExt cx="3162300" cy="3162300"/>
          </a:xfrm>
          <a:solidFill>
            <a:schemeClr val="accent1"/>
          </a:solidFill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B84CD4D7-3621-46CF-9D35-60D516977F96}"/>
                </a:ext>
              </a:extLst>
            </p:cNvPr>
            <p:cNvSpPr/>
            <p:nvPr/>
          </p:nvSpPr>
          <p:spPr>
            <a:xfrm>
              <a:off x="3019425" y="-722405"/>
              <a:ext cx="1581150" cy="3162300"/>
            </a:xfrm>
            <a:custGeom>
              <a:avLst/>
              <a:gdLst>
                <a:gd name="connsiteX0" fmla="*/ 0 w 1581150"/>
                <a:gd name="connsiteY0" fmla="*/ 3162300 h 3162300"/>
                <a:gd name="connsiteX1" fmla="*/ 0 w 1581150"/>
                <a:gd name="connsiteY1" fmla="*/ 2590800 h 3162300"/>
                <a:gd name="connsiteX2" fmla="*/ 1009650 w 1581150"/>
                <a:gd name="connsiteY2" fmla="*/ 1581150 h 3162300"/>
                <a:gd name="connsiteX3" fmla="*/ 0 w 1581150"/>
                <a:gd name="connsiteY3" fmla="*/ 571500 h 3162300"/>
                <a:gd name="connsiteX4" fmla="*/ 0 w 1581150"/>
                <a:gd name="connsiteY4" fmla="*/ 0 h 3162300"/>
                <a:gd name="connsiteX5" fmla="*/ 1581150 w 1581150"/>
                <a:gd name="connsiteY5" fmla="*/ 1581150 h 3162300"/>
                <a:gd name="connsiteX6" fmla="*/ 0 w 1581150"/>
                <a:gd name="connsiteY6" fmla="*/ 316230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1150" h="3162300">
                  <a:moveTo>
                    <a:pt x="0" y="3162300"/>
                  </a:moveTo>
                  <a:lnTo>
                    <a:pt x="0" y="2590800"/>
                  </a:lnTo>
                  <a:cubicBezTo>
                    <a:pt x="556260" y="2590800"/>
                    <a:pt x="1009650" y="2137410"/>
                    <a:pt x="1009650" y="1581150"/>
                  </a:cubicBez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ubicBezTo>
                    <a:pt x="1581150" y="2452688"/>
                    <a:pt x="871538" y="3162300"/>
                    <a:pt x="0" y="316230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53F86683-810A-4415-A09A-D8DA1476E811}"/>
                </a:ext>
              </a:extLst>
            </p:cNvPr>
            <p:cNvSpPr/>
            <p:nvPr/>
          </p:nvSpPr>
          <p:spPr>
            <a:xfrm>
              <a:off x="1438275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" name="-">
            <a:extLst>
              <a:ext uri="{FF2B5EF4-FFF2-40B4-BE49-F238E27FC236}">
                <a16:creationId xmlns:a16="http://schemas.microsoft.com/office/drawing/2014/main" id="{D61DDE37-7D0F-4B05-AEB9-AC57F7124C10}"/>
              </a:ext>
            </a:extLst>
          </p:cNvPr>
          <p:cNvGrpSpPr/>
          <p:nvPr/>
        </p:nvGrpSpPr>
        <p:grpSpPr>
          <a:xfrm>
            <a:off x="481614" y="607122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-">
              <a:extLst>
                <a:ext uri="{FF2B5EF4-FFF2-40B4-BE49-F238E27FC236}">
                  <a16:creationId xmlns:a16="http://schemas.microsoft.com/office/drawing/2014/main" id="{4821AFFB-D412-4F54-9F59-DBEF18D4D13A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-">
              <a:extLst>
                <a:ext uri="{FF2B5EF4-FFF2-40B4-BE49-F238E27FC236}">
                  <a16:creationId xmlns:a16="http://schemas.microsoft.com/office/drawing/2014/main" id="{E5E1BF81-C585-47A5-B3B8-A0F8CB79FFC7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B7CBFEAF-18E6-4D49-93CD-3310D8B423EB}"/>
              </a:ext>
            </a:extLst>
          </p:cNvPr>
          <p:cNvGrpSpPr/>
          <p:nvPr/>
        </p:nvGrpSpPr>
        <p:grpSpPr>
          <a:xfrm>
            <a:off x="929603" y="607122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8F672ACE-38EF-466A-8E32-90B039D92934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9" name="Graphic 1069">
              <a:extLst>
                <a:ext uri="{FF2B5EF4-FFF2-40B4-BE49-F238E27FC236}">
                  <a16:creationId xmlns:a16="http://schemas.microsoft.com/office/drawing/2014/main" id="{3F428945-8D34-4F64-8118-EAA4107928BC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0" name="-">
                <a:extLst>
                  <a:ext uri="{FF2B5EF4-FFF2-40B4-BE49-F238E27FC236}">
                    <a16:creationId xmlns:a16="http://schemas.microsoft.com/office/drawing/2014/main" id="{F3304EA9-E7FF-4CA7-9E52-8F5FB8B44689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-">
                <a:extLst>
                  <a:ext uri="{FF2B5EF4-FFF2-40B4-BE49-F238E27FC236}">
                    <a16:creationId xmlns:a16="http://schemas.microsoft.com/office/drawing/2014/main" id="{524C3CFE-E4B0-478C-973E-B6CD762D910B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2" name="-">
            <a:extLst>
              <a:ext uri="{FF2B5EF4-FFF2-40B4-BE49-F238E27FC236}">
                <a16:creationId xmlns:a16="http://schemas.microsoft.com/office/drawing/2014/main" id="{F1C14622-958C-4598-B03B-5059F43E7492}"/>
              </a:ext>
            </a:extLst>
          </p:cNvPr>
          <p:cNvGrpSpPr/>
          <p:nvPr/>
        </p:nvGrpSpPr>
        <p:grpSpPr>
          <a:xfrm>
            <a:off x="1377593" y="607231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3" name="-">
              <a:extLst>
                <a:ext uri="{FF2B5EF4-FFF2-40B4-BE49-F238E27FC236}">
                  <a16:creationId xmlns:a16="http://schemas.microsoft.com/office/drawing/2014/main" id="{D4ACB121-1D57-4753-B0EA-477E5FC854B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-">
              <a:extLst>
                <a:ext uri="{FF2B5EF4-FFF2-40B4-BE49-F238E27FC236}">
                  <a16:creationId xmlns:a16="http://schemas.microsoft.com/office/drawing/2014/main" id="{7FE46198-A34A-45AF-AF08-B876210A45CA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7014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6 4.07407E-6 L 0.01003 0.00023 " pathEditMode="relative" rAng="0" ptsTypes="AA">
                                      <p:cBhvr>
                                        <p:cTn id="14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accel="10000" decel="21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2700000">
                                      <p:cBhvr>
                                        <p:cTn id="41" dur="3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9" dur="1625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79167E-6 -2.22222E-6 L -0.03098 0.0007 " pathEditMode="relative" rAng="0" ptsTypes="AA">
                                      <p:cBhvr>
                                        <p:cTn id="74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2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8" presetClass="emph" presetSubtype="0" accel="10000" decel="21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Rot by="-2700000">
                                      <p:cBhvr>
                                        <p:cTn id="82" dur="3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8" grpId="0" animBg="1"/>
      <p:bldP spid="18" grpId="1" animBg="1"/>
      <p:bldP spid="4" grpId="0" animBg="1"/>
      <p:bldP spid="6" grpId="0" animBg="1"/>
      <p:bldP spid="6" grpId="1" animBg="1"/>
      <p:bldP spid="8" grpId="0"/>
      <p:bldP spid="9" grpId="0"/>
      <p:bldP spid="10" grpId="0"/>
      <p:bldP spid="11" grpId="0"/>
      <p:bldP spid="12" grpId="0"/>
      <p:bldP spid="13" grpId="0" animBg="1"/>
      <p:bldP spid="13" grpId="1" animBg="1"/>
      <p:bldP spid="19" grpId="0" animBg="1"/>
      <p:bldP spid="19" grpId="1" animBg="1"/>
      <p:bldP spid="19" grpId="2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DA8DF967-9A14-41C8-A89B-CA9C211BF24F}"/>
              </a:ext>
            </a:extLst>
          </p:cNvPr>
          <p:cNvSpPr/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AE6A6F52-05E7-46E9-A6EC-29CB9882D713}"/>
              </a:ext>
            </a:extLst>
          </p:cNvPr>
          <p:cNvSpPr/>
          <p:nvPr/>
        </p:nvSpPr>
        <p:spPr>
          <a:xfrm>
            <a:off x="447602" y="3080653"/>
            <a:ext cx="11267768" cy="2894897"/>
          </a:xfrm>
          <a:prstGeom prst="roundRect">
            <a:avLst>
              <a:gd name="adj" fmla="val 9264"/>
            </a:avLst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4B5D72C5-D635-423A-AFD9-B50F4ADA7EB1}"/>
              </a:ext>
            </a:extLst>
          </p:cNvPr>
          <p:cNvSpPr/>
          <p:nvPr/>
        </p:nvSpPr>
        <p:spPr>
          <a:xfrm>
            <a:off x="1062259" y="2605614"/>
            <a:ext cx="10038454" cy="3968545"/>
          </a:xfrm>
          <a:prstGeom prst="roundRect">
            <a:avLst>
              <a:gd name="adj" fmla="val 9264"/>
            </a:avLst>
          </a:prstGeom>
          <a:blipFill dpi="0" rotWithShape="1">
            <a:blip r:embed="rId3"/>
            <a:srcRect/>
            <a:stretch>
              <a:fillRect t="-67915" b="-733"/>
            </a:stretch>
          </a:blip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18AE99-7D70-4781-9A5D-46D3FA811EB2}"/>
              </a:ext>
            </a:extLst>
          </p:cNvPr>
          <p:cNvSpPr txBox="1"/>
          <p:nvPr/>
        </p:nvSpPr>
        <p:spPr>
          <a:xfrm>
            <a:off x="5040263" y="315137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 LOGO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B6EADF-C66C-4BA2-878F-3E3DD8928824}"/>
              </a:ext>
            </a:extLst>
          </p:cNvPr>
          <p:cNvSpPr txBox="1"/>
          <p:nvPr/>
        </p:nvSpPr>
        <p:spPr>
          <a:xfrm>
            <a:off x="3724200" y="651617"/>
            <a:ext cx="47436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12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" panose="00000500000000000000" pitchFamily="50" charset="0"/>
              </a:rPr>
              <a:t>LOREM IPSUM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A402C7-C806-4712-B871-2944AB36389C}"/>
              </a:ext>
            </a:extLst>
          </p:cNvPr>
          <p:cNvSpPr txBox="1"/>
          <p:nvPr/>
        </p:nvSpPr>
        <p:spPr>
          <a:xfrm>
            <a:off x="1780562" y="828967"/>
            <a:ext cx="86308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ELEGANT TITLE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7C8EE4-5E2A-4C19-971A-E8845A6B12EB}"/>
              </a:ext>
            </a:extLst>
          </p:cNvPr>
          <p:cNvSpPr txBox="1"/>
          <p:nvPr/>
        </p:nvSpPr>
        <p:spPr>
          <a:xfrm>
            <a:off x="2104988" y="1699263"/>
            <a:ext cx="79820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rhoncus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dignissim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mattis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eget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egestas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accumsan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D8091CA7-D954-41FE-A38F-1B99D7B688C1}"/>
              </a:ext>
            </a:extLst>
          </p:cNvPr>
          <p:cNvSpPr/>
          <p:nvPr/>
        </p:nvSpPr>
        <p:spPr>
          <a:xfrm>
            <a:off x="5078363" y="6255138"/>
            <a:ext cx="2008586" cy="490078"/>
          </a:xfrm>
          <a:prstGeom prst="roundRect">
            <a:avLst>
              <a:gd name="adj" fmla="val 50000"/>
            </a:avLst>
          </a:prstGeom>
          <a:solidFill>
            <a:srgbClr val="FE7916"/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770DFD-854F-45C5-B137-3669628BAD78}"/>
              </a:ext>
            </a:extLst>
          </p:cNvPr>
          <p:cNvSpPr txBox="1"/>
          <p:nvPr/>
        </p:nvSpPr>
        <p:spPr>
          <a:xfrm>
            <a:off x="5210463" y="6315511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grpSp>
        <p:nvGrpSpPr>
          <p:cNvPr id="12" name="-">
            <a:extLst>
              <a:ext uri="{FF2B5EF4-FFF2-40B4-BE49-F238E27FC236}">
                <a16:creationId xmlns:a16="http://schemas.microsoft.com/office/drawing/2014/main" id="{7F0D727A-3F5A-4A10-B9CC-B7FE960164EC}"/>
              </a:ext>
            </a:extLst>
          </p:cNvPr>
          <p:cNvGrpSpPr/>
          <p:nvPr/>
        </p:nvGrpSpPr>
        <p:grpSpPr>
          <a:xfrm>
            <a:off x="11236407" y="3807879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133437CD-B6B0-4AE6-A573-6FF1C30A30ED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-">
              <a:extLst>
                <a:ext uri="{FF2B5EF4-FFF2-40B4-BE49-F238E27FC236}">
                  <a16:creationId xmlns:a16="http://schemas.microsoft.com/office/drawing/2014/main" id="{F8DCB2EE-1D6C-4E58-9C0C-BAD3A154562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-">
            <a:extLst>
              <a:ext uri="{FF2B5EF4-FFF2-40B4-BE49-F238E27FC236}">
                <a16:creationId xmlns:a16="http://schemas.microsoft.com/office/drawing/2014/main" id="{DB190412-560D-46F3-9AE0-EDD0BD97E99C}"/>
              </a:ext>
            </a:extLst>
          </p:cNvPr>
          <p:cNvGrpSpPr/>
          <p:nvPr/>
        </p:nvGrpSpPr>
        <p:grpSpPr>
          <a:xfrm>
            <a:off x="11236407" y="4381868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0B770329-9ACD-4779-BD8F-6AAED178B83A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1069">
              <a:extLst>
                <a:ext uri="{FF2B5EF4-FFF2-40B4-BE49-F238E27FC236}">
                  <a16:creationId xmlns:a16="http://schemas.microsoft.com/office/drawing/2014/main" id="{AC80F549-7094-4787-8BAC-E325D5947E8C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64FE6676-0952-4C28-B06B-2C824FEE3A3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F219B3C2-867B-41FB-B2DE-DB474F8A362D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0" name="-">
            <a:extLst>
              <a:ext uri="{FF2B5EF4-FFF2-40B4-BE49-F238E27FC236}">
                <a16:creationId xmlns:a16="http://schemas.microsoft.com/office/drawing/2014/main" id="{641CFC29-9569-4918-A265-CA35F3EA83C9}"/>
              </a:ext>
            </a:extLst>
          </p:cNvPr>
          <p:cNvGrpSpPr/>
          <p:nvPr/>
        </p:nvGrpSpPr>
        <p:grpSpPr>
          <a:xfrm>
            <a:off x="11251482" y="495585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" name="-">
              <a:extLst>
                <a:ext uri="{FF2B5EF4-FFF2-40B4-BE49-F238E27FC236}">
                  <a16:creationId xmlns:a16="http://schemas.microsoft.com/office/drawing/2014/main" id="{751872AB-6912-4A19-99F6-BF13761E579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-">
              <a:extLst>
                <a:ext uri="{FF2B5EF4-FFF2-40B4-BE49-F238E27FC236}">
                  <a16:creationId xmlns:a16="http://schemas.microsoft.com/office/drawing/2014/main" id="{BF1DC281-0E0D-42A8-9AC7-54C0717BB98A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-">
            <a:extLst>
              <a:ext uri="{FF2B5EF4-FFF2-40B4-BE49-F238E27FC236}">
                <a16:creationId xmlns:a16="http://schemas.microsoft.com/office/drawing/2014/main" id="{16E2F214-75B4-4C36-BDC3-195CF8BD2B31}"/>
              </a:ext>
            </a:extLst>
          </p:cNvPr>
          <p:cNvSpPr/>
          <p:nvPr/>
        </p:nvSpPr>
        <p:spPr>
          <a:xfrm>
            <a:off x="10610850" y="-1445609"/>
            <a:ext cx="3162299" cy="3162300"/>
          </a:xfrm>
          <a:custGeom>
            <a:avLst/>
            <a:gdLst>
              <a:gd name="connsiteX0" fmla="*/ 1581149 w 3162299"/>
              <a:gd name="connsiteY0" fmla="*/ 3162300 h 3162300"/>
              <a:gd name="connsiteX1" fmla="*/ 0 w 3162299"/>
              <a:gd name="connsiteY1" fmla="*/ 1581150 h 3162300"/>
              <a:gd name="connsiteX2" fmla="*/ 1581149 w 3162299"/>
              <a:gd name="connsiteY2" fmla="*/ 0 h 3162300"/>
              <a:gd name="connsiteX3" fmla="*/ 3162300 w 3162299"/>
              <a:gd name="connsiteY3" fmla="*/ 1581150 h 3162300"/>
              <a:gd name="connsiteX4" fmla="*/ 1581149 w 3162299"/>
              <a:gd name="connsiteY4" fmla="*/ 3162300 h 3162300"/>
              <a:gd name="connsiteX5" fmla="*/ 1581149 w 3162299"/>
              <a:gd name="connsiteY5" fmla="*/ 571500 h 3162300"/>
              <a:gd name="connsiteX6" fmla="*/ 571500 w 3162299"/>
              <a:gd name="connsiteY6" fmla="*/ 1581150 h 3162300"/>
              <a:gd name="connsiteX7" fmla="*/ 1581149 w 3162299"/>
              <a:gd name="connsiteY7" fmla="*/ 2590800 h 3162300"/>
              <a:gd name="connsiteX8" fmla="*/ 2590800 w 3162299"/>
              <a:gd name="connsiteY8" fmla="*/ 1581150 h 3162300"/>
              <a:gd name="connsiteX9" fmla="*/ 1581149 w 3162299"/>
              <a:gd name="connsiteY9" fmla="*/ 5715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62299" h="3162300">
                <a:moveTo>
                  <a:pt x="1581149" y="3162300"/>
                </a:moveTo>
                <a:cubicBezTo>
                  <a:pt x="709613" y="3162300"/>
                  <a:pt x="0" y="2452688"/>
                  <a:pt x="0" y="1581150"/>
                </a:cubicBezTo>
                <a:cubicBezTo>
                  <a:pt x="0" y="709613"/>
                  <a:pt x="709613" y="0"/>
                  <a:pt x="1581149" y="0"/>
                </a:cubicBezTo>
                <a:cubicBezTo>
                  <a:pt x="2452687" y="0"/>
                  <a:pt x="3162300" y="709613"/>
                  <a:pt x="3162300" y="1581150"/>
                </a:cubicBezTo>
                <a:cubicBezTo>
                  <a:pt x="3162300" y="2452688"/>
                  <a:pt x="2452687" y="3162300"/>
                  <a:pt x="1581149" y="3162300"/>
                </a:cubicBezTo>
                <a:close/>
                <a:moveTo>
                  <a:pt x="1581149" y="571500"/>
                </a:moveTo>
                <a:cubicBezTo>
                  <a:pt x="1024890" y="571500"/>
                  <a:pt x="571500" y="1024890"/>
                  <a:pt x="571500" y="1581150"/>
                </a:cubicBezTo>
                <a:cubicBezTo>
                  <a:pt x="571500" y="2137410"/>
                  <a:pt x="1024890" y="2590800"/>
                  <a:pt x="1581149" y="2590800"/>
                </a:cubicBezTo>
                <a:cubicBezTo>
                  <a:pt x="2137410" y="2590800"/>
                  <a:pt x="2590800" y="2137410"/>
                  <a:pt x="2590800" y="1581150"/>
                </a:cubicBezTo>
                <a:cubicBezTo>
                  <a:pt x="2590800" y="1024890"/>
                  <a:pt x="2137410" y="571500"/>
                  <a:pt x="1581149" y="571500"/>
                </a:cubicBezTo>
                <a:close/>
              </a:path>
            </a:pathLst>
          </a:custGeom>
          <a:noFill/>
          <a:ln w="50800" cap="flat">
            <a:solidFill>
              <a:srgbClr val="FE882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325B70EC-163C-4A3F-8B25-0A1B34EAA29C}"/>
              </a:ext>
            </a:extLst>
          </p:cNvPr>
          <p:cNvSpPr/>
          <p:nvPr/>
        </p:nvSpPr>
        <p:spPr>
          <a:xfrm rot="5400000">
            <a:off x="1772934" y="-1795628"/>
            <a:ext cx="2876550" cy="1959293"/>
          </a:xfrm>
          <a:custGeom>
            <a:avLst/>
            <a:gdLst>
              <a:gd name="connsiteX0" fmla="*/ 2850832 w 2876550"/>
              <a:gd name="connsiteY0" fmla="*/ 1902143 h 1959293"/>
              <a:gd name="connsiteX1" fmla="*/ 2876550 w 2876550"/>
              <a:gd name="connsiteY1" fmla="*/ 1930718 h 1959293"/>
              <a:gd name="connsiteX2" fmla="*/ 2850832 w 2876550"/>
              <a:gd name="connsiteY2" fmla="*/ 1959293 h 1959293"/>
              <a:gd name="connsiteX3" fmla="*/ 2825115 w 2876550"/>
              <a:gd name="connsiteY3" fmla="*/ 1930718 h 1959293"/>
              <a:gd name="connsiteX4" fmla="*/ 2850832 w 2876550"/>
              <a:gd name="connsiteY4" fmla="*/ 1902143 h 1959293"/>
              <a:gd name="connsiteX5" fmla="*/ 2684144 w 2876550"/>
              <a:gd name="connsiteY5" fmla="*/ 1902143 h 1959293"/>
              <a:gd name="connsiteX6" fmla="*/ 2709862 w 2876550"/>
              <a:gd name="connsiteY6" fmla="*/ 1930718 h 1959293"/>
              <a:gd name="connsiteX7" fmla="*/ 2684144 w 2876550"/>
              <a:gd name="connsiteY7" fmla="*/ 1959293 h 1959293"/>
              <a:gd name="connsiteX8" fmla="*/ 2658427 w 2876550"/>
              <a:gd name="connsiteY8" fmla="*/ 1930718 h 1959293"/>
              <a:gd name="connsiteX9" fmla="*/ 2684144 w 2876550"/>
              <a:gd name="connsiteY9" fmla="*/ 1902143 h 1959293"/>
              <a:gd name="connsiteX10" fmla="*/ 2518409 w 2876550"/>
              <a:gd name="connsiteY10" fmla="*/ 1902143 h 1959293"/>
              <a:gd name="connsiteX11" fmla="*/ 2544127 w 2876550"/>
              <a:gd name="connsiteY11" fmla="*/ 1930718 h 1959293"/>
              <a:gd name="connsiteX12" fmla="*/ 2518409 w 2876550"/>
              <a:gd name="connsiteY12" fmla="*/ 1959293 h 1959293"/>
              <a:gd name="connsiteX13" fmla="*/ 2492692 w 2876550"/>
              <a:gd name="connsiteY13" fmla="*/ 1930718 h 1959293"/>
              <a:gd name="connsiteX14" fmla="*/ 2518409 w 2876550"/>
              <a:gd name="connsiteY14" fmla="*/ 1902143 h 1959293"/>
              <a:gd name="connsiteX15" fmla="*/ 2352674 w 2876550"/>
              <a:gd name="connsiteY15" fmla="*/ 1902143 h 1959293"/>
              <a:gd name="connsiteX16" fmla="*/ 2378392 w 2876550"/>
              <a:gd name="connsiteY16" fmla="*/ 1930718 h 1959293"/>
              <a:gd name="connsiteX17" fmla="*/ 2352674 w 2876550"/>
              <a:gd name="connsiteY17" fmla="*/ 1959293 h 1959293"/>
              <a:gd name="connsiteX18" fmla="*/ 2326957 w 2876550"/>
              <a:gd name="connsiteY18" fmla="*/ 1930718 h 1959293"/>
              <a:gd name="connsiteX19" fmla="*/ 2352674 w 2876550"/>
              <a:gd name="connsiteY19" fmla="*/ 1902143 h 1959293"/>
              <a:gd name="connsiteX20" fmla="*/ 2185987 w 2876550"/>
              <a:gd name="connsiteY20" fmla="*/ 1902143 h 1959293"/>
              <a:gd name="connsiteX21" fmla="*/ 2211705 w 2876550"/>
              <a:gd name="connsiteY21" fmla="*/ 1930718 h 1959293"/>
              <a:gd name="connsiteX22" fmla="*/ 2185987 w 2876550"/>
              <a:gd name="connsiteY22" fmla="*/ 1959293 h 1959293"/>
              <a:gd name="connsiteX23" fmla="*/ 2160270 w 2876550"/>
              <a:gd name="connsiteY23" fmla="*/ 1930718 h 1959293"/>
              <a:gd name="connsiteX24" fmla="*/ 2185987 w 2876550"/>
              <a:gd name="connsiteY24" fmla="*/ 1902143 h 1959293"/>
              <a:gd name="connsiteX25" fmla="*/ 2020252 w 2876550"/>
              <a:gd name="connsiteY25" fmla="*/ 1902143 h 1959293"/>
              <a:gd name="connsiteX26" fmla="*/ 2045969 w 2876550"/>
              <a:gd name="connsiteY26" fmla="*/ 1930718 h 1959293"/>
              <a:gd name="connsiteX27" fmla="*/ 2020252 w 2876550"/>
              <a:gd name="connsiteY27" fmla="*/ 1959293 h 1959293"/>
              <a:gd name="connsiteX28" fmla="*/ 1994534 w 2876550"/>
              <a:gd name="connsiteY28" fmla="*/ 1930718 h 1959293"/>
              <a:gd name="connsiteX29" fmla="*/ 2020252 w 2876550"/>
              <a:gd name="connsiteY29" fmla="*/ 1902143 h 1959293"/>
              <a:gd name="connsiteX30" fmla="*/ 1853565 w 2876550"/>
              <a:gd name="connsiteY30" fmla="*/ 1902143 h 1959293"/>
              <a:gd name="connsiteX31" fmla="*/ 1879282 w 2876550"/>
              <a:gd name="connsiteY31" fmla="*/ 1930718 h 1959293"/>
              <a:gd name="connsiteX32" fmla="*/ 1853565 w 2876550"/>
              <a:gd name="connsiteY32" fmla="*/ 1959293 h 1959293"/>
              <a:gd name="connsiteX33" fmla="*/ 1827847 w 2876550"/>
              <a:gd name="connsiteY33" fmla="*/ 1930718 h 1959293"/>
              <a:gd name="connsiteX34" fmla="*/ 1853565 w 2876550"/>
              <a:gd name="connsiteY34" fmla="*/ 1902143 h 1959293"/>
              <a:gd name="connsiteX35" fmla="*/ 1687829 w 2876550"/>
              <a:gd name="connsiteY35" fmla="*/ 1902143 h 1959293"/>
              <a:gd name="connsiteX36" fmla="*/ 1713547 w 2876550"/>
              <a:gd name="connsiteY36" fmla="*/ 1930718 h 1959293"/>
              <a:gd name="connsiteX37" fmla="*/ 1687829 w 2876550"/>
              <a:gd name="connsiteY37" fmla="*/ 1959293 h 1959293"/>
              <a:gd name="connsiteX38" fmla="*/ 1662112 w 2876550"/>
              <a:gd name="connsiteY38" fmla="*/ 1930718 h 1959293"/>
              <a:gd name="connsiteX39" fmla="*/ 1687829 w 2876550"/>
              <a:gd name="connsiteY39" fmla="*/ 1902143 h 1959293"/>
              <a:gd name="connsiteX40" fmla="*/ 1521142 w 2876550"/>
              <a:gd name="connsiteY40" fmla="*/ 1902143 h 1959293"/>
              <a:gd name="connsiteX41" fmla="*/ 1546860 w 2876550"/>
              <a:gd name="connsiteY41" fmla="*/ 1930718 h 1959293"/>
              <a:gd name="connsiteX42" fmla="*/ 1521142 w 2876550"/>
              <a:gd name="connsiteY42" fmla="*/ 1959293 h 1959293"/>
              <a:gd name="connsiteX43" fmla="*/ 1495425 w 2876550"/>
              <a:gd name="connsiteY43" fmla="*/ 1930718 h 1959293"/>
              <a:gd name="connsiteX44" fmla="*/ 1521142 w 2876550"/>
              <a:gd name="connsiteY44" fmla="*/ 1902143 h 1959293"/>
              <a:gd name="connsiteX45" fmla="*/ 1355407 w 2876550"/>
              <a:gd name="connsiteY45" fmla="*/ 1902143 h 1959293"/>
              <a:gd name="connsiteX46" fmla="*/ 1381125 w 2876550"/>
              <a:gd name="connsiteY46" fmla="*/ 1930718 h 1959293"/>
              <a:gd name="connsiteX47" fmla="*/ 1355407 w 2876550"/>
              <a:gd name="connsiteY47" fmla="*/ 1959293 h 1959293"/>
              <a:gd name="connsiteX48" fmla="*/ 1329690 w 2876550"/>
              <a:gd name="connsiteY48" fmla="*/ 1930718 h 1959293"/>
              <a:gd name="connsiteX49" fmla="*/ 1355407 w 2876550"/>
              <a:gd name="connsiteY49" fmla="*/ 1902143 h 1959293"/>
              <a:gd name="connsiteX50" fmla="*/ 1188720 w 2876550"/>
              <a:gd name="connsiteY50" fmla="*/ 1902143 h 1959293"/>
              <a:gd name="connsiteX51" fmla="*/ 1214437 w 2876550"/>
              <a:gd name="connsiteY51" fmla="*/ 1930718 h 1959293"/>
              <a:gd name="connsiteX52" fmla="*/ 1188720 w 2876550"/>
              <a:gd name="connsiteY52" fmla="*/ 1959293 h 1959293"/>
              <a:gd name="connsiteX53" fmla="*/ 1163002 w 2876550"/>
              <a:gd name="connsiteY53" fmla="*/ 1930718 h 1959293"/>
              <a:gd name="connsiteX54" fmla="*/ 1188720 w 2876550"/>
              <a:gd name="connsiteY54" fmla="*/ 1902143 h 1959293"/>
              <a:gd name="connsiteX55" fmla="*/ 1022985 w 2876550"/>
              <a:gd name="connsiteY55" fmla="*/ 1902143 h 1959293"/>
              <a:gd name="connsiteX56" fmla="*/ 1048702 w 2876550"/>
              <a:gd name="connsiteY56" fmla="*/ 1930718 h 1959293"/>
              <a:gd name="connsiteX57" fmla="*/ 1022985 w 2876550"/>
              <a:gd name="connsiteY57" fmla="*/ 1959293 h 1959293"/>
              <a:gd name="connsiteX58" fmla="*/ 997267 w 2876550"/>
              <a:gd name="connsiteY58" fmla="*/ 1930718 h 1959293"/>
              <a:gd name="connsiteX59" fmla="*/ 1022985 w 2876550"/>
              <a:gd name="connsiteY59" fmla="*/ 1902143 h 1959293"/>
              <a:gd name="connsiteX60" fmla="*/ 857249 w 2876550"/>
              <a:gd name="connsiteY60" fmla="*/ 1902143 h 1959293"/>
              <a:gd name="connsiteX61" fmla="*/ 882967 w 2876550"/>
              <a:gd name="connsiteY61" fmla="*/ 1930718 h 1959293"/>
              <a:gd name="connsiteX62" fmla="*/ 857249 w 2876550"/>
              <a:gd name="connsiteY62" fmla="*/ 1959293 h 1959293"/>
              <a:gd name="connsiteX63" fmla="*/ 831532 w 2876550"/>
              <a:gd name="connsiteY63" fmla="*/ 1930718 h 1959293"/>
              <a:gd name="connsiteX64" fmla="*/ 857249 w 2876550"/>
              <a:gd name="connsiteY64" fmla="*/ 1902143 h 1959293"/>
              <a:gd name="connsiteX65" fmla="*/ 690562 w 2876550"/>
              <a:gd name="connsiteY65" fmla="*/ 1902143 h 1959293"/>
              <a:gd name="connsiteX66" fmla="*/ 716280 w 2876550"/>
              <a:gd name="connsiteY66" fmla="*/ 1930718 h 1959293"/>
              <a:gd name="connsiteX67" fmla="*/ 690562 w 2876550"/>
              <a:gd name="connsiteY67" fmla="*/ 1959293 h 1959293"/>
              <a:gd name="connsiteX68" fmla="*/ 664845 w 2876550"/>
              <a:gd name="connsiteY68" fmla="*/ 1930718 h 1959293"/>
              <a:gd name="connsiteX69" fmla="*/ 690562 w 2876550"/>
              <a:gd name="connsiteY69" fmla="*/ 1902143 h 1959293"/>
              <a:gd name="connsiteX70" fmla="*/ 524827 w 2876550"/>
              <a:gd name="connsiteY70" fmla="*/ 1902143 h 1959293"/>
              <a:gd name="connsiteX71" fmla="*/ 550545 w 2876550"/>
              <a:gd name="connsiteY71" fmla="*/ 1930718 h 1959293"/>
              <a:gd name="connsiteX72" fmla="*/ 524827 w 2876550"/>
              <a:gd name="connsiteY72" fmla="*/ 1959293 h 1959293"/>
              <a:gd name="connsiteX73" fmla="*/ 499110 w 2876550"/>
              <a:gd name="connsiteY73" fmla="*/ 1930718 h 1959293"/>
              <a:gd name="connsiteX74" fmla="*/ 524827 w 2876550"/>
              <a:gd name="connsiteY74" fmla="*/ 1902143 h 1959293"/>
              <a:gd name="connsiteX75" fmla="*/ 358139 w 2876550"/>
              <a:gd name="connsiteY75" fmla="*/ 1902143 h 1959293"/>
              <a:gd name="connsiteX76" fmla="*/ 383857 w 2876550"/>
              <a:gd name="connsiteY76" fmla="*/ 1930718 h 1959293"/>
              <a:gd name="connsiteX77" fmla="*/ 358139 w 2876550"/>
              <a:gd name="connsiteY77" fmla="*/ 1959293 h 1959293"/>
              <a:gd name="connsiteX78" fmla="*/ 332422 w 2876550"/>
              <a:gd name="connsiteY78" fmla="*/ 1930718 h 1959293"/>
              <a:gd name="connsiteX79" fmla="*/ 358139 w 2876550"/>
              <a:gd name="connsiteY79" fmla="*/ 1902143 h 1959293"/>
              <a:gd name="connsiteX80" fmla="*/ 192405 w 2876550"/>
              <a:gd name="connsiteY80" fmla="*/ 1902143 h 1959293"/>
              <a:gd name="connsiteX81" fmla="*/ 218122 w 2876550"/>
              <a:gd name="connsiteY81" fmla="*/ 1930718 h 1959293"/>
              <a:gd name="connsiteX82" fmla="*/ 192405 w 2876550"/>
              <a:gd name="connsiteY82" fmla="*/ 1959293 h 1959293"/>
              <a:gd name="connsiteX83" fmla="*/ 166687 w 2876550"/>
              <a:gd name="connsiteY83" fmla="*/ 1930718 h 1959293"/>
              <a:gd name="connsiteX84" fmla="*/ 192405 w 2876550"/>
              <a:gd name="connsiteY84" fmla="*/ 1902143 h 1959293"/>
              <a:gd name="connsiteX85" fmla="*/ 25718 w 2876550"/>
              <a:gd name="connsiteY85" fmla="*/ 1902143 h 1959293"/>
              <a:gd name="connsiteX86" fmla="*/ 51435 w 2876550"/>
              <a:gd name="connsiteY86" fmla="*/ 1930718 h 1959293"/>
              <a:gd name="connsiteX87" fmla="*/ 25718 w 2876550"/>
              <a:gd name="connsiteY87" fmla="*/ 1959293 h 1959293"/>
              <a:gd name="connsiteX88" fmla="*/ 0 w 2876550"/>
              <a:gd name="connsiteY88" fmla="*/ 1930718 h 1959293"/>
              <a:gd name="connsiteX89" fmla="*/ 25718 w 2876550"/>
              <a:gd name="connsiteY89" fmla="*/ 1902143 h 1959293"/>
              <a:gd name="connsiteX90" fmla="*/ 2850832 w 2876550"/>
              <a:gd name="connsiteY90" fmla="*/ 1690688 h 1959293"/>
              <a:gd name="connsiteX91" fmla="*/ 2876550 w 2876550"/>
              <a:gd name="connsiteY91" fmla="*/ 1719263 h 1959293"/>
              <a:gd name="connsiteX92" fmla="*/ 2850832 w 2876550"/>
              <a:gd name="connsiteY92" fmla="*/ 1747838 h 1959293"/>
              <a:gd name="connsiteX93" fmla="*/ 2825115 w 2876550"/>
              <a:gd name="connsiteY93" fmla="*/ 1719263 h 1959293"/>
              <a:gd name="connsiteX94" fmla="*/ 2850832 w 2876550"/>
              <a:gd name="connsiteY94" fmla="*/ 1690688 h 1959293"/>
              <a:gd name="connsiteX95" fmla="*/ 2684144 w 2876550"/>
              <a:gd name="connsiteY95" fmla="*/ 1690688 h 1959293"/>
              <a:gd name="connsiteX96" fmla="*/ 2709862 w 2876550"/>
              <a:gd name="connsiteY96" fmla="*/ 1719263 h 1959293"/>
              <a:gd name="connsiteX97" fmla="*/ 2684144 w 2876550"/>
              <a:gd name="connsiteY97" fmla="*/ 1747838 h 1959293"/>
              <a:gd name="connsiteX98" fmla="*/ 2658427 w 2876550"/>
              <a:gd name="connsiteY98" fmla="*/ 1719263 h 1959293"/>
              <a:gd name="connsiteX99" fmla="*/ 2684144 w 2876550"/>
              <a:gd name="connsiteY99" fmla="*/ 1690688 h 1959293"/>
              <a:gd name="connsiteX100" fmla="*/ 2518409 w 2876550"/>
              <a:gd name="connsiteY100" fmla="*/ 1690688 h 1959293"/>
              <a:gd name="connsiteX101" fmla="*/ 2544127 w 2876550"/>
              <a:gd name="connsiteY101" fmla="*/ 1719263 h 1959293"/>
              <a:gd name="connsiteX102" fmla="*/ 2518409 w 2876550"/>
              <a:gd name="connsiteY102" fmla="*/ 1747838 h 1959293"/>
              <a:gd name="connsiteX103" fmla="*/ 2492692 w 2876550"/>
              <a:gd name="connsiteY103" fmla="*/ 1719263 h 1959293"/>
              <a:gd name="connsiteX104" fmla="*/ 2518409 w 2876550"/>
              <a:gd name="connsiteY104" fmla="*/ 1690688 h 1959293"/>
              <a:gd name="connsiteX105" fmla="*/ 2352674 w 2876550"/>
              <a:gd name="connsiteY105" fmla="*/ 1690688 h 1959293"/>
              <a:gd name="connsiteX106" fmla="*/ 2378392 w 2876550"/>
              <a:gd name="connsiteY106" fmla="*/ 1719263 h 1959293"/>
              <a:gd name="connsiteX107" fmla="*/ 2352674 w 2876550"/>
              <a:gd name="connsiteY107" fmla="*/ 1747838 h 1959293"/>
              <a:gd name="connsiteX108" fmla="*/ 2326957 w 2876550"/>
              <a:gd name="connsiteY108" fmla="*/ 1719263 h 1959293"/>
              <a:gd name="connsiteX109" fmla="*/ 2352674 w 2876550"/>
              <a:gd name="connsiteY109" fmla="*/ 1690688 h 1959293"/>
              <a:gd name="connsiteX110" fmla="*/ 2185987 w 2876550"/>
              <a:gd name="connsiteY110" fmla="*/ 1690688 h 1959293"/>
              <a:gd name="connsiteX111" fmla="*/ 2211705 w 2876550"/>
              <a:gd name="connsiteY111" fmla="*/ 1719263 h 1959293"/>
              <a:gd name="connsiteX112" fmla="*/ 2185987 w 2876550"/>
              <a:gd name="connsiteY112" fmla="*/ 1747838 h 1959293"/>
              <a:gd name="connsiteX113" fmla="*/ 2160270 w 2876550"/>
              <a:gd name="connsiteY113" fmla="*/ 1719263 h 1959293"/>
              <a:gd name="connsiteX114" fmla="*/ 2185987 w 2876550"/>
              <a:gd name="connsiteY114" fmla="*/ 1690688 h 1959293"/>
              <a:gd name="connsiteX115" fmla="*/ 2020252 w 2876550"/>
              <a:gd name="connsiteY115" fmla="*/ 1690688 h 1959293"/>
              <a:gd name="connsiteX116" fmla="*/ 2045969 w 2876550"/>
              <a:gd name="connsiteY116" fmla="*/ 1719263 h 1959293"/>
              <a:gd name="connsiteX117" fmla="*/ 2020252 w 2876550"/>
              <a:gd name="connsiteY117" fmla="*/ 1747838 h 1959293"/>
              <a:gd name="connsiteX118" fmla="*/ 1994534 w 2876550"/>
              <a:gd name="connsiteY118" fmla="*/ 1719263 h 1959293"/>
              <a:gd name="connsiteX119" fmla="*/ 2020252 w 2876550"/>
              <a:gd name="connsiteY119" fmla="*/ 1690688 h 1959293"/>
              <a:gd name="connsiteX120" fmla="*/ 1853565 w 2876550"/>
              <a:gd name="connsiteY120" fmla="*/ 1690688 h 1959293"/>
              <a:gd name="connsiteX121" fmla="*/ 1879282 w 2876550"/>
              <a:gd name="connsiteY121" fmla="*/ 1719263 h 1959293"/>
              <a:gd name="connsiteX122" fmla="*/ 1853565 w 2876550"/>
              <a:gd name="connsiteY122" fmla="*/ 1747838 h 1959293"/>
              <a:gd name="connsiteX123" fmla="*/ 1827847 w 2876550"/>
              <a:gd name="connsiteY123" fmla="*/ 1719263 h 1959293"/>
              <a:gd name="connsiteX124" fmla="*/ 1853565 w 2876550"/>
              <a:gd name="connsiteY124" fmla="*/ 1690688 h 1959293"/>
              <a:gd name="connsiteX125" fmla="*/ 1687829 w 2876550"/>
              <a:gd name="connsiteY125" fmla="*/ 1690688 h 1959293"/>
              <a:gd name="connsiteX126" fmla="*/ 1713547 w 2876550"/>
              <a:gd name="connsiteY126" fmla="*/ 1719263 h 1959293"/>
              <a:gd name="connsiteX127" fmla="*/ 1687829 w 2876550"/>
              <a:gd name="connsiteY127" fmla="*/ 1747838 h 1959293"/>
              <a:gd name="connsiteX128" fmla="*/ 1662112 w 2876550"/>
              <a:gd name="connsiteY128" fmla="*/ 1719263 h 1959293"/>
              <a:gd name="connsiteX129" fmla="*/ 1687829 w 2876550"/>
              <a:gd name="connsiteY129" fmla="*/ 1690688 h 1959293"/>
              <a:gd name="connsiteX130" fmla="*/ 1521142 w 2876550"/>
              <a:gd name="connsiteY130" fmla="*/ 1690688 h 1959293"/>
              <a:gd name="connsiteX131" fmla="*/ 1546860 w 2876550"/>
              <a:gd name="connsiteY131" fmla="*/ 1719263 h 1959293"/>
              <a:gd name="connsiteX132" fmla="*/ 1521142 w 2876550"/>
              <a:gd name="connsiteY132" fmla="*/ 1747838 h 1959293"/>
              <a:gd name="connsiteX133" fmla="*/ 1495425 w 2876550"/>
              <a:gd name="connsiteY133" fmla="*/ 1719263 h 1959293"/>
              <a:gd name="connsiteX134" fmla="*/ 1521142 w 2876550"/>
              <a:gd name="connsiteY134" fmla="*/ 1690688 h 1959293"/>
              <a:gd name="connsiteX135" fmla="*/ 1355407 w 2876550"/>
              <a:gd name="connsiteY135" fmla="*/ 1690688 h 1959293"/>
              <a:gd name="connsiteX136" fmla="*/ 1381125 w 2876550"/>
              <a:gd name="connsiteY136" fmla="*/ 1719263 h 1959293"/>
              <a:gd name="connsiteX137" fmla="*/ 1355407 w 2876550"/>
              <a:gd name="connsiteY137" fmla="*/ 1747838 h 1959293"/>
              <a:gd name="connsiteX138" fmla="*/ 1329690 w 2876550"/>
              <a:gd name="connsiteY138" fmla="*/ 1719263 h 1959293"/>
              <a:gd name="connsiteX139" fmla="*/ 1355407 w 2876550"/>
              <a:gd name="connsiteY139" fmla="*/ 1690688 h 1959293"/>
              <a:gd name="connsiteX140" fmla="*/ 1188720 w 2876550"/>
              <a:gd name="connsiteY140" fmla="*/ 1690688 h 1959293"/>
              <a:gd name="connsiteX141" fmla="*/ 1214437 w 2876550"/>
              <a:gd name="connsiteY141" fmla="*/ 1719263 h 1959293"/>
              <a:gd name="connsiteX142" fmla="*/ 1188720 w 2876550"/>
              <a:gd name="connsiteY142" fmla="*/ 1747838 h 1959293"/>
              <a:gd name="connsiteX143" fmla="*/ 1163002 w 2876550"/>
              <a:gd name="connsiteY143" fmla="*/ 1719263 h 1959293"/>
              <a:gd name="connsiteX144" fmla="*/ 1188720 w 2876550"/>
              <a:gd name="connsiteY144" fmla="*/ 1690688 h 1959293"/>
              <a:gd name="connsiteX145" fmla="*/ 1022985 w 2876550"/>
              <a:gd name="connsiteY145" fmla="*/ 1690688 h 1959293"/>
              <a:gd name="connsiteX146" fmla="*/ 1048702 w 2876550"/>
              <a:gd name="connsiteY146" fmla="*/ 1719263 h 1959293"/>
              <a:gd name="connsiteX147" fmla="*/ 1022985 w 2876550"/>
              <a:gd name="connsiteY147" fmla="*/ 1747838 h 1959293"/>
              <a:gd name="connsiteX148" fmla="*/ 997267 w 2876550"/>
              <a:gd name="connsiteY148" fmla="*/ 1719263 h 1959293"/>
              <a:gd name="connsiteX149" fmla="*/ 1022985 w 2876550"/>
              <a:gd name="connsiteY149" fmla="*/ 1690688 h 1959293"/>
              <a:gd name="connsiteX150" fmla="*/ 857249 w 2876550"/>
              <a:gd name="connsiteY150" fmla="*/ 1690688 h 1959293"/>
              <a:gd name="connsiteX151" fmla="*/ 882967 w 2876550"/>
              <a:gd name="connsiteY151" fmla="*/ 1719263 h 1959293"/>
              <a:gd name="connsiteX152" fmla="*/ 857249 w 2876550"/>
              <a:gd name="connsiteY152" fmla="*/ 1747838 h 1959293"/>
              <a:gd name="connsiteX153" fmla="*/ 831532 w 2876550"/>
              <a:gd name="connsiteY153" fmla="*/ 1719263 h 1959293"/>
              <a:gd name="connsiteX154" fmla="*/ 857249 w 2876550"/>
              <a:gd name="connsiteY154" fmla="*/ 1690688 h 1959293"/>
              <a:gd name="connsiteX155" fmla="*/ 690562 w 2876550"/>
              <a:gd name="connsiteY155" fmla="*/ 1690688 h 1959293"/>
              <a:gd name="connsiteX156" fmla="*/ 716280 w 2876550"/>
              <a:gd name="connsiteY156" fmla="*/ 1719263 h 1959293"/>
              <a:gd name="connsiteX157" fmla="*/ 690562 w 2876550"/>
              <a:gd name="connsiteY157" fmla="*/ 1747838 h 1959293"/>
              <a:gd name="connsiteX158" fmla="*/ 664845 w 2876550"/>
              <a:gd name="connsiteY158" fmla="*/ 1719263 h 1959293"/>
              <a:gd name="connsiteX159" fmla="*/ 690562 w 2876550"/>
              <a:gd name="connsiteY159" fmla="*/ 1690688 h 1959293"/>
              <a:gd name="connsiteX160" fmla="*/ 524827 w 2876550"/>
              <a:gd name="connsiteY160" fmla="*/ 1690688 h 1959293"/>
              <a:gd name="connsiteX161" fmla="*/ 550545 w 2876550"/>
              <a:gd name="connsiteY161" fmla="*/ 1719263 h 1959293"/>
              <a:gd name="connsiteX162" fmla="*/ 524827 w 2876550"/>
              <a:gd name="connsiteY162" fmla="*/ 1747838 h 1959293"/>
              <a:gd name="connsiteX163" fmla="*/ 499110 w 2876550"/>
              <a:gd name="connsiteY163" fmla="*/ 1719263 h 1959293"/>
              <a:gd name="connsiteX164" fmla="*/ 524827 w 2876550"/>
              <a:gd name="connsiteY164" fmla="*/ 1690688 h 1959293"/>
              <a:gd name="connsiteX165" fmla="*/ 358139 w 2876550"/>
              <a:gd name="connsiteY165" fmla="*/ 1690688 h 1959293"/>
              <a:gd name="connsiteX166" fmla="*/ 383857 w 2876550"/>
              <a:gd name="connsiteY166" fmla="*/ 1719263 h 1959293"/>
              <a:gd name="connsiteX167" fmla="*/ 358139 w 2876550"/>
              <a:gd name="connsiteY167" fmla="*/ 1747838 h 1959293"/>
              <a:gd name="connsiteX168" fmla="*/ 332422 w 2876550"/>
              <a:gd name="connsiteY168" fmla="*/ 1719263 h 1959293"/>
              <a:gd name="connsiteX169" fmla="*/ 358139 w 2876550"/>
              <a:gd name="connsiteY169" fmla="*/ 1690688 h 1959293"/>
              <a:gd name="connsiteX170" fmla="*/ 192405 w 2876550"/>
              <a:gd name="connsiteY170" fmla="*/ 1690688 h 1959293"/>
              <a:gd name="connsiteX171" fmla="*/ 218122 w 2876550"/>
              <a:gd name="connsiteY171" fmla="*/ 1719263 h 1959293"/>
              <a:gd name="connsiteX172" fmla="*/ 192405 w 2876550"/>
              <a:gd name="connsiteY172" fmla="*/ 1747838 h 1959293"/>
              <a:gd name="connsiteX173" fmla="*/ 166687 w 2876550"/>
              <a:gd name="connsiteY173" fmla="*/ 1719263 h 1959293"/>
              <a:gd name="connsiteX174" fmla="*/ 192405 w 2876550"/>
              <a:gd name="connsiteY174" fmla="*/ 1690688 h 1959293"/>
              <a:gd name="connsiteX175" fmla="*/ 25718 w 2876550"/>
              <a:gd name="connsiteY175" fmla="*/ 1690688 h 1959293"/>
              <a:gd name="connsiteX176" fmla="*/ 51435 w 2876550"/>
              <a:gd name="connsiteY176" fmla="*/ 1719263 h 1959293"/>
              <a:gd name="connsiteX177" fmla="*/ 25718 w 2876550"/>
              <a:gd name="connsiteY177" fmla="*/ 1747838 h 1959293"/>
              <a:gd name="connsiteX178" fmla="*/ 0 w 2876550"/>
              <a:gd name="connsiteY178" fmla="*/ 1719263 h 1959293"/>
              <a:gd name="connsiteX179" fmla="*/ 25718 w 2876550"/>
              <a:gd name="connsiteY179" fmla="*/ 1690688 h 1959293"/>
              <a:gd name="connsiteX180" fmla="*/ 2020252 w 2876550"/>
              <a:gd name="connsiteY180" fmla="*/ 1480185 h 1959293"/>
              <a:gd name="connsiteX181" fmla="*/ 2045969 w 2876550"/>
              <a:gd name="connsiteY181" fmla="*/ 1508760 h 1959293"/>
              <a:gd name="connsiteX182" fmla="*/ 2020252 w 2876550"/>
              <a:gd name="connsiteY182" fmla="*/ 1537335 h 1959293"/>
              <a:gd name="connsiteX183" fmla="*/ 1994534 w 2876550"/>
              <a:gd name="connsiteY183" fmla="*/ 1508760 h 1959293"/>
              <a:gd name="connsiteX184" fmla="*/ 2020252 w 2876550"/>
              <a:gd name="connsiteY184" fmla="*/ 1480185 h 1959293"/>
              <a:gd name="connsiteX185" fmla="*/ 1853565 w 2876550"/>
              <a:gd name="connsiteY185" fmla="*/ 1480185 h 1959293"/>
              <a:gd name="connsiteX186" fmla="*/ 1879282 w 2876550"/>
              <a:gd name="connsiteY186" fmla="*/ 1508760 h 1959293"/>
              <a:gd name="connsiteX187" fmla="*/ 1853565 w 2876550"/>
              <a:gd name="connsiteY187" fmla="*/ 1537335 h 1959293"/>
              <a:gd name="connsiteX188" fmla="*/ 1827847 w 2876550"/>
              <a:gd name="connsiteY188" fmla="*/ 1508760 h 1959293"/>
              <a:gd name="connsiteX189" fmla="*/ 1853565 w 2876550"/>
              <a:gd name="connsiteY189" fmla="*/ 1480185 h 1959293"/>
              <a:gd name="connsiteX190" fmla="*/ 1687829 w 2876550"/>
              <a:gd name="connsiteY190" fmla="*/ 1480185 h 1959293"/>
              <a:gd name="connsiteX191" fmla="*/ 1713547 w 2876550"/>
              <a:gd name="connsiteY191" fmla="*/ 1508760 h 1959293"/>
              <a:gd name="connsiteX192" fmla="*/ 1687829 w 2876550"/>
              <a:gd name="connsiteY192" fmla="*/ 1537335 h 1959293"/>
              <a:gd name="connsiteX193" fmla="*/ 1662112 w 2876550"/>
              <a:gd name="connsiteY193" fmla="*/ 1508760 h 1959293"/>
              <a:gd name="connsiteX194" fmla="*/ 1687829 w 2876550"/>
              <a:gd name="connsiteY194" fmla="*/ 1480185 h 1959293"/>
              <a:gd name="connsiteX195" fmla="*/ 1521142 w 2876550"/>
              <a:gd name="connsiteY195" fmla="*/ 1480185 h 1959293"/>
              <a:gd name="connsiteX196" fmla="*/ 1546860 w 2876550"/>
              <a:gd name="connsiteY196" fmla="*/ 1508760 h 1959293"/>
              <a:gd name="connsiteX197" fmla="*/ 1521142 w 2876550"/>
              <a:gd name="connsiteY197" fmla="*/ 1537335 h 1959293"/>
              <a:gd name="connsiteX198" fmla="*/ 1495425 w 2876550"/>
              <a:gd name="connsiteY198" fmla="*/ 1508760 h 1959293"/>
              <a:gd name="connsiteX199" fmla="*/ 1521142 w 2876550"/>
              <a:gd name="connsiteY199" fmla="*/ 1480185 h 1959293"/>
              <a:gd name="connsiteX200" fmla="*/ 1355407 w 2876550"/>
              <a:gd name="connsiteY200" fmla="*/ 1480185 h 1959293"/>
              <a:gd name="connsiteX201" fmla="*/ 1381125 w 2876550"/>
              <a:gd name="connsiteY201" fmla="*/ 1508760 h 1959293"/>
              <a:gd name="connsiteX202" fmla="*/ 1355407 w 2876550"/>
              <a:gd name="connsiteY202" fmla="*/ 1537335 h 1959293"/>
              <a:gd name="connsiteX203" fmla="*/ 1329690 w 2876550"/>
              <a:gd name="connsiteY203" fmla="*/ 1508760 h 1959293"/>
              <a:gd name="connsiteX204" fmla="*/ 1355407 w 2876550"/>
              <a:gd name="connsiteY204" fmla="*/ 1480185 h 1959293"/>
              <a:gd name="connsiteX205" fmla="*/ 1188720 w 2876550"/>
              <a:gd name="connsiteY205" fmla="*/ 1480185 h 1959293"/>
              <a:gd name="connsiteX206" fmla="*/ 1214437 w 2876550"/>
              <a:gd name="connsiteY206" fmla="*/ 1508760 h 1959293"/>
              <a:gd name="connsiteX207" fmla="*/ 1188720 w 2876550"/>
              <a:gd name="connsiteY207" fmla="*/ 1537335 h 1959293"/>
              <a:gd name="connsiteX208" fmla="*/ 1163002 w 2876550"/>
              <a:gd name="connsiteY208" fmla="*/ 1508760 h 1959293"/>
              <a:gd name="connsiteX209" fmla="*/ 1188720 w 2876550"/>
              <a:gd name="connsiteY209" fmla="*/ 1480185 h 1959293"/>
              <a:gd name="connsiteX210" fmla="*/ 1022985 w 2876550"/>
              <a:gd name="connsiteY210" fmla="*/ 1480185 h 1959293"/>
              <a:gd name="connsiteX211" fmla="*/ 1048702 w 2876550"/>
              <a:gd name="connsiteY211" fmla="*/ 1508760 h 1959293"/>
              <a:gd name="connsiteX212" fmla="*/ 1022985 w 2876550"/>
              <a:gd name="connsiteY212" fmla="*/ 1537335 h 1959293"/>
              <a:gd name="connsiteX213" fmla="*/ 997267 w 2876550"/>
              <a:gd name="connsiteY213" fmla="*/ 1508760 h 1959293"/>
              <a:gd name="connsiteX214" fmla="*/ 1022985 w 2876550"/>
              <a:gd name="connsiteY214" fmla="*/ 1480185 h 1959293"/>
              <a:gd name="connsiteX215" fmla="*/ 857249 w 2876550"/>
              <a:gd name="connsiteY215" fmla="*/ 1480185 h 1959293"/>
              <a:gd name="connsiteX216" fmla="*/ 882967 w 2876550"/>
              <a:gd name="connsiteY216" fmla="*/ 1508760 h 1959293"/>
              <a:gd name="connsiteX217" fmla="*/ 857249 w 2876550"/>
              <a:gd name="connsiteY217" fmla="*/ 1537335 h 1959293"/>
              <a:gd name="connsiteX218" fmla="*/ 831532 w 2876550"/>
              <a:gd name="connsiteY218" fmla="*/ 1508760 h 1959293"/>
              <a:gd name="connsiteX219" fmla="*/ 857249 w 2876550"/>
              <a:gd name="connsiteY219" fmla="*/ 1480185 h 1959293"/>
              <a:gd name="connsiteX220" fmla="*/ 690562 w 2876550"/>
              <a:gd name="connsiteY220" fmla="*/ 1480185 h 1959293"/>
              <a:gd name="connsiteX221" fmla="*/ 716280 w 2876550"/>
              <a:gd name="connsiteY221" fmla="*/ 1508760 h 1959293"/>
              <a:gd name="connsiteX222" fmla="*/ 690562 w 2876550"/>
              <a:gd name="connsiteY222" fmla="*/ 1537335 h 1959293"/>
              <a:gd name="connsiteX223" fmla="*/ 664845 w 2876550"/>
              <a:gd name="connsiteY223" fmla="*/ 1508760 h 1959293"/>
              <a:gd name="connsiteX224" fmla="*/ 690562 w 2876550"/>
              <a:gd name="connsiteY224" fmla="*/ 1480185 h 1959293"/>
              <a:gd name="connsiteX225" fmla="*/ 524827 w 2876550"/>
              <a:gd name="connsiteY225" fmla="*/ 1480185 h 1959293"/>
              <a:gd name="connsiteX226" fmla="*/ 550545 w 2876550"/>
              <a:gd name="connsiteY226" fmla="*/ 1508760 h 1959293"/>
              <a:gd name="connsiteX227" fmla="*/ 524827 w 2876550"/>
              <a:gd name="connsiteY227" fmla="*/ 1537335 h 1959293"/>
              <a:gd name="connsiteX228" fmla="*/ 499110 w 2876550"/>
              <a:gd name="connsiteY228" fmla="*/ 1508760 h 1959293"/>
              <a:gd name="connsiteX229" fmla="*/ 524827 w 2876550"/>
              <a:gd name="connsiteY229" fmla="*/ 1480185 h 1959293"/>
              <a:gd name="connsiteX230" fmla="*/ 358139 w 2876550"/>
              <a:gd name="connsiteY230" fmla="*/ 1480185 h 1959293"/>
              <a:gd name="connsiteX231" fmla="*/ 383857 w 2876550"/>
              <a:gd name="connsiteY231" fmla="*/ 1508760 h 1959293"/>
              <a:gd name="connsiteX232" fmla="*/ 358139 w 2876550"/>
              <a:gd name="connsiteY232" fmla="*/ 1537335 h 1959293"/>
              <a:gd name="connsiteX233" fmla="*/ 332422 w 2876550"/>
              <a:gd name="connsiteY233" fmla="*/ 1508760 h 1959293"/>
              <a:gd name="connsiteX234" fmla="*/ 358139 w 2876550"/>
              <a:gd name="connsiteY234" fmla="*/ 1480185 h 1959293"/>
              <a:gd name="connsiteX235" fmla="*/ 192405 w 2876550"/>
              <a:gd name="connsiteY235" fmla="*/ 1480185 h 1959293"/>
              <a:gd name="connsiteX236" fmla="*/ 218122 w 2876550"/>
              <a:gd name="connsiteY236" fmla="*/ 1508760 h 1959293"/>
              <a:gd name="connsiteX237" fmla="*/ 192405 w 2876550"/>
              <a:gd name="connsiteY237" fmla="*/ 1537335 h 1959293"/>
              <a:gd name="connsiteX238" fmla="*/ 166687 w 2876550"/>
              <a:gd name="connsiteY238" fmla="*/ 1508760 h 1959293"/>
              <a:gd name="connsiteX239" fmla="*/ 192405 w 2876550"/>
              <a:gd name="connsiteY239" fmla="*/ 1480185 h 1959293"/>
              <a:gd name="connsiteX240" fmla="*/ 25718 w 2876550"/>
              <a:gd name="connsiteY240" fmla="*/ 1480185 h 1959293"/>
              <a:gd name="connsiteX241" fmla="*/ 51435 w 2876550"/>
              <a:gd name="connsiteY241" fmla="*/ 1508760 h 1959293"/>
              <a:gd name="connsiteX242" fmla="*/ 25718 w 2876550"/>
              <a:gd name="connsiteY242" fmla="*/ 1537335 h 1959293"/>
              <a:gd name="connsiteX243" fmla="*/ 0 w 2876550"/>
              <a:gd name="connsiteY243" fmla="*/ 1508760 h 1959293"/>
              <a:gd name="connsiteX244" fmla="*/ 25718 w 2876550"/>
              <a:gd name="connsiteY244" fmla="*/ 1480185 h 1959293"/>
              <a:gd name="connsiteX245" fmla="*/ 2850832 w 2876550"/>
              <a:gd name="connsiteY245" fmla="*/ 1479233 h 1959293"/>
              <a:gd name="connsiteX246" fmla="*/ 2876550 w 2876550"/>
              <a:gd name="connsiteY246" fmla="*/ 1507808 h 1959293"/>
              <a:gd name="connsiteX247" fmla="*/ 2850832 w 2876550"/>
              <a:gd name="connsiteY247" fmla="*/ 1536383 h 1959293"/>
              <a:gd name="connsiteX248" fmla="*/ 2825115 w 2876550"/>
              <a:gd name="connsiteY248" fmla="*/ 1507808 h 1959293"/>
              <a:gd name="connsiteX249" fmla="*/ 2850832 w 2876550"/>
              <a:gd name="connsiteY249" fmla="*/ 1479233 h 1959293"/>
              <a:gd name="connsiteX250" fmla="*/ 2684144 w 2876550"/>
              <a:gd name="connsiteY250" fmla="*/ 1479233 h 1959293"/>
              <a:gd name="connsiteX251" fmla="*/ 2709862 w 2876550"/>
              <a:gd name="connsiteY251" fmla="*/ 1507808 h 1959293"/>
              <a:gd name="connsiteX252" fmla="*/ 2684144 w 2876550"/>
              <a:gd name="connsiteY252" fmla="*/ 1536383 h 1959293"/>
              <a:gd name="connsiteX253" fmla="*/ 2658427 w 2876550"/>
              <a:gd name="connsiteY253" fmla="*/ 1507808 h 1959293"/>
              <a:gd name="connsiteX254" fmla="*/ 2684144 w 2876550"/>
              <a:gd name="connsiteY254" fmla="*/ 1479233 h 1959293"/>
              <a:gd name="connsiteX255" fmla="*/ 2518409 w 2876550"/>
              <a:gd name="connsiteY255" fmla="*/ 1479233 h 1959293"/>
              <a:gd name="connsiteX256" fmla="*/ 2544127 w 2876550"/>
              <a:gd name="connsiteY256" fmla="*/ 1507808 h 1959293"/>
              <a:gd name="connsiteX257" fmla="*/ 2518409 w 2876550"/>
              <a:gd name="connsiteY257" fmla="*/ 1536383 h 1959293"/>
              <a:gd name="connsiteX258" fmla="*/ 2492692 w 2876550"/>
              <a:gd name="connsiteY258" fmla="*/ 1507808 h 1959293"/>
              <a:gd name="connsiteX259" fmla="*/ 2518409 w 2876550"/>
              <a:gd name="connsiteY259" fmla="*/ 1479233 h 1959293"/>
              <a:gd name="connsiteX260" fmla="*/ 2352674 w 2876550"/>
              <a:gd name="connsiteY260" fmla="*/ 1479233 h 1959293"/>
              <a:gd name="connsiteX261" fmla="*/ 2378392 w 2876550"/>
              <a:gd name="connsiteY261" fmla="*/ 1507808 h 1959293"/>
              <a:gd name="connsiteX262" fmla="*/ 2352674 w 2876550"/>
              <a:gd name="connsiteY262" fmla="*/ 1536383 h 1959293"/>
              <a:gd name="connsiteX263" fmla="*/ 2326957 w 2876550"/>
              <a:gd name="connsiteY263" fmla="*/ 1507808 h 1959293"/>
              <a:gd name="connsiteX264" fmla="*/ 2352674 w 2876550"/>
              <a:gd name="connsiteY264" fmla="*/ 1479233 h 1959293"/>
              <a:gd name="connsiteX265" fmla="*/ 2185987 w 2876550"/>
              <a:gd name="connsiteY265" fmla="*/ 1479233 h 1959293"/>
              <a:gd name="connsiteX266" fmla="*/ 2211705 w 2876550"/>
              <a:gd name="connsiteY266" fmla="*/ 1507808 h 1959293"/>
              <a:gd name="connsiteX267" fmla="*/ 2185987 w 2876550"/>
              <a:gd name="connsiteY267" fmla="*/ 1536383 h 1959293"/>
              <a:gd name="connsiteX268" fmla="*/ 2160270 w 2876550"/>
              <a:gd name="connsiteY268" fmla="*/ 1507808 h 1959293"/>
              <a:gd name="connsiteX269" fmla="*/ 2185987 w 2876550"/>
              <a:gd name="connsiteY269" fmla="*/ 1479233 h 1959293"/>
              <a:gd name="connsiteX270" fmla="*/ 2850832 w 2876550"/>
              <a:gd name="connsiteY270" fmla="*/ 1267778 h 1959293"/>
              <a:gd name="connsiteX271" fmla="*/ 2876550 w 2876550"/>
              <a:gd name="connsiteY271" fmla="*/ 1296353 h 1959293"/>
              <a:gd name="connsiteX272" fmla="*/ 2850832 w 2876550"/>
              <a:gd name="connsiteY272" fmla="*/ 1324928 h 1959293"/>
              <a:gd name="connsiteX273" fmla="*/ 2825115 w 2876550"/>
              <a:gd name="connsiteY273" fmla="*/ 1296353 h 1959293"/>
              <a:gd name="connsiteX274" fmla="*/ 2850832 w 2876550"/>
              <a:gd name="connsiteY274" fmla="*/ 1267778 h 1959293"/>
              <a:gd name="connsiteX275" fmla="*/ 2684144 w 2876550"/>
              <a:gd name="connsiteY275" fmla="*/ 1267778 h 1959293"/>
              <a:gd name="connsiteX276" fmla="*/ 2709862 w 2876550"/>
              <a:gd name="connsiteY276" fmla="*/ 1296353 h 1959293"/>
              <a:gd name="connsiteX277" fmla="*/ 2684144 w 2876550"/>
              <a:gd name="connsiteY277" fmla="*/ 1324928 h 1959293"/>
              <a:gd name="connsiteX278" fmla="*/ 2658427 w 2876550"/>
              <a:gd name="connsiteY278" fmla="*/ 1296353 h 1959293"/>
              <a:gd name="connsiteX279" fmla="*/ 2684144 w 2876550"/>
              <a:gd name="connsiteY279" fmla="*/ 1267778 h 1959293"/>
              <a:gd name="connsiteX280" fmla="*/ 2518409 w 2876550"/>
              <a:gd name="connsiteY280" fmla="*/ 1267778 h 1959293"/>
              <a:gd name="connsiteX281" fmla="*/ 2544127 w 2876550"/>
              <a:gd name="connsiteY281" fmla="*/ 1296353 h 1959293"/>
              <a:gd name="connsiteX282" fmla="*/ 2518409 w 2876550"/>
              <a:gd name="connsiteY282" fmla="*/ 1324928 h 1959293"/>
              <a:gd name="connsiteX283" fmla="*/ 2492692 w 2876550"/>
              <a:gd name="connsiteY283" fmla="*/ 1296353 h 1959293"/>
              <a:gd name="connsiteX284" fmla="*/ 2518409 w 2876550"/>
              <a:gd name="connsiteY284" fmla="*/ 1267778 h 1959293"/>
              <a:gd name="connsiteX285" fmla="*/ 2352674 w 2876550"/>
              <a:gd name="connsiteY285" fmla="*/ 1267778 h 1959293"/>
              <a:gd name="connsiteX286" fmla="*/ 2378392 w 2876550"/>
              <a:gd name="connsiteY286" fmla="*/ 1296353 h 1959293"/>
              <a:gd name="connsiteX287" fmla="*/ 2352674 w 2876550"/>
              <a:gd name="connsiteY287" fmla="*/ 1324928 h 1959293"/>
              <a:gd name="connsiteX288" fmla="*/ 2326957 w 2876550"/>
              <a:gd name="connsiteY288" fmla="*/ 1296353 h 1959293"/>
              <a:gd name="connsiteX289" fmla="*/ 2352674 w 2876550"/>
              <a:gd name="connsiteY289" fmla="*/ 1267778 h 1959293"/>
              <a:gd name="connsiteX290" fmla="*/ 2185987 w 2876550"/>
              <a:gd name="connsiteY290" fmla="*/ 1267778 h 1959293"/>
              <a:gd name="connsiteX291" fmla="*/ 2211705 w 2876550"/>
              <a:gd name="connsiteY291" fmla="*/ 1296353 h 1959293"/>
              <a:gd name="connsiteX292" fmla="*/ 2185987 w 2876550"/>
              <a:gd name="connsiteY292" fmla="*/ 1324928 h 1959293"/>
              <a:gd name="connsiteX293" fmla="*/ 2160270 w 2876550"/>
              <a:gd name="connsiteY293" fmla="*/ 1296353 h 1959293"/>
              <a:gd name="connsiteX294" fmla="*/ 2185987 w 2876550"/>
              <a:gd name="connsiteY294" fmla="*/ 1267778 h 1959293"/>
              <a:gd name="connsiteX295" fmla="*/ 2020252 w 2876550"/>
              <a:gd name="connsiteY295" fmla="*/ 1267778 h 1959293"/>
              <a:gd name="connsiteX296" fmla="*/ 2045969 w 2876550"/>
              <a:gd name="connsiteY296" fmla="*/ 1296353 h 1959293"/>
              <a:gd name="connsiteX297" fmla="*/ 2020252 w 2876550"/>
              <a:gd name="connsiteY297" fmla="*/ 1324928 h 1959293"/>
              <a:gd name="connsiteX298" fmla="*/ 1994534 w 2876550"/>
              <a:gd name="connsiteY298" fmla="*/ 1296353 h 1959293"/>
              <a:gd name="connsiteX299" fmla="*/ 2020252 w 2876550"/>
              <a:gd name="connsiteY299" fmla="*/ 1267778 h 1959293"/>
              <a:gd name="connsiteX300" fmla="*/ 1853565 w 2876550"/>
              <a:gd name="connsiteY300" fmla="*/ 1267778 h 1959293"/>
              <a:gd name="connsiteX301" fmla="*/ 1879282 w 2876550"/>
              <a:gd name="connsiteY301" fmla="*/ 1296353 h 1959293"/>
              <a:gd name="connsiteX302" fmla="*/ 1853565 w 2876550"/>
              <a:gd name="connsiteY302" fmla="*/ 1324928 h 1959293"/>
              <a:gd name="connsiteX303" fmla="*/ 1827847 w 2876550"/>
              <a:gd name="connsiteY303" fmla="*/ 1296353 h 1959293"/>
              <a:gd name="connsiteX304" fmla="*/ 1853565 w 2876550"/>
              <a:gd name="connsiteY304" fmla="*/ 1267778 h 1959293"/>
              <a:gd name="connsiteX305" fmla="*/ 1687829 w 2876550"/>
              <a:gd name="connsiteY305" fmla="*/ 1267778 h 1959293"/>
              <a:gd name="connsiteX306" fmla="*/ 1713547 w 2876550"/>
              <a:gd name="connsiteY306" fmla="*/ 1296353 h 1959293"/>
              <a:gd name="connsiteX307" fmla="*/ 1687829 w 2876550"/>
              <a:gd name="connsiteY307" fmla="*/ 1324928 h 1959293"/>
              <a:gd name="connsiteX308" fmla="*/ 1662112 w 2876550"/>
              <a:gd name="connsiteY308" fmla="*/ 1296353 h 1959293"/>
              <a:gd name="connsiteX309" fmla="*/ 1687829 w 2876550"/>
              <a:gd name="connsiteY309" fmla="*/ 1267778 h 1959293"/>
              <a:gd name="connsiteX310" fmla="*/ 1521142 w 2876550"/>
              <a:gd name="connsiteY310" fmla="*/ 1267778 h 1959293"/>
              <a:gd name="connsiteX311" fmla="*/ 1546860 w 2876550"/>
              <a:gd name="connsiteY311" fmla="*/ 1296353 h 1959293"/>
              <a:gd name="connsiteX312" fmla="*/ 1521142 w 2876550"/>
              <a:gd name="connsiteY312" fmla="*/ 1324928 h 1959293"/>
              <a:gd name="connsiteX313" fmla="*/ 1495425 w 2876550"/>
              <a:gd name="connsiteY313" fmla="*/ 1296353 h 1959293"/>
              <a:gd name="connsiteX314" fmla="*/ 1521142 w 2876550"/>
              <a:gd name="connsiteY314" fmla="*/ 1267778 h 1959293"/>
              <a:gd name="connsiteX315" fmla="*/ 1355407 w 2876550"/>
              <a:gd name="connsiteY315" fmla="*/ 1267778 h 1959293"/>
              <a:gd name="connsiteX316" fmla="*/ 1381125 w 2876550"/>
              <a:gd name="connsiteY316" fmla="*/ 1296353 h 1959293"/>
              <a:gd name="connsiteX317" fmla="*/ 1355407 w 2876550"/>
              <a:gd name="connsiteY317" fmla="*/ 1324928 h 1959293"/>
              <a:gd name="connsiteX318" fmla="*/ 1329690 w 2876550"/>
              <a:gd name="connsiteY318" fmla="*/ 1296353 h 1959293"/>
              <a:gd name="connsiteX319" fmla="*/ 1355407 w 2876550"/>
              <a:gd name="connsiteY319" fmla="*/ 1267778 h 1959293"/>
              <a:gd name="connsiteX320" fmla="*/ 1188720 w 2876550"/>
              <a:gd name="connsiteY320" fmla="*/ 1267778 h 1959293"/>
              <a:gd name="connsiteX321" fmla="*/ 1214437 w 2876550"/>
              <a:gd name="connsiteY321" fmla="*/ 1296353 h 1959293"/>
              <a:gd name="connsiteX322" fmla="*/ 1188720 w 2876550"/>
              <a:gd name="connsiteY322" fmla="*/ 1324928 h 1959293"/>
              <a:gd name="connsiteX323" fmla="*/ 1163002 w 2876550"/>
              <a:gd name="connsiteY323" fmla="*/ 1296353 h 1959293"/>
              <a:gd name="connsiteX324" fmla="*/ 1188720 w 2876550"/>
              <a:gd name="connsiteY324" fmla="*/ 1267778 h 1959293"/>
              <a:gd name="connsiteX325" fmla="*/ 1022985 w 2876550"/>
              <a:gd name="connsiteY325" fmla="*/ 1267778 h 1959293"/>
              <a:gd name="connsiteX326" fmla="*/ 1048702 w 2876550"/>
              <a:gd name="connsiteY326" fmla="*/ 1296353 h 1959293"/>
              <a:gd name="connsiteX327" fmla="*/ 1022985 w 2876550"/>
              <a:gd name="connsiteY327" fmla="*/ 1324928 h 1959293"/>
              <a:gd name="connsiteX328" fmla="*/ 997267 w 2876550"/>
              <a:gd name="connsiteY328" fmla="*/ 1296353 h 1959293"/>
              <a:gd name="connsiteX329" fmla="*/ 1022985 w 2876550"/>
              <a:gd name="connsiteY329" fmla="*/ 1267778 h 1959293"/>
              <a:gd name="connsiteX330" fmla="*/ 857249 w 2876550"/>
              <a:gd name="connsiteY330" fmla="*/ 1267778 h 1959293"/>
              <a:gd name="connsiteX331" fmla="*/ 882967 w 2876550"/>
              <a:gd name="connsiteY331" fmla="*/ 1296353 h 1959293"/>
              <a:gd name="connsiteX332" fmla="*/ 857249 w 2876550"/>
              <a:gd name="connsiteY332" fmla="*/ 1324928 h 1959293"/>
              <a:gd name="connsiteX333" fmla="*/ 831532 w 2876550"/>
              <a:gd name="connsiteY333" fmla="*/ 1296353 h 1959293"/>
              <a:gd name="connsiteX334" fmla="*/ 857249 w 2876550"/>
              <a:gd name="connsiteY334" fmla="*/ 1267778 h 1959293"/>
              <a:gd name="connsiteX335" fmla="*/ 690562 w 2876550"/>
              <a:gd name="connsiteY335" fmla="*/ 1267778 h 1959293"/>
              <a:gd name="connsiteX336" fmla="*/ 716280 w 2876550"/>
              <a:gd name="connsiteY336" fmla="*/ 1296353 h 1959293"/>
              <a:gd name="connsiteX337" fmla="*/ 690562 w 2876550"/>
              <a:gd name="connsiteY337" fmla="*/ 1324928 h 1959293"/>
              <a:gd name="connsiteX338" fmla="*/ 664845 w 2876550"/>
              <a:gd name="connsiteY338" fmla="*/ 1296353 h 1959293"/>
              <a:gd name="connsiteX339" fmla="*/ 690562 w 2876550"/>
              <a:gd name="connsiteY339" fmla="*/ 1267778 h 1959293"/>
              <a:gd name="connsiteX340" fmla="*/ 524827 w 2876550"/>
              <a:gd name="connsiteY340" fmla="*/ 1267778 h 1959293"/>
              <a:gd name="connsiteX341" fmla="*/ 550545 w 2876550"/>
              <a:gd name="connsiteY341" fmla="*/ 1296353 h 1959293"/>
              <a:gd name="connsiteX342" fmla="*/ 524827 w 2876550"/>
              <a:gd name="connsiteY342" fmla="*/ 1324928 h 1959293"/>
              <a:gd name="connsiteX343" fmla="*/ 499110 w 2876550"/>
              <a:gd name="connsiteY343" fmla="*/ 1296353 h 1959293"/>
              <a:gd name="connsiteX344" fmla="*/ 524827 w 2876550"/>
              <a:gd name="connsiteY344" fmla="*/ 1267778 h 1959293"/>
              <a:gd name="connsiteX345" fmla="*/ 358139 w 2876550"/>
              <a:gd name="connsiteY345" fmla="*/ 1267778 h 1959293"/>
              <a:gd name="connsiteX346" fmla="*/ 383857 w 2876550"/>
              <a:gd name="connsiteY346" fmla="*/ 1296353 h 1959293"/>
              <a:gd name="connsiteX347" fmla="*/ 358139 w 2876550"/>
              <a:gd name="connsiteY347" fmla="*/ 1324928 h 1959293"/>
              <a:gd name="connsiteX348" fmla="*/ 332422 w 2876550"/>
              <a:gd name="connsiteY348" fmla="*/ 1296353 h 1959293"/>
              <a:gd name="connsiteX349" fmla="*/ 358139 w 2876550"/>
              <a:gd name="connsiteY349" fmla="*/ 1267778 h 1959293"/>
              <a:gd name="connsiteX350" fmla="*/ 192405 w 2876550"/>
              <a:gd name="connsiteY350" fmla="*/ 1267778 h 1959293"/>
              <a:gd name="connsiteX351" fmla="*/ 218122 w 2876550"/>
              <a:gd name="connsiteY351" fmla="*/ 1296353 h 1959293"/>
              <a:gd name="connsiteX352" fmla="*/ 192405 w 2876550"/>
              <a:gd name="connsiteY352" fmla="*/ 1324928 h 1959293"/>
              <a:gd name="connsiteX353" fmla="*/ 166687 w 2876550"/>
              <a:gd name="connsiteY353" fmla="*/ 1296353 h 1959293"/>
              <a:gd name="connsiteX354" fmla="*/ 192405 w 2876550"/>
              <a:gd name="connsiteY354" fmla="*/ 1267778 h 1959293"/>
              <a:gd name="connsiteX355" fmla="*/ 25718 w 2876550"/>
              <a:gd name="connsiteY355" fmla="*/ 1267778 h 1959293"/>
              <a:gd name="connsiteX356" fmla="*/ 51435 w 2876550"/>
              <a:gd name="connsiteY356" fmla="*/ 1296353 h 1959293"/>
              <a:gd name="connsiteX357" fmla="*/ 25718 w 2876550"/>
              <a:gd name="connsiteY357" fmla="*/ 1324928 h 1959293"/>
              <a:gd name="connsiteX358" fmla="*/ 0 w 2876550"/>
              <a:gd name="connsiteY358" fmla="*/ 1296353 h 1959293"/>
              <a:gd name="connsiteX359" fmla="*/ 25718 w 2876550"/>
              <a:gd name="connsiteY359" fmla="*/ 1267778 h 1959293"/>
              <a:gd name="connsiteX360" fmla="*/ 2850832 w 2876550"/>
              <a:gd name="connsiteY360" fmla="*/ 1057275 h 1959293"/>
              <a:gd name="connsiteX361" fmla="*/ 2876550 w 2876550"/>
              <a:gd name="connsiteY361" fmla="*/ 1085850 h 1959293"/>
              <a:gd name="connsiteX362" fmla="*/ 2850832 w 2876550"/>
              <a:gd name="connsiteY362" fmla="*/ 1114425 h 1959293"/>
              <a:gd name="connsiteX363" fmla="*/ 2825115 w 2876550"/>
              <a:gd name="connsiteY363" fmla="*/ 1085850 h 1959293"/>
              <a:gd name="connsiteX364" fmla="*/ 2850832 w 2876550"/>
              <a:gd name="connsiteY364" fmla="*/ 1057275 h 1959293"/>
              <a:gd name="connsiteX365" fmla="*/ 2684144 w 2876550"/>
              <a:gd name="connsiteY365" fmla="*/ 1057275 h 1959293"/>
              <a:gd name="connsiteX366" fmla="*/ 2709862 w 2876550"/>
              <a:gd name="connsiteY366" fmla="*/ 1085850 h 1959293"/>
              <a:gd name="connsiteX367" fmla="*/ 2684144 w 2876550"/>
              <a:gd name="connsiteY367" fmla="*/ 1114425 h 1959293"/>
              <a:gd name="connsiteX368" fmla="*/ 2658427 w 2876550"/>
              <a:gd name="connsiteY368" fmla="*/ 1085850 h 1959293"/>
              <a:gd name="connsiteX369" fmla="*/ 2684144 w 2876550"/>
              <a:gd name="connsiteY369" fmla="*/ 1057275 h 1959293"/>
              <a:gd name="connsiteX370" fmla="*/ 2518409 w 2876550"/>
              <a:gd name="connsiteY370" fmla="*/ 1057275 h 1959293"/>
              <a:gd name="connsiteX371" fmla="*/ 2544127 w 2876550"/>
              <a:gd name="connsiteY371" fmla="*/ 1085850 h 1959293"/>
              <a:gd name="connsiteX372" fmla="*/ 2518409 w 2876550"/>
              <a:gd name="connsiteY372" fmla="*/ 1114425 h 1959293"/>
              <a:gd name="connsiteX373" fmla="*/ 2492692 w 2876550"/>
              <a:gd name="connsiteY373" fmla="*/ 1085850 h 1959293"/>
              <a:gd name="connsiteX374" fmla="*/ 2518409 w 2876550"/>
              <a:gd name="connsiteY374" fmla="*/ 1057275 h 1959293"/>
              <a:gd name="connsiteX375" fmla="*/ 2352674 w 2876550"/>
              <a:gd name="connsiteY375" fmla="*/ 1057275 h 1959293"/>
              <a:gd name="connsiteX376" fmla="*/ 2378392 w 2876550"/>
              <a:gd name="connsiteY376" fmla="*/ 1085850 h 1959293"/>
              <a:gd name="connsiteX377" fmla="*/ 2352674 w 2876550"/>
              <a:gd name="connsiteY377" fmla="*/ 1114425 h 1959293"/>
              <a:gd name="connsiteX378" fmla="*/ 2326957 w 2876550"/>
              <a:gd name="connsiteY378" fmla="*/ 1085850 h 1959293"/>
              <a:gd name="connsiteX379" fmla="*/ 2352674 w 2876550"/>
              <a:gd name="connsiteY379" fmla="*/ 1057275 h 1959293"/>
              <a:gd name="connsiteX380" fmla="*/ 2185987 w 2876550"/>
              <a:gd name="connsiteY380" fmla="*/ 1057275 h 1959293"/>
              <a:gd name="connsiteX381" fmla="*/ 2211705 w 2876550"/>
              <a:gd name="connsiteY381" fmla="*/ 1085850 h 1959293"/>
              <a:gd name="connsiteX382" fmla="*/ 2185987 w 2876550"/>
              <a:gd name="connsiteY382" fmla="*/ 1114425 h 1959293"/>
              <a:gd name="connsiteX383" fmla="*/ 2160270 w 2876550"/>
              <a:gd name="connsiteY383" fmla="*/ 1085850 h 1959293"/>
              <a:gd name="connsiteX384" fmla="*/ 2185987 w 2876550"/>
              <a:gd name="connsiteY384" fmla="*/ 1057275 h 1959293"/>
              <a:gd name="connsiteX385" fmla="*/ 2020252 w 2876550"/>
              <a:gd name="connsiteY385" fmla="*/ 1057275 h 1959293"/>
              <a:gd name="connsiteX386" fmla="*/ 2045969 w 2876550"/>
              <a:gd name="connsiteY386" fmla="*/ 1085850 h 1959293"/>
              <a:gd name="connsiteX387" fmla="*/ 2020252 w 2876550"/>
              <a:gd name="connsiteY387" fmla="*/ 1114425 h 1959293"/>
              <a:gd name="connsiteX388" fmla="*/ 1994534 w 2876550"/>
              <a:gd name="connsiteY388" fmla="*/ 1085850 h 1959293"/>
              <a:gd name="connsiteX389" fmla="*/ 2020252 w 2876550"/>
              <a:gd name="connsiteY389" fmla="*/ 1057275 h 1959293"/>
              <a:gd name="connsiteX390" fmla="*/ 1853565 w 2876550"/>
              <a:gd name="connsiteY390" fmla="*/ 1057275 h 1959293"/>
              <a:gd name="connsiteX391" fmla="*/ 1879282 w 2876550"/>
              <a:gd name="connsiteY391" fmla="*/ 1085850 h 1959293"/>
              <a:gd name="connsiteX392" fmla="*/ 1853565 w 2876550"/>
              <a:gd name="connsiteY392" fmla="*/ 1114425 h 1959293"/>
              <a:gd name="connsiteX393" fmla="*/ 1827847 w 2876550"/>
              <a:gd name="connsiteY393" fmla="*/ 1085850 h 1959293"/>
              <a:gd name="connsiteX394" fmla="*/ 1853565 w 2876550"/>
              <a:gd name="connsiteY394" fmla="*/ 1057275 h 1959293"/>
              <a:gd name="connsiteX395" fmla="*/ 1687829 w 2876550"/>
              <a:gd name="connsiteY395" fmla="*/ 1057275 h 1959293"/>
              <a:gd name="connsiteX396" fmla="*/ 1713547 w 2876550"/>
              <a:gd name="connsiteY396" fmla="*/ 1085850 h 1959293"/>
              <a:gd name="connsiteX397" fmla="*/ 1687829 w 2876550"/>
              <a:gd name="connsiteY397" fmla="*/ 1114425 h 1959293"/>
              <a:gd name="connsiteX398" fmla="*/ 1662112 w 2876550"/>
              <a:gd name="connsiteY398" fmla="*/ 1085850 h 1959293"/>
              <a:gd name="connsiteX399" fmla="*/ 1687829 w 2876550"/>
              <a:gd name="connsiteY399" fmla="*/ 1057275 h 1959293"/>
              <a:gd name="connsiteX400" fmla="*/ 1521142 w 2876550"/>
              <a:gd name="connsiteY400" fmla="*/ 1057275 h 1959293"/>
              <a:gd name="connsiteX401" fmla="*/ 1546860 w 2876550"/>
              <a:gd name="connsiteY401" fmla="*/ 1085850 h 1959293"/>
              <a:gd name="connsiteX402" fmla="*/ 1521142 w 2876550"/>
              <a:gd name="connsiteY402" fmla="*/ 1114425 h 1959293"/>
              <a:gd name="connsiteX403" fmla="*/ 1495425 w 2876550"/>
              <a:gd name="connsiteY403" fmla="*/ 1085850 h 1959293"/>
              <a:gd name="connsiteX404" fmla="*/ 1521142 w 2876550"/>
              <a:gd name="connsiteY404" fmla="*/ 1057275 h 1959293"/>
              <a:gd name="connsiteX405" fmla="*/ 1355407 w 2876550"/>
              <a:gd name="connsiteY405" fmla="*/ 1057275 h 1959293"/>
              <a:gd name="connsiteX406" fmla="*/ 1381125 w 2876550"/>
              <a:gd name="connsiteY406" fmla="*/ 1085850 h 1959293"/>
              <a:gd name="connsiteX407" fmla="*/ 1355407 w 2876550"/>
              <a:gd name="connsiteY407" fmla="*/ 1114425 h 1959293"/>
              <a:gd name="connsiteX408" fmla="*/ 1329690 w 2876550"/>
              <a:gd name="connsiteY408" fmla="*/ 1085850 h 1959293"/>
              <a:gd name="connsiteX409" fmla="*/ 1355407 w 2876550"/>
              <a:gd name="connsiteY409" fmla="*/ 1057275 h 1959293"/>
              <a:gd name="connsiteX410" fmla="*/ 1188720 w 2876550"/>
              <a:gd name="connsiteY410" fmla="*/ 1057275 h 1959293"/>
              <a:gd name="connsiteX411" fmla="*/ 1214437 w 2876550"/>
              <a:gd name="connsiteY411" fmla="*/ 1085850 h 1959293"/>
              <a:gd name="connsiteX412" fmla="*/ 1188720 w 2876550"/>
              <a:gd name="connsiteY412" fmla="*/ 1114425 h 1959293"/>
              <a:gd name="connsiteX413" fmla="*/ 1163002 w 2876550"/>
              <a:gd name="connsiteY413" fmla="*/ 1085850 h 1959293"/>
              <a:gd name="connsiteX414" fmla="*/ 1188720 w 2876550"/>
              <a:gd name="connsiteY414" fmla="*/ 1057275 h 1959293"/>
              <a:gd name="connsiteX415" fmla="*/ 1022985 w 2876550"/>
              <a:gd name="connsiteY415" fmla="*/ 1057275 h 1959293"/>
              <a:gd name="connsiteX416" fmla="*/ 1048702 w 2876550"/>
              <a:gd name="connsiteY416" fmla="*/ 1085850 h 1959293"/>
              <a:gd name="connsiteX417" fmla="*/ 1022985 w 2876550"/>
              <a:gd name="connsiteY417" fmla="*/ 1114425 h 1959293"/>
              <a:gd name="connsiteX418" fmla="*/ 997267 w 2876550"/>
              <a:gd name="connsiteY418" fmla="*/ 1085850 h 1959293"/>
              <a:gd name="connsiteX419" fmla="*/ 1022985 w 2876550"/>
              <a:gd name="connsiteY419" fmla="*/ 1057275 h 1959293"/>
              <a:gd name="connsiteX420" fmla="*/ 857249 w 2876550"/>
              <a:gd name="connsiteY420" fmla="*/ 1057275 h 1959293"/>
              <a:gd name="connsiteX421" fmla="*/ 882967 w 2876550"/>
              <a:gd name="connsiteY421" fmla="*/ 1085850 h 1959293"/>
              <a:gd name="connsiteX422" fmla="*/ 857249 w 2876550"/>
              <a:gd name="connsiteY422" fmla="*/ 1114425 h 1959293"/>
              <a:gd name="connsiteX423" fmla="*/ 831532 w 2876550"/>
              <a:gd name="connsiteY423" fmla="*/ 1085850 h 1959293"/>
              <a:gd name="connsiteX424" fmla="*/ 857249 w 2876550"/>
              <a:gd name="connsiteY424" fmla="*/ 1057275 h 1959293"/>
              <a:gd name="connsiteX425" fmla="*/ 690562 w 2876550"/>
              <a:gd name="connsiteY425" fmla="*/ 1057275 h 1959293"/>
              <a:gd name="connsiteX426" fmla="*/ 716280 w 2876550"/>
              <a:gd name="connsiteY426" fmla="*/ 1085850 h 1959293"/>
              <a:gd name="connsiteX427" fmla="*/ 690562 w 2876550"/>
              <a:gd name="connsiteY427" fmla="*/ 1114425 h 1959293"/>
              <a:gd name="connsiteX428" fmla="*/ 664845 w 2876550"/>
              <a:gd name="connsiteY428" fmla="*/ 1085850 h 1959293"/>
              <a:gd name="connsiteX429" fmla="*/ 690562 w 2876550"/>
              <a:gd name="connsiteY429" fmla="*/ 1057275 h 1959293"/>
              <a:gd name="connsiteX430" fmla="*/ 524827 w 2876550"/>
              <a:gd name="connsiteY430" fmla="*/ 1057275 h 1959293"/>
              <a:gd name="connsiteX431" fmla="*/ 550545 w 2876550"/>
              <a:gd name="connsiteY431" fmla="*/ 1085850 h 1959293"/>
              <a:gd name="connsiteX432" fmla="*/ 524827 w 2876550"/>
              <a:gd name="connsiteY432" fmla="*/ 1114425 h 1959293"/>
              <a:gd name="connsiteX433" fmla="*/ 499110 w 2876550"/>
              <a:gd name="connsiteY433" fmla="*/ 1085850 h 1959293"/>
              <a:gd name="connsiteX434" fmla="*/ 524827 w 2876550"/>
              <a:gd name="connsiteY434" fmla="*/ 1057275 h 1959293"/>
              <a:gd name="connsiteX435" fmla="*/ 358139 w 2876550"/>
              <a:gd name="connsiteY435" fmla="*/ 1057275 h 1959293"/>
              <a:gd name="connsiteX436" fmla="*/ 383857 w 2876550"/>
              <a:gd name="connsiteY436" fmla="*/ 1085850 h 1959293"/>
              <a:gd name="connsiteX437" fmla="*/ 358139 w 2876550"/>
              <a:gd name="connsiteY437" fmla="*/ 1114425 h 1959293"/>
              <a:gd name="connsiteX438" fmla="*/ 332422 w 2876550"/>
              <a:gd name="connsiteY438" fmla="*/ 1085850 h 1959293"/>
              <a:gd name="connsiteX439" fmla="*/ 358139 w 2876550"/>
              <a:gd name="connsiteY439" fmla="*/ 1057275 h 1959293"/>
              <a:gd name="connsiteX440" fmla="*/ 192405 w 2876550"/>
              <a:gd name="connsiteY440" fmla="*/ 1057275 h 1959293"/>
              <a:gd name="connsiteX441" fmla="*/ 218122 w 2876550"/>
              <a:gd name="connsiteY441" fmla="*/ 1085850 h 1959293"/>
              <a:gd name="connsiteX442" fmla="*/ 192405 w 2876550"/>
              <a:gd name="connsiteY442" fmla="*/ 1114425 h 1959293"/>
              <a:gd name="connsiteX443" fmla="*/ 166687 w 2876550"/>
              <a:gd name="connsiteY443" fmla="*/ 1085850 h 1959293"/>
              <a:gd name="connsiteX444" fmla="*/ 192405 w 2876550"/>
              <a:gd name="connsiteY444" fmla="*/ 1057275 h 1959293"/>
              <a:gd name="connsiteX445" fmla="*/ 25718 w 2876550"/>
              <a:gd name="connsiteY445" fmla="*/ 1057275 h 1959293"/>
              <a:gd name="connsiteX446" fmla="*/ 51435 w 2876550"/>
              <a:gd name="connsiteY446" fmla="*/ 1085850 h 1959293"/>
              <a:gd name="connsiteX447" fmla="*/ 25718 w 2876550"/>
              <a:gd name="connsiteY447" fmla="*/ 1114425 h 1959293"/>
              <a:gd name="connsiteX448" fmla="*/ 0 w 2876550"/>
              <a:gd name="connsiteY448" fmla="*/ 1085850 h 1959293"/>
              <a:gd name="connsiteX449" fmla="*/ 25718 w 2876550"/>
              <a:gd name="connsiteY449" fmla="*/ 1057275 h 1959293"/>
              <a:gd name="connsiteX450" fmla="*/ 2850832 w 2876550"/>
              <a:gd name="connsiteY450" fmla="*/ 845821 h 1959293"/>
              <a:gd name="connsiteX451" fmla="*/ 2876550 w 2876550"/>
              <a:gd name="connsiteY451" fmla="*/ 874396 h 1959293"/>
              <a:gd name="connsiteX452" fmla="*/ 2850832 w 2876550"/>
              <a:gd name="connsiteY452" fmla="*/ 902971 h 1959293"/>
              <a:gd name="connsiteX453" fmla="*/ 2825115 w 2876550"/>
              <a:gd name="connsiteY453" fmla="*/ 874396 h 1959293"/>
              <a:gd name="connsiteX454" fmla="*/ 2850832 w 2876550"/>
              <a:gd name="connsiteY454" fmla="*/ 845821 h 1959293"/>
              <a:gd name="connsiteX455" fmla="*/ 2684144 w 2876550"/>
              <a:gd name="connsiteY455" fmla="*/ 845821 h 1959293"/>
              <a:gd name="connsiteX456" fmla="*/ 2709862 w 2876550"/>
              <a:gd name="connsiteY456" fmla="*/ 874396 h 1959293"/>
              <a:gd name="connsiteX457" fmla="*/ 2684144 w 2876550"/>
              <a:gd name="connsiteY457" fmla="*/ 902971 h 1959293"/>
              <a:gd name="connsiteX458" fmla="*/ 2658427 w 2876550"/>
              <a:gd name="connsiteY458" fmla="*/ 874396 h 1959293"/>
              <a:gd name="connsiteX459" fmla="*/ 2684144 w 2876550"/>
              <a:gd name="connsiteY459" fmla="*/ 845821 h 1959293"/>
              <a:gd name="connsiteX460" fmla="*/ 2518409 w 2876550"/>
              <a:gd name="connsiteY460" fmla="*/ 845821 h 1959293"/>
              <a:gd name="connsiteX461" fmla="*/ 2544127 w 2876550"/>
              <a:gd name="connsiteY461" fmla="*/ 874396 h 1959293"/>
              <a:gd name="connsiteX462" fmla="*/ 2518409 w 2876550"/>
              <a:gd name="connsiteY462" fmla="*/ 902971 h 1959293"/>
              <a:gd name="connsiteX463" fmla="*/ 2492692 w 2876550"/>
              <a:gd name="connsiteY463" fmla="*/ 874396 h 1959293"/>
              <a:gd name="connsiteX464" fmla="*/ 2518409 w 2876550"/>
              <a:gd name="connsiteY464" fmla="*/ 845821 h 1959293"/>
              <a:gd name="connsiteX465" fmla="*/ 2352674 w 2876550"/>
              <a:gd name="connsiteY465" fmla="*/ 845821 h 1959293"/>
              <a:gd name="connsiteX466" fmla="*/ 2378392 w 2876550"/>
              <a:gd name="connsiteY466" fmla="*/ 874396 h 1959293"/>
              <a:gd name="connsiteX467" fmla="*/ 2352674 w 2876550"/>
              <a:gd name="connsiteY467" fmla="*/ 902971 h 1959293"/>
              <a:gd name="connsiteX468" fmla="*/ 2326957 w 2876550"/>
              <a:gd name="connsiteY468" fmla="*/ 874396 h 1959293"/>
              <a:gd name="connsiteX469" fmla="*/ 2352674 w 2876550"/>
              <a:gd name="connsiteY469" fmla="*/ 845821 h 1959293"/>
              <a:gd name="connsiteX470" fmla="*/ 2185987 w 2876550"/>
              <a:gd name="connsiteY470" fmla="*/ 845821 h 1959293"/>
              <a:gd name="connsiteX471" fmla="*/ 2211705 w 2876550"/>
              <a:gd name="connsiteY471" fmla="*/ 874396 h 1959293"/>
              <a:gd name="connsiteX472" fmla="*/ 2185987 w 2876550"/>
              <a:gd name="connsiteY472" fmla="*/ 902971 h 1959293"/>
              <a:gd name="connsiteX473" fmla="*/ 2160270 w 2876550"/>
              <a:gd name="connsiteY473" fmla="*/ 874396 h 1959293"/>
              <a:gd name="connsiteX474" fmla="*/ 2185987 w 2876550"/>
              <a:gd name="connsiteY474" fmla="*/ 845821 h 1959293"/>
              <a:gd name="connsiteX475" fmla="*/ 2020252 w 2876550"/>
              <a:gd name="connsiteY475" fmla="*/ 845821 h 1959293"/>
              <a:gd name="connsiteX476" fmla="*/ 2045969 w 2876550"/>
              <a:gd name="connsiteY476" fmla="*/ 874396 h 1959293"/>
              <a:gd name="connsiteX477" fmla="*/ 2020252 w 2876550"/>
              <a:gd name="connsiteY477" fmla="*/ 902971 h 1959293"/>
              <a:gd name="connsiteX478" fmla="*/ 1994534 w 2876550"/>
              <a:gd name="connsiteY478" fmla="*/ 874396 h 1959293"/>
              <a:gd name="connsiteX479" fmla="*/ 2020252 w 2876550"/>
              <a:gd name="connsiteY479" fmla="*/ 845821 h 1959293"/>
              <a:gd name="connsiteX480" fmla="*/ 1853565 w 2876550"/>
              <a:gd name="connsiteY480" fmla="*/ 845821 h 1959293"/>
              <a:gd name="connsiteX481" fmla="*/ 1879282 w 2876550"/>
              <a:gd name="connsiteY481" fmla="*/ 874396 h 1959293"/>
              <a:gd name="connsiteX482" fmla="*/ 1853565 w 2876550"/>
              <a:gd name="connsiteY482" fmla="*/ 902971 h 1959293"/>
              <a:gd name="connsiteX483" fmla="*/ 1827847 w 2876550"/>
              <a:gd name="connsiteY483" fmla="*/ 874396 h 1959293"/>
              <a:gd name="connsiteX484" fmla="*/ 1853565 w 2876550"/>
              <a:gd name="connsiteY484" fmla="*/ 845821 h 1959293"/>
              <a:gd name="connsiteX485" fmla="*/ 1687829 w 2876550"/>
              <a:gd name="connsiteY485" fmla="*/ 845821 h 1959293"/>
              <a:gd name="connsiteX486" fmla="*/ 1713547 w 2876550"/>
              <a:gd name="connsiteY486" fmla="*/ 874396 h 1959293"/>
              <a:gd name="connsiteX487" fmla="*/ 1687829 w 2876550"/>
              <a:gd name="connsiteY487" fmla="*/ 902971 h 1959293"/>
              <a:gd name="connsiteX488" fmla="*/ 1662112 w 2876550"/>
              <a:gd name="connsiteY488" fmla="*/ 874396 h 1959293"/>
              <a:gd name="connsiteX489" fmla="*/ 1687829 w 2876550"/>
              <a:gd name="connsiteY489" fmla="*/ 845821 h 1959293"/>
              <a:gd name="connsiteX490" fmla="*/ 1521142 w 2876550"/>
              <a:gd name="connsiteY490" fmla="*/ 845821 h 1959293"/>
              <a:gd name="connsiteX491" fmla="*/ 1546860 w 2876550"/>
              <a:gd name="connsiteY491" fmla="*/ 874396 h 1959293"/>
              <a:gd name="connsiteX492" fmla="*/ 1521142 w 2876550"/>
              <a:gd name="connsiteY492" fmla="*/ 902971 h 1959293"/>
              <a:gd name="connsiteX493" fmla="*/ 1495425 w 2876550"/>
              <a:gd name="connsiteY493" fmla="*/ 874396 h 1959293"/>
              <a:gd name="connsiteX494" fmla="*/ 1521142 w 2876550"/>
              <a:gd name="connsiteY494" fmla="*/ 845821 h 1959293"/>
              <a:gd name="connsiteX495" fmla="*/ 1355407 w 2876550"/>
              <a:gd name="connsiteY495" fmla="*/ 845821 h 1959293"/>
              <a:gd name="connsiteX496" fmla="*/ 1381125 w 2876550"/>
              <a:gd name="connsiteY496" fmla="*/ 874396 h 1959293"/>
              <a:gd name="connsiteX497" fmla="*/ 1355407 w 2876550"/>
              <a:gd name="connsiteY497" fmla="*/ 902971 h 1959293"/>
              <a:gd name="connsiteX498" fmla="*/ 1329690 w 2876550"/>
              <a:gd name="connsiteY498" fmla="*/ 874396 h 1959293"/>
              <a:gd name="connsiteX499" fmla="*/ 1355407 w 2876550"/>
              <a:gd name="connsiteY499" fmla="*/ 845821 h 1959293"/>
              <a:gd name="connsiteX500" fmla="*/ 1188720 w 2876550"/>
              <a:gd name="connsiteY500" fmla="*/ 845821 h 1959293"/>
              <a:gd name="connsiteX501" fmla="*/ 1214437 w 2876550"/>
              <a:gd name="connsiteY501" fmla="*/ 874396 h 1959293"/>
              <a:gd name="connsiteX502" fmla="*/ 1188720 w 2876550"/>
              <a:gd name="connsiteY502" fmla="*/ 902971 h 1959293"/>
              <a:gd name="connsiteX503" fmla="*/ 1163002 w 2876550"/>
              <a:gd name="connsiteY503" fmla="*/ 874396 h 1959293"/>
              <a:gd name="connsiteX504" fmla="*/ 1188720 w 2876550"/>
              <a:gd name="connsiteY504" fmla="*/ 845821 h 1959293"/>
              <a:gd name="connsiteX505" fmla="*/ 1022985 w 2876550"/>
              <a:gd name="connsiteY505" fmla="*/ 845821 h 1959293"/>
              <a:gd name="connsiteX506" fmla="*/ 1048702 w 2876550"/>
              <a:gd name="connsiteY506" fmla="*/ 874396 h 1959293"/>
              <a:gd name="connsiteX507" fmla="*/ 1022985 w 2876550"/>
              <a:gd name="connsiteY507" fmla="*/ 902971 h 1959293"/>
              <a:gd name="connsiteX508" fmla="*/ 997267 w 2876550"/>
              <a:gd name="connsiteY508" fmla="*/ 874396 h 1959293"/>
              <a:gd name="connsiteX509" fmla="*/ 1022985 w 2876550"/>
              <a:gd name="connsiteY509" fmla="*/ 845821 h 1959293"/>
              <a:gd name="connsiteX510" fmla="*/ 857249 w 2876550"/>
              <a:gd name="connsiteY510" fmla="*/ 845821 h 1959293"/>
              <a:gd name="connsiteX511" fmla="*/ 882967 w 2876550"/>
              <a:gd name="connsiteY511" fmla="*/ 874396 h 1959293"/>
              <a:gd name="connsiteX512" fmla="*/ 857249 w 2876550"/>
              <a:gd name="connsiteY512" fmla="*/ 902971 h 1959293"/>
              <a:gd name="connsiteX513" fmla="*/ 831532 w 2876550"/>
              <a:gd name="connsiteY513" fmla="*/ 874396 h 1959293"/>
              <a:gd name="connsiteX514" fmla="*/ 857249 w 2876550"/>
              <a:gd name="connsiteY514" fmla="*/ 845821 h 1959293"/>
              <a:gd name="connsiteX515" fmla="*/ 690562 w 2876550"/>
              <a:gd name="connsiteY515" fmla="*/ 845821 h 1959293"/>
              <a:gd name="connsiteX516" fmla="*/ 716280 w 2876550"/>
              <a:gd name="connsiteY516" fmla="*/ 874396 h 1959293"/>
              <a:gd name="connsiteX517" fmla="*/ 690562 w 2876550"/>
              <a:gd name="connsiteY517" fmla="*/ 902971 h 1959293"/>
              <a:gd name="connsiteX518" fmla="*/ 664845 w 2876550"/>
              <a:gd name="connsiteY518" fmla="*/ 874396 h 1959293"/>
              <a:gd name="connsiteX519" fmla="*/ 690562 w 2876550"/>
              <a:gd name="connsiteY519" fmla="*/ 845821 h 1959293"/>
              <a:gd name="connsiteX520" fmla="*/ 524827 w 2876550"/>
              <a:gd name="connsiteY520" fmla="*/ 845821 h 1959293"/>
              <a:gd name="connsiteX521" fmla="*/ 550545 w 2876550"/>
              <a:gd name="connsiteY521" fmla="*/ 874396 h 1959293"/>
              <a:gd name="connsiteX522" fmla="*/ 524827 w 2876550"/>
              <a:gd name="connsiteY522" fmla="*/ 902971 h 1959293"/>
              <a:gd name="connsiteX523" fmla="*/ 499110 w 2876550"/>
              <a:gd name="connsiteY523" fmla="*/ 874396 h 1959293"/>
              <a:gd name="connsiteX524" fmla="*/ 524827 w 2876550"/>
              <a:gd name="connsiteY524" fmla="*/ 845821 h 1959293"/>
              <a:gd name="connsiteX525" fmla="*/ 358139 w 2876550"/>
              <a:gd name="connsiteY525" fmla="*/ 845821 h 1959293"/>
              <a:gd name="connsiteX526" fmla="*/ 383857 w 2876550"/>
              <a:gd name="connsiteY526" fmla="*/ 874396 h 1959293"/>
              <a:gd name="connsiteX527" fmla="*/ 358139 w 2876550"/>
              <a:gd name="connsiteY527" fmla="*/ 902971 h 1959293"/>
              <a:gd name="connsiteX528" fmla="*/ 332422 w 2876550"/>
              <a:gd name="connsiteY528" fmla="*/ 874396 h 1959293"/>
              <a:gd name="connsiteX529" fmla="*/ 358139 w 2876550"/>
              <a:gd name="connsiteY529" fmla="*/ 845821 h 1959293"/>
              <a:gd name="connsiteX530" fmla="*/ 192405 w 2876550"/>
              <a:gd name="connsiteY530" fmla="*/ 845821 h 1959293"/>
              <a:gd name="connsiteX531" fmla="*/ 218122 w 2876550"/>
              <a:gd name="connsiteY531" fmla="*/ 874396 h 1959293"/>
              <a:gd name="connsiteX532" fmla="*/ 192405 w 2876550"/>
              <a:gd name="connsiteY532" fmla="*/ 902971 h 1959293"/>
              <a:gd name="connsiteX533" fmla="*/ 166687 w 2876550"/>
              <a:gd name="connsiteY533" fmla="*/ 874396 h 1959293"/>
              <a:gd name="connsiteX534" fmla="*/ 192405 w 2876550"/>
              <a:gd name="connsiteY534" fmla="*/ 845821 h 1959293"/>
              <a:gd name="connsiteX535" fmla="*/ 25718 w 2876550"/>
              <a:gd name="connsiteY535" fmla="*/ 845821 h 1959293"/>
              <a:gd name="connsiteX536" fmla="*/ 51435 w 2876550"/>
              <a:gd name="connsiteY536" fmla="*/ 874396 h 1959293"/>
              <a:gd name="connsiteX537" fmla="*/ 25718 w 2876550"/>
              <a:gd name="connsiteY537" fmla="*/ 902971 h 1959293"/>
              <a:gd name="connsiteX538" fmla="*/ 0 w 2876550"/>
              <a:gd name="connsiteY538" fmla="*/ 874396 h 1959293"/>
              <a:gd name="connsiteX539" fmla="*/ 25718 w 2876550"/>
              <a:gd name="connsiteY539" fmla="*/ 845821 h 1959293"/>
              <a:gd name="connsiteX540" fmla="*/ 2850832 w 2876550"/>
              <a:gd name="connsiteY540" fmla="*/ 634365 h 1959293"/>
              <a:gd name="connsiteX541" fmla="*/ 2876550 w 2876550"/>
              <a:gd name="connsiteY541" fmla="*/ 662940 h 1959293"/>
              <a:gd name="connsiteX542" fmla="*/ 2850832 w 2876550"/>
              <a:gd name="connsiteY542" fmla="*/ 691515 h 1959293"/>
              <a:gd name="connsiteX543" fmla="*/ 2825115 w 2876550"/>
              <a:gd name="connsiteY543" fmla="*/ 662940 h 1959293"/>
              <a:gd name="connsiteX544" fmla="*/ 2850832 w 2876550"/>
              <a:gd name="connsiteY544" fmla="*/ 634365 h 1959293"/>
              <a:gd name="connsiteX545" fmla="*/ 2684144 w 2876550"/>
              <a:gd name="connsiteY545" fmla="*/ 634365 h 1959293"/>
              <a:gd name="connsiteX546" fmla="*/ 2709862 w 2876550"/>
              <a:gd name="connsiteY546" fmla="*/ 662940 h 1959293"/>
              <a:gd name="connsiteX547" fmla="*/ 2684144 w 2876550"/>
              <a:gd name="connsiteY547" fmla="*/ 691515 h 1959293"/>
              <a:gd name="connsiteX548" fmla="*/ 2658427 w 2876550"/>
              <a:gd name="connsiteY548" fmla="*/ 662940 h 1959293"/>
              <a:gd name="connsiteX549" fmla="*/ 2684144 w 2876550"/>
              <a:gd name="connsiteY549" fmla="*/ 634365 h 1959293"/>
              <a:gd name="connsiteX550" fmla="*/ 2518409 w 2876550"/>
              <a:gd name="connsiteY550" fmla="*/ 634365 h 1959293"/>
              <a:gd name="connsiteX551" fmla="*/ 2544127 w 2876550"/>
              <a:gd name="connsiteY551" fmla="*/ 662940 h 1959293"/>
              <a:gd name="connsiteX552" fmla="*/ 2518409 w 2876550"/>
              <a:gd name="connsiteY552" fmla="*/ 691515 h 1959293"/>
              <a:gd name="connsiteX553" fmla="*/ 2492692 w 2876550"/>
              <a:gd name="connsiteY553" fmla="*/ 662940 h 1959293"/>
              <a:gd name="connsiteX554" fmla="*/ 2518409 w 2876550"/>
              <a:gd name="connsiteY554" fmla="*/ 634365 h 1959293"/>
              <a:gd name="connsiteX555" fmla="*/ 2352674 w 2876550"/>
              <a:gd name="connsiteY555" fmla="*/ 634365 h 1959293"/>
              <a:gd name="connsiteX556" fmla="*/ 2378392 w 2876550"/>
              <a:gd name="connsiteY556" fmla="*/ 662940 h 1959293"/>
              <a:gd name="connsiteX557" fmla="*/ 2352674 w 2876550"/>
              <a:gd name="connsiteY557" fmla="*/ 691515 h 1959293"/>
              <a:gd name="connsiteX558" fmla="*/ 2326957 w 2876550"/>
              <a:gd name="connsiteY558" fmla="*/ 662940 h 1959293"/>
              <a:gd name="connsiteX559" fmla="*/ 2352674 w 2876550"/>
              <a:gd name="connsiteY559" fmla="*/ 634365 h 1959293"/>
              <a:gd name="connsiteX560" fmla="*/ 2185987 w 2876550"/>
              <a:gd name="connsiteY560" fmla="*/ 634365 h 1959293"/>
              <a:gd name="connsiteX561" fmla="*/ 2211705 w 2876550"/>
              <a:gd name="connsiteY561" fmla="*/ 662940 h 1959293"/>
              <a:gd name="connsiteX562" fmla="*/ 2185987 w 2876550"/>
              <a:gd name="connsiteY562" fmla="*/ 691515 h 1959293"/>
              <a:gd name="connsiteX563" fmla="*/ 2160270 w 2876550"/>
              <a:gd name="connsiteY563" fmla="*/ 662940 h 1959293"/>
              <a:gd name="connsiteX564" fmla="*/ 2185987 w 2876550"/>
              <a:gd name="connsiteY564" fmla="*/ 634365 h 1959293"/>
              <a:gd name="connsiteX565" fmla="*/ 2020252 w 2876550"/>
              <a:gd name="connsiteY565" fmla="*/ 634365 h 1959293"/>
              <a:gd name="connsiteX566" fmla="*/ 2045969 w 2876550"/>
              <a:gd name="connsiteY566" fmla="*/ 662940 h 1959293"/>
              <a:gd name="connsiteX567" fmla="*/ 2020252 w 2876550"/>
              <a:gd name="connsiteY567" fmla="*/ 691515 h 1959293"/>
              <a:gd name="connsiteX568" fmla="*/ 1994534 w 2876550"/>
              <a:gd name="connsiteY568" fmla="*/ 662940 h 1959293"/>
              <a:gd name="connsiteX569" fmla="*/ 2020252 w 2876550"/>
              <a:gd name="connsiteY569" fmla="*/ 634365 h 1959293"/>
              <a:gd name="connsiteX570" fmla="*/ 1853565 w 2876550"/>
              <a:gd name="connsiteY570" fmla="*/ 634365 h 1959293"/>
              <a:gd name="connsiteX571" fmla="*/ 1879282 w 2876550"/>
              <a:gd name="connsiteY571" fmla="*/ 662940 h 1959293"/>
              <a:gd name="connsiteX572" fmla="*/ 1853565 w 2876550"/>
              <a:gd name="connsiteY572" fmla="*/ 691515 h 1959293"/>
              <a:gd name="connsiteX573" fmla="*/ 1827847 w 2876550"/>
              <a:gd name="connsiteY573" fmla="*/ 662940 h 1959293"/>
              <a:gd name="connsiteX574" fmla="*/ 1853565 w 2876550"/>
              <a:gd name="connsiteY574" fmla="*/ 634365 h 1959293"/>
              <a:gd name="connsiteX575" fmla="*/ 1687829 w 2876550"/>
              <a:gd name="connsiteY575" fmla="*/ 634365 h 1959293"/>
              <a:gd name="connsiteX576" fmla="*/ 1713547 w 2876550"/>
              <a:gd name="connsiteY576" fmla="*/ 662940 h 1959293"/>
              <a:gd name="connsiteX577" fmla="*/ 1687829 w 2876550"/>
              <a:gd name="connsiteY577" fmla="*/ 691515 h 1959293"/>
              <a:gd name="connsiteX578" fmla="*/ 1662112 w 2876550"/>
              <a:gd name="connsiteY578" fmla="*/ 662940 h 1959293"/>
              <a:gd name="connsiteX579" fmla="*/ 1687829 w 2876550"/>
              <a:gd name="connsiteY579" fmla="*/ 634365 h 1959293"/>
              <a:gd name="connsiteX580" fmla="*/ 1521142 w 2876550"/>
              <a:gd name="connsiteY580" fmla="*/ 634365 h 1959293"/>
              <a:gd name="connsiteX581" fmla="*/ 1546860 w 2876550"/>
              <a:gd name="connsiteY581" fmla="*/ 662940 h 1959293"/>
              <a:gd name="connsiteX582" fmla="*/ 1521142 w 2876550"/>
              <a:gd name="connsiteY582" fmla="*/ 691515 h 1959293"/>
              <a:gd name="connsiteX583" fmla="*/ 1495425 w 2876550"/>
              <a:gd name="connsiteY583" fmla="*/ 662940 h 1959293"/>
              <a:gd name="connsiteX584" fmla="*/ 1521142 w 2876550"/>
              <a:gd name="connsiteY584" fmla="*/ 634365 h 1959293"/>
              <a:gd name="connsiteX585" fmla="*/ 1355407 w 2876550"/>
              <a:gd name="connsiteY585" fmla="*/ 634365 h 1959293"/>
              <a:gd name="connsiteX586" fmla="*/ 1381125 w 2876550"/>
              <a:gd name="connsiteY586" fmla="*/ 662940 h 1959293"/>
              <a:gd name="connsiteX587" fmla="*/ 1355407 w 2876550"/>
              <a:gd name="connsiteY587" fmla="*/ 691515 h 1959293"/>
              <a:gd name="connsiteX588" fmla="*/ 1329690 w 2876550"/>
              <a:gd name="connsiteY588" fmla="*/ 662940 h 1959293"/>
              <a:gd name="connsiteX589" fmla="*/ 1355407 w 2876550"/>
              <a:gd name="connsiteY589" fmla="*/ 634365 h 1959293"/>
              <a:gd name="connsiteX590" fmla="*/ 1188720 w 2876550"/>
              <a:gd name="connsiteY590" fmla="*/ 634365 h 1959293"/>
              <a:gd name="connsiteX591" fmla="*/ 1214437 w 2876550"/>
              <a:gd name="connsiteY591" fmla="*/ 662940 h 1959293"/>
              <a:gd name="connsiteX592" fmla="*/ 1188720 w 2876550"/>
              <a:gd name="connsiteY592" fmla="*/ 691515 h 1959293"/>
              <a:gd name="connsiteX593" fmla="*/ 1163002 w 2876550"/>
              <a:gd name="connsiteY593" fmla="*/ 662940 h 1959293"/>
              <a:gd name="connsiteX594" fmla="*/ 1188720 w 2876550"/>
              <a:gd name="connsiteY594" fmla="*/ 634365 h 1959293"/>
              <a:gd name="connsiteX595" fmla="*/ 1022985 w 2876550"/>
              <a:gd name="connsiteY595" fmla="*/ 634365 h 1959293"/>
              <a:gd name="connsiteX596" fmla="*/ 1048702 w 2876550"/>
              <a:gd name="connsiteY596" fmla="*/ 662940 h 1959293"/>
              <a:gd name="connsiteX597" fmla="*/ 1022985 w 2876550"/>
              <a:gd name="connsiteY597" fmla="*/ 691515 h 1959293"/>
              <a:gd name="connsiteX598" fmla="*/ 997267 w 2876550"/>
              <a:gd name="connsiteY598" fmla="*/ 662940 h 1959293"/>
              <a:gd name="connsiteX599" fmla="*/ 1022985 w 2876550"/>
              <a:gd name="connsiteY599" fmla="*/ 634365 h 1959293"/>
              <a:gd name="connsiteX600" fmla="*/ 857249 w 2876550"/>
              <a:gd name="connsiteY600" fmla="*/ 634365 h 1959293"/>
              <a:gd name="connsiteX601" fmla="*/ 882967 w 2876550"/>
              <a:gd name="connsiteY601" fmla="*/ 662940 h 1959293"/>
              <a:gd name="connsiteX602" fmla="*/ 857249 w 2876550"/>
              <a:gd name="connsiteY602" fmla="*/ 691515 h 1959293"/>
              <a:gd name="connsiteX603" fmla="*/ 831532 w 2876550"/>
              <a:gd name="connsiteY603" fmla="*/ 662940 h 1959293"/>
              <a:gd name="connsiteX604" fmla="*/ 857249 w 2876550"/>
              <a:gd name="connsiteY604" fmla="*/ 634365 h 1959293"/>
              <a:gd name="connsiteX605" fmla="*/ 690562 w 2876550"/>
              <a:gd name="connsiteY605" fmla="*/ 634365 h 1959293"/>
              <a:gd name="connsiteX606" fmla="*/ 716280 w 2876550"/>
              <a:gd name="connsiteY606" fmla="*/ 662940 h 1959293"/>
              <a:gd name="connsiteX607" fmla="*/ 690562 w 2876550"/>
              <a:gd name="connsiteY607" fmla="*/ 691515 h 1959293"/>
              <a:gd name="connsiteX608" fmla="*/ 664845 w 2876550"/>
              <a:gd name="connsiteY608" fmla="*/ 662940 h 1959293"/>
              <a:gd name="connsiteX609" fmla="*/ 690562 w 2876550"/>
              <a:gd name="connsiteY609" fmla="*/ 634365 h 1959293"/>
              <a:gd name="connsiteX610" fmla="*/ 524827 w 2876550"/>
              <a:gd name="connsiteY610" fmla="*/ 634365 h 1959293"/>
              <a:gd name="connsiteX611" fmla="*/ 550545 w 2876550"/>
              <a:gd name="connsiteY611" fmla="*/ 662940 h 1959293"/>
              <a:gd name="connsiteX612" fmla="*/ 524827 w 2876550"/>
              <a:gd name="connsiteY612" fmla="*/ 691515 h 1959293"/>
              <a:gd name="connsiteX613" fmla="*/ 499110 w 2876550"/>
              <a:gd name="connsiteY613" fmla="*/ 662940 h 1959293"/>
              <a:gd name="connsiteX614" fmla="*/ 524827 w 2876550"/>
              <a:gd name="connsiteY614" fmla="*/ 634365 h 1959293"/>
              <a:gd name="connsiteX615" fmla="*/ 358139 w 2876550"/>
              <a:gd name="connsiteY615" fmla="*/ 634365 h 1959293"/>
              <a:gd name="connsiteX616" fmla="*/ 383857 w 2876550"/>
              <a:gd name="connsiteY616" fmla="*/ 662940 h 1959293"/>
              <a:gd name="connsiteX617" fmla="*/ 358139 w 2876550"/>
              <a:gd name="connsiteY617" fmla="*/ 691515 h 1959293"/>
              <a:gd name="connsiteX618" fmla="*/ 332422 w 2876550"/>
              <a:gd name="connsiteY618" fmla="*/ 662940 h 1959293"/>
              <a:gd name="connsiteX619" fmla="*/ 358139 w 2876550"/>
              <a:gd name="connsiteY619" fmla="*/ 634365 h 1959293"/>
              <a:gd name="connsiteX620" fmla="*/ 192405 w 2876550"/>
              <a:gd name="connsiteY620" fmla="*/ 634365 h 1959293"/>
              <a:gd name="connsiteX621" fmla="*/ 218122 w 2876550"/>
              <a:gd name="connsiteY621" fmla="*/ 662940 h 1959293"/>
              <a:gd name="connsiteX622" fmla="*/ 192405 w 2876550"/>
              <a:gd name="connsiteY622" fmla="*/ 691515 h 1959293"/>
              <a:gd name="connsiteX623" fmla="*/ 166687 w 2876550"/>
              <a:gd name="connsiteY623" fmla="*/ 662940 h 1959293"/>
              <a:gd name="connsiteX624" fmla="*/ 192405 w 2876550"/>
              <a:gd name="connsiteY624" fmla="*/ 634365 h 1959293"/>
              <a:gd name="connsiteX625" fmla="*/ 25718 w 2876550"/>
              <a:gd name="connsiteY625" fmla="*/ 634365 h 1959293"/>
              <a:gd name="connsiteX626" fmla="*/ 51435 w 2876550"/>
              <a:gd name="connsiteY626" fmla="*/ 662940 h 1959293"/>
              <a:gd name="connsiteX627" fmla="*/ 25718 w 2876550"/>
              <a:gd name="connsiteY627" fmla="*/ 691515 h 1959293"/>
              <a:gd name="connsiteX628" fmla="*/ 0 w 2876550"/>
              <a:gd name="connsiteY628" fmla="*/ 662940 h 1959293"/>
              <a:gd name="connsiteX629" fmla="*/ 25718 w 2876550"/>
              <a:gd name="connsiteY629" fmla="*/ 634365 h 1959293"/>
              <a:gd name="connsiteX630" fmla="*/ 2850832 w 2876550"/>
              <a:gd name="connsiteY630" fmla="*/ 422911 h 1959293"/>
              <a:gd name="connsiteX631" fmla="*/ 2876550 w 2876550"/>
              <a:gd name="connsiteY631" fmla="*/ 451486 h 1959293"/>
              <a:gd name="connsiteX632" fmla="*/ 2850832 w 2876550"/>
              <a:gd name="connsiteY632" fmla="*/ 480061 h 1959293"/>
              <a:gd name="connsiteX633" fmla="*/ 2825115 w 2876550"/>
              <a:gd name="connsiteY633" fmla="*/ 451486 h 1959293"/>
              <a:gd name="connsiteX634" fmla="*/ 2850832 w 2876550"/>
              <a:gd name="connsiteY634" fmla="*/ 422911 h 1959293"/>
              <a:gd name="connsiteX635" fmla="*/ 2684144 w 2876550"/>
              <a:gd name="connsiteY635" fmla="*/ 422911 h 1959293"/>
              <a:gd name="connsiteX636" fmla="*/ 2709862 w 2876550"/>
              <a:gd name="connsiteY636" fmla="*/ 451486 h 1959293"/>
              <a:gd name="connsiteX637" fmla="*/ 2684144 w 2876550"/>
              <a:gd name="connsiteY637" fmla="*/ 480061 h 1959293"/>
              <a:gd name="connsiteX638" fmla="*/ 2658427 w 2876550"/>
              <a:gd name="connsiteY638" fmla="*/ 451486 h 1959293"/>
              <a:gd name="connsiteX639" fmla="*/ 2684144 w 2876550"/>
              <a:gd name="connsiteY639" fmla="*/ 422911 h 1959293"/>
              <a:gd name="connsiteX640" fmla="*/ 2518409 w 2876550"/>
              <a:gd name="connsiteY640" fmla="*/ 422911 h 1959293"/>
              <a:gd name="connsiteX641" fmla="*/ 2544127 w 2876550"/>
              <a:gd name="connsiteY641" fmla="*/ 451486 h 1959293"/>
              <a:gd name="connsiteX642" fmla="*/ 2518409 w 2876550"/>
              <a:gd name="connsiteY642" fmla="*/ 480061 h 1959293"/>
              <a:gd name="connsiteX643" fmla="*/ 2492692 w 2876550"/>
              <a:gd name="connsiteY643" fmla="*/ 451486 h 1959293"/>
              <a:gd name="connsiteX644" fmla="*/ 2518409 w 2876550"/>
              <a:gd name="connsiteY644" fmla="*/ 422911 h 1959293"/>
              <a:gd name="connsiteX645" fmla="*/ 2352674 w 2876550"/>
              <a:gd name="connsiteY645" fmla="*/ 422911 h 1959293"/>
              <a:gd name="connsiteX646" fmla="*/ 2378392 w 2876550"/>
              <a:gd name="connsiteY646" fmla="*/ 451486 h 1959293"/>
              <a:gd name="connsiteX647" fmla="*/ 2352674 w 2876550"/>
              <a:gd name="connsiteY647" fmla="*/ 480061 h 1959293"/>
              <a:gd name="connsiteX648" fmla="*/ 2326957 w 2876550"/>
              <a:gd name="connsiteY648" fmla="*/ 451486 h 1959293"/>
              <a:gd name="connsiteX649" fmla="*/ 2352674 w 2876550"/>
              <a:gd name="connsiteY649" fmla="*/ 422911 h 1959293"/>
              <a:gd name="connsiteX650" fmla="*/ 2185987 w 2876550"/>
              <a:gd name="connsiteY650" fmla="*/ 422911 h 1959293"/>
              <a:gd name="connsiteX651" fmla="*/ 2211705 w 2876550"/>
              <a:gd name="connsiteY651" fmla="*/ 451486 h 1959293"/>
              <a:gd name="connsiteX652" fmla="*/ 2185987 w 2876550"/>
              <a:gd name="connsiteY652" fmla="*/ 480061 h 1959293"/>
              <a:gd name="connsiteX653" fmla="*/ 2160270 w 2876550"/>
              <a:gd name="connsiteY653" fmla="*/ 451486 h 1959293"/>
              <a:gd name="connsiteX654" fmla="*/ 2185987 w 2876550"/>
              <a:gd name="connsiteY654" fmla="*/ 422911 h 1959293"/>
              <a:gd name="connsiteX655" fmla="*/ 2020252 w 2876550"/>
              <a:gd name="connsiteY655" fmla="*/ 422911 h 1959293"/>
              <a:gd name="connsiteX656" fmla="*/ 2045969 w 2876550"/>
              <a:gd name="connsiteY656" fmla="*/ 451486 h 1959293"/>
              <a:gd name="connsiteX657" fmla="*/ 2020252 w 2876550"/>
              <a:gd name="connsiteY657" fmla="*/ 480061 h 1959293"/>
              <a:gd name="connsiteX658" fmla="*/ 1994534 w 2876550"/>
              <a:gd name="connsiteY658" fmla="*/ 451486 h 1959293"/>
              <a:gd name="connsiteX659" fmla="*/ 2020252 w 2876550"/>
              <a:gd name="connsiteY659" fmla="*/ 422911 h 1959293"/>
              <a:gd name="connsiteX660" fmla="*/ 1853565 w 2876550"/>
              <a:gd name="connsiteY660" fmla="*/ 422911 h 1959293"/>
              <a:gd name="connsiteX661" fmla="*/ 1879282 w 2876550"/>
              <a:gd name="connsiteY661" fmla="*/ 451486 h 1959293"/>
              <a:gd name="connsiteX662" fmla="*/ 1853565 w 2876550"/>
              <a:gd name="connsiteY662" fmla="*/ 480061 h 1959293"/>
              <a:gd name="connsiteX663" fmla="*/ 1827847 w 2876550"/>
              <a:gd name="connsiteY663" fmla="*/ 451486 h 1959293"/>
              <a:gd name="connsiteX664" fmla="*/ 1853565 w 2876550"/>
              <a:gd name="connsiteY664" fmla="*/ 422911 h 1959293"/>
              <a:gd name="connsiteX665" fmla="*/ 1687829 w 2876550"/>
              <a:gd name="connsiteY665" fmla="*/ 422911 h 1959293"/>
              <a:gd name="connsiteX666" fmla="*/ 1713547 w 2876550"/>
              <a:gd name="connsiteY666" fmla="*/ 451486 h 1959293"/>
              <a:gd name="connsiteX667" fmla="*/ 1687829 w 2876550"/>
              <a:gd name="connsiteY667" fmla="*/ 480061 h 1959293"/>
              <a:gd name="connsiteX668" fmla="*/ 1662112 w 2876550"/>
              <a:gd name="connsiteY668" fmla="*/ 451486 h 1959293"/>
              <a:gd name="connsiteX669" fmla="*/ 1687829 w 2876550"/>
              <a:gd name="connsiteY669" fmla="*/ 422911 h 1959293"/>
              <a:gd name="connsiteX670" fmla="*/ 1521142 w 2876550"/>
              <a:gd name="connsiteY670" fmla="*/ 422911 h 1959293"/>
              <a:gd name="connsiteX671" fmla="*/ 1546860 w 2876550"/>
              <a:gd name="connsiteY671" fmla="*/ 451486 h 1959293"/>
              <a:gd name="connsiteX672" fmla="*/ 1521142 w 2876550"/>
              <a:gd name="connsiteY672" fmla="*/ 480061 h 1959293"/>
              <a:gd name="connsiteX673" fmla="*/ 1495425 w 2876550"/>
              <a:gd name="connsiteY673" fmla="*/ 451486 h 1959293"/>
              <a:gd name="connsiteX674" fmla="*/ 1521142 w 2876550"/>
              <a:gd name="connsiteY674" fmla="*/ 422911 h 1959293"/>
              <a:gd name="connsiteX675" fmla="*/ 1355407 w 2876550"/>
              <a:gd name="connsiteY675" fmla="*/ 422911 h 1959293"/>
              <a:gd name="connsiteX676" fmla="*/ 1381125 w 2876550"/>
              <a:gd name="connsiteY676" fmla="*/ 451486 h 1959293"/>
              <a:gd name="connsiteX677" fmla="*/ 1355407 w 2876550"/>
              <a:gd name="connsiteY677" fmla="*/ 480061 h 1959293"/>
              <a:gd name="connsiteX678" fmla="*/ 1329690 w 2876550"/>
              <a:gd name="connsiteY678" fmla="*/ 451486 h 1959293"/>
              <a:gd name="connsiteX679" fmla="*/ 1355407 w 2876550"/>
              <a:gd name="connsiteY679" fmla="*/ 422911 h 1959293"/>
              <a:gd name="connsiteX680" fmla="*/ 1188720 w 2876550"/>
              <a:gd name="connsiteY680" fmla="*/ 422911 h 1959293"/>
              <a:gd name="connsiteX681" fmla="*/ 1214437 w 2876550"/>
              <a:gd name="connsiteY681" fmla="*/ 451486 h 1959293"/>
              <a:gd name="connsiteX682" fmla="*/ 1188720 w 2876550"/>
              <a:gd name="connsiteY682" fmla="*/ 480061 h 1959293"/>
              <a:gd name="connsiteX683" fmla="*/ 1163002 w 2876550"/>
              <a:gd name="connsiteY683" fmla="*/ 451486 h 1959293"/>
              <a:gd name="connsiteX684" fmla="*/ 1188720 w 2876550"/>
              <a:gd name="connsiteY684" fmla="*/ 422911 h 1959293"/>
              <a:gd name="connsiteX685" fmla="*/ 1022985 w 2876550"/>
              <a:gd name="connsiteY685" fmla="*/ 422911 h 1959293"/>
              <a:gd name="connsiteX686" fmla="*/ 1048702 w 2876550"/>
              <a:gd name="connsiteY686" fmla="*/ 451486 h 1959293"/>
              <a:gd name="connsiteX687" fmla="*/ 1022985 w 2876550"/>
              <a:gd name="connsiteY687" fmla="*/ 480061 h 1959293"/>
              <a:gd name="connsiteX688" fmla="*/ 997267 w 2876550"/>
              <a:gd name="connsiteY688" fmla="*/ 451486 h 1959293"/>
              <a:gd name="connsiteX689" fmla="*/ 1022985 w 2876550"/>
              <a:gd name="connsiteY689" fmla="*/ 422911 h 1959293"/>
              <a:gd name="connsiteX690" fmla="*/ 857249 w 2876550"/>
              <a:gd name="connsiteY690" fmla="*/ 422911 h 1959293"/>
              <a:gd name="connsiteX691" fmla="*/ 882967 w 2876550"/>
              <a:gd name="connsiteY691" fmla="*/ 451486 h 1959293"/>
              <a:gd name="connsiteX692" fmla="*/ 857249 w 2876550"/>
              <a:gd name="connsiteY692" fmla="*/ 480061 h 1959293"/>
              <a:gd name="connsiteX693" fmla="*/ 831532 w 2876550"/>
              <a:gd name="connsiteY693" fmla="*/ 451486 h 1959293"/>
              <a:gd name="connsiteX694" fmla="*/ 857249 w 2876550"/>
              <a:gd name="connsiteY694" fmla="*/ 422911 h 1959293"/>
              <a:gd name="connsiteX695" fmla="*/ 690562 w 2876550"/>
              <a:gd name="connsiteY695" fmla="*/ 422911 h 1959293"/>
              <a:gd name="connsiteX696" fmla="*/ 716280 w 2876550"/>
              <a:gd name="connsiteY696" fmla="*/ 451486 h 1959293"/>
              <a:gd name="connsiteX697" fmla="*/ 690562 w 2876550"/>
              <a:gd name="connsiteY697" fmla="*/ 480061 h 1959293"/>
              <a:gd name="connsiteX698" fmla="*/ 664845 w 2876550"/>
              <a:gd name="connsiteY698" fmla="*/ 451486 h 1959293"/>
              <a:gd name="connsiteX699" fmla="*/ 690562 w 2876550"/>
              <a:gd name="connsiteY699" fmla="*/ 422911 h 1959293"/>
              <a:gd name="connsiteX700" fmla="*/ 524827 w 2876550"/>
              <a:gd name="connsiteY700" fmla="*/ 422911 h 1959293"/>
              <a:gd name="connsiteX701" fmla="*/ 550545 w 2876550"/>
              <a:gd name="connsiteY701" fmla="*/ 451486 h 1959293"/>
              <a:gd name="connsiteX702" fmla="*/ 524827 w 2876550"/>
              <a:gd name="connsiteY702" fmla="*/ 480061 h 1959293"/>
              <a:gd name="connsiteX703" fmla="*/ 499110 w 2876550"/>
              <a:gd name="connsiteY703" fmla="*/ 451486 h 1959293"/>
              <a:gd name="connsiteX704" fmla="*/ 524827 w 2876550"/>
              <a:gd name="connsiteY704" fmla="*/ 422911 h 1959293"/>
              <a:gd name="connsiteX705" fmla="*/ 358139 w 2876550"/>
              <a:gd name="connsiteY705" fmla="*/ 422911 h 1959293"/>
              <a:gd name="connsiteX706" fmla="*/ 383857 w 2876550"/>
              <a:gd name="connsiteY706" fmla="*/ 451486 h 1959293"/>
              <a:gd name="connsiteX707" fmla="*/ 358139 w 2876550"/>
              <a:gd name="connsiteY707" fmla="*/ 480061 h 1959293"/>
              <a:gd name="connsiteX708" fmla="*/ 332422 w 2876550"/>
              <a:gd name="connsiteY708" fmla="*/ 451486 h 1959293"/>
              <a:gd name="connsiteX709" fmla="*/ 358139 w 2876550"/>
              <a:gd name="connsiteY709" fmla="*/ 422911 h 1959293"/>
              <a:gd name="connsiteX710" fmla="*/ 192405 w 2876550"/>
              <a:gd name="connsiteY710" fmla="*/ 422911 h 1959293"/>
              <a:gd name="connsiteX711" fmla="*/ 218122 w 2876550"/>
              <a:gd name="connsiteY711" fmla="*/ 451486 h 1959293"/>
              <a:gd name="connsiteX712" fmla="*/ 192405 w 2876550"/>
              <a:gd name="connsiteY712" fmla="*/ 480061 h 1959293"/>
              <a:gd name="connsiteX713" fmla="*/ 166687 w 2876550"/>
              <a:gd name="connsiteY713" fmla="*/ 451486 h 1959293"/>
              <a:gd name="connsiteX714" fmla="*/ 192405 w 2876550"/>
              <a:gd name="connsiteY714" fmla="*/ 422911 h 1959293"/>
              <a:gd name="connsiteX715" fmla="*/ 25718 w 2876550"/>
              <a:gd name="connsiteY715" fmla="*/ 422911 h 1959293"/>
              <a:gd name="connsiteX716" fmla="*/ 51435 w 2876550"/>
              <a:gd name="connsiteY716" fmla="*/ 451486 h 1959293"/>
              <a:gd name="connsiteX717" fmla="*/ 25718 w 2876550"/>
              <a:gd name="connsiteY717" fmla="*/ 480061 h 1959293"/>
              <a:gd name="connsiteX718" fmla="*/ 0 w 2876550"/>
              <a:gd name="connsiteY718" fmla="*/ 451486 h 1959293"/>
              <a:gd name="connsiteX719" fmla="*/ 25718 w 2876550"/>
              <a:gd name="connsiteY719" fmla="*/ 422911 h 1959293"/>
              <a:gd name="connsiteX720" fmla="*/ 2850832 w 2876550"/>
              <a:gd name="connsiteY720" fmla="*/ 211456 h 1959293"/>
              <a:gd name="connsiteX721" fmla="*/ 2876550 w 2876550"/>
              <a:gd name="connsiteY721" fmla="*/ 240031 h 1959293"/>
              <a:gd name="connsiteX722" fmla="*/ 2850832 w 2876550"/>
              <a:gd name="connsiteY722" fmla="*/ 268606 h 1959293"/>
              <a:gd name="connsiteX723" fmla="*/ 2825115 w 2876550"/>
              <a:gd name="connsiteY723" fmla="*/ 240031 h 1959293"/>
              <a:gd name="connsiteX724" fmla="*/ 2850832 w 2876550"/>
              <a:gd name="connsiteY724" fmla="*/ 211456 h 1959293"/>
              <a:gd name="connsiteX725" fmla="*/ 2684144 w 2876550"/>
              <a:gd name="connsiteY725" fmla="*/ 211456 h 1959293"/>
              <a:gd name="connsiteX726" fmla="*/ 2709862 w 2876550"/>
              <a:gd name="connsiteY726" fmla="*/ 240031 h 1959293"/>
              <a:gd name="connsiteX727" fmla="*/ 2684144 w 2876550"/>
              <a:gd name="connsiteY727" fmla="*/ 268606 h 1959293"/>
              <a:gd name="connsiteX728" fmla="*/ 2658427 w 2876550"/>
              <a:gd name="connsiteY728" fmla="*/ 240031 h 1959293"/>
              <a:gd name="connsiteX729" fmla="*/ 2684144 w 2876550"/>
              <a:gd name="connsiteY729" fmla="*/ 211456 h 1959293"/>
              <a:gd name="connsiteX730" fmla="*/ 2518409 w 2876550"/>
              <a:gd name="connsiteY730" fmla="*/ 211456 h 1959293"/>
              <a:gd name="connsiteX731" fmla="*/ 2544127 w 2876550"/>
              <a:gd name="connsiteY731" fmla="*/ 240031 h 1959293"/>
              <a:gd name="connsiteX732" fmla="*/ 2518409 w 2876550"/>
              <a:gd name="connsiteY732" fmla="*/ 268606 h 1959293"/>
              <a:gd name="connsiteX733" fmla="*/ 2492692 w 2876550"/>
              <a:gd name="connsiteY733" fmla="*/ 240031 h 1959293"/>
              <a:gd name="connsiteX734" fmla="*/ 2518409 w 2876550"/>
              <a:gd name="connsiteY734" fmla="*/ 211456 h 1959293"/>
              <a:gd name="connsiteX735" fmla="*/ 2352674 w 2876550"/>
              <a:gd name="connsiteY735" fmla="*/ 211456 h 1959293"/>
              <a:gd name="connsiteX736" fmla="*/ 2378392 w 2876550"/>
              <a:gd name="connsiteY736" fmla="*/ 240031 h 1959293"/>
              <a:gd name="connsiteX737" fmla="*/ 2352674 w 2876550"/>
              <a:gd name="connsiteY737" fmla="*/ 268606 h 1959293"/>
              <a:gd name="connsiteX738" fmla="*/ 2326957 w 2876550"/>
              <a:gd name="connsiteY738" fmla="*/ 240031 h 1959293"/>
              <a:gd name="connsiteX739" fmla="*/ 2352674 w 2876550"/>
              <a:gd name="connsiteY739" fmla="*/ 211456 h 1959293"/>
              <a:gd name="connsiteX740" fmla="*/ 2185987 w 2876550"/>
              <a:gd name="connsiteY740" fmla="*/ 211456 h 1959293"/>
              <a:gd name="connsiteX741" fmla="*/ 2211705 w 2876550"/>
              <a:gd name="connsiteY741" fmla="*/ 240031 h 1959293"/>
              <a:gd name="connsiteX742" fmla="*/ 2185987 w 2876550"/>
              <a:gd name="connsiteY742" fmla="*/ 268606 h 1959293"/>
              <a:gd name="connsiteX743" fmla="*/ 2160270 w 2876550"/>
              <a:gd name="connsiteY743" fmla="*/ 240031 h 1959293"/>
              <a:gd name="connsiteX744" fmla="*/ 2185987 w 2876550"/>
              <a:gd name="connsiteY744" fmla="*/ 211456 h 1959293"/>
              <a:gd name="connsiteX745" fmla="*/ 2020252 w 2876550"/>
              <a:gd name="connsiteY745" fmla="*/ 211456 h 1959293"/>
              <a:gd name="connsiteX746" fmla="*/ 2045969 w 2876550"/>
              <a:gd name="connsiteY746" fmla="*/ 240031 h 1959293"/>
              <a:gd name="connsiteX747" fmla="*/ 2020252 w 2876550"/>
              <a:gd name="connsiteY747" fmla="*/ 268606 h 1959293"/>
              <a:gd name="connsiteX748" fmla="*/ 1994534 w 2876550"/>
              <a:gd name="connsiteY748" fmla="*/ 240031 h 1959293"/>
              <a:gd name="connsiteX749" fmla="*/ 2020252 w 2876550"/>
              <a:gd name="connsiteY749" fmla="*/ 211456 h 1959293"/>
              <a:gd name="connsiteX750" fmla="*/ 1853565 w 2876550"/>
              <a:gd name="connsiteY750" fmla="*/ 211456 h 1959293"/>
              <a:gd name="connsiteX751" fmla="*/ 1879282 w 2876550"/>
              <a:gd name="connsiteY751" fmla="*/ 240031 h 1959293"/>
              <a:gd name="connsiteX752" fmla="*/ 1853565 w 2876550"/>
              <a:gd name="connsiteY752" fmla="*/ 268606 h 1959293"/>
              <a:gd name="connsiteX753" fmla="*/ 1827847 w 2876550"/>
              <a:gd name="connsiteY753" fmla="*/ 240031 h 1959293"/>
              <a:gd name="connsiteX754" fmla="*/ 1853565 w 2876550"/>
              <a:gd name="connsiteY754" fmla="*/ 211456 h 1959293"/>
              <a:gd name="connsiteX755" fmla="*/ 1687829 w 2876550"/>
              <a:gd name="connsiteY755" fmla="*/ 211456 h 1959293"/>
              <a:gd name="connsiteX756" fmla="*/ 1713547 w 2876550"/>
              <a:gd name="connsiteY756" fmla="*/ 240031 h 1959293"/>
              <a:gd name="connsiteX757" fmla="*/ 1687829 w 2876550"/>
              <a:gd name="connsiteY757" fmla="*/ 268606 h 1959293"/>
              <a:gd name="connsiteX758" fmla="*/ 1662112 w 2876550"/>
              <a:gd name="connsiteY758" fmla="*/ 240031 h 1959293"/>
              <a:gd name="connsiteX759" fmla="*/ 1687829 w 2876550"/>
              <a:gd name="connsiteY759" fmla="*/ 211456 h 1959293"/>
              <a:gd name="connsiteX760" fmla="*/ 1521142 w 2876550"/>
              <a:gd name="connsiteY760" fmla="*/ 211456 h 1959293"/>
              <a:gd name="connsiteX761" fmla="*/ 1546860 w 2876550"/>
              <a:gd name="connsiteY761" fmla="*/ 240031 h 1959293"/>
              <a:gd name="connsiteX762" fmla="*/ 1521142 w 2876550"/>
              <a:gd name="connsiteY762" fmla="*/ 268606 h 1959293"/>
              <a:gd name="connsiteX763" fmla="*/ 1495425 w 2876550"/>
              <a:gd name="connsiteY763" fmla="*/ 240031 h 1959293"/>
              <a:gd name="connsiteX764" fmla="*/ 1521142 w 2876550"/>
              <a:gd name="connsiteY764" fmla="*/ 211456 h 1959293"/>
              <a:gd name="connsiteX765" fmla="*/ 1355407 w 2876550"/>
              <a:gd name="connsiteY765" fmla="*/ 211456 h 1959293"/>
              <a:gd name="connsiteX766" fmla="*/ 1381125 w 2876550"/>
              <a:gd name="connsiteY766" fmla="*/ 240031 h 1959293"/>
              <a:gd name="connsiteX767" fmla="*/ 1355407 w 2876550"/>
              <a:gd name="connsiteY767" fmla="*/ 268606 h 1959293"/>
              <a:gd name="connsiteX768" fmla="*/ 1329690 w 2876550"/>
              <a:gd name="connsiteY768" fmla="*/ 240031 h 1959293"/>
              <a:gd name="connsiteX769" fmla="*/ 1355407 w 2876550"/>
              <a:gd name="connsiteY769" fmla="*/ 211456 h 1959293"/>
              <a:gd name="connsiteX770" fmla="*/ 1188720 w 2876550"/>
              <a:gd name="connsiteY770" fmla="*/ 211456 h 1959293"/>
              <a:gd name="connsiteX771" fmla="*/ 1214437 w 2876550"/>
              <a:gd name="connsiteY771" fmla="*/ 240031 h 1959293"/>
              <a:gd name="connsiteX772" fmla="*/ 1188720 w 2876550"/>
              <a:gd name="connsiteY772" fmla="*/ 268606 h 1959293"/>
              <a:gd name="connsiteX773" fmla="*/ 1163002 w 2876550"/>
              <a:gd name="connsiteY773" fmla="*/ 240031 h 1959293"/>
              <a:gd name="connsiteX774" fmla="*/ 1188720 w 2876550"/>
              <a:gd name="connsiteY774" fmla="*/ 211456 h 1959293"/>
              <a:gd name="connsiteX775" fmla="*/ 1022985 w 2876550"/>
              <a:gd name="connsiteY775" fmla="*/ 211456 h 1959293"/>
              <a:gd name="connsiteX776" fmla="*/ 1048702 w 2876550"/>
              <a:gd name="connsiteY776" fmla="*/ 240031 h 1959293"/>
              <a:gd name="connsiteX777" fmla="*/ 1022985 w 2876550"/>
              <a:gd name="connsiteY777" fmla="*/ 268606 h 1959293"/>
              <a:gd name="connsiteX778" fmla="*/ 997267 w 2876550"/>
              <a:gd name="connsiteY778" fmla="*/ 240031 h 1959293"/>
              <a:gd name="connsiteX779" fmla="*/ 1022985 w 2876550"/>
              <a:gd name="connsiteY779" fmla="*/ 211456 h 1959293"/>
              <a:gd name="connsiteX780" fmla="*/ 857249 w 2876550"/>
              <a:gd name="connsiteY780" fmla="*/ 211456 h 1959293"/>
              <a:gd name="connsiteX781" fmla="*/ 882967 w 2876550"/>
              <a:gd name="connsiteY781" fmla="*/ 240031 h 1959293"/>
              <a:gd name="connsiteX782" fmla="*/ 857249 w 2876550"/>
              <a:gd name="connsiteY782" fmla="*/ 268606 h 1959293"/>
              <a:gd name="connsiteX783" fmla="*/ 831532 w 2876550"/>
              <a:gd name="connsiteY783" fmla="*/ 240031 h 1959293"/>
              <a:gd name="connsiteX784" fmla="*/ 857249 w 2876550"/>
              <a:gd name="connsiteY784" fmla="*/ 211456 h 1959293"/>
              <a:gd name="connsiteX785" fmla="*/ 690562 w 2876550"/>
              <a:gd name="connsiteY785" fmla="*/ 211456 h 1959293"/>
              <a:gd name="connsiteX786" fmla="*/ 716280 w 2876550"/>
              <a:gd name="connsiteY786" fmla="*/ 240031 h 1959293"/>
              <a:gd name="connsiteX787" fmla="*/ 690562 w 2876550"/>
              <a:gd name="connsiteY787" fmla="*/ 268606 h 1959293"/>
              <a:gd name="connsiteX788" fmla="*/ 664845 w 2876550"/>
              <a:gd name="connsiteY788" fmla="*/ 240031 h 1959293"/>
              <a:gd name="connsiteX789" fmla="*/ 690562 w 2876550"/>
              <a:gd name="connsiteY789" fmla="*/ 211456 h 1959293"/>
              <a:gd name="connsiteX790" fmla="*/ 524827 w 2876550"/>
              <a:gd name="connsiteY790" fmla="*/ 211456 h 1959293"/>
              <a:gd name="connsiteX791" fmla="*/ 550545 w 2876550"/>
              <a:gd name="connsiteY791" fmla="*/ 240031 h 1959293"/>
              <a:gd name="connsiteX792" fmla="*/ 524827 w 2876550"/>
              <a:gd name="connsiteY792" fmla="*/ 268606 h 1959293"/>
              <a:gd name="connsiteX793" fmla="*/ 499110 w 2876550"/>
              <a:gd name="connsiteY793" fmla="*/ 240031 h 1959293"/>
              <a:gd name="connsiteX794" fmla="*/ 524827 w 2876550"/>
              <a:gd name="connsiteY794" fmla="*/ 211456 h 1959293"/>
              <a:gd name="connsiteX795" fmla="*/ 358139 w 2876550"/>
              <a:gd name="connsiteY795" fmla="*/ 211456 h 1959293"/>
              <a:gd name="connsiteX796" fmla="*/ 383857 w 2876550"/>
              <a:gd name="connsiteY796" fmla="*/ 240031 h 1959293"/>
              <a:gd name="connsiteX797" fmla="*/ 358139 w 2876550"/>
              <a:gd name="connsiteY797" fmla="*/ 268606 h 1959293"/>
              <a:gd name="connsiteX798" fmla="*/ 332422 w 2876550"/>
              <a:gd name="connsiteY798" fmla="*/ 240031 h 1959293"/>
              <a:gd name="connsiteX799" fmla="*/ 358139 w 2876550"/>
              <a:gd name="connsiteY799" fmla="*/ 211456 h 1959293"/>
              <a:gd name="connsiteX800" fmla="*/ 192405 w 2876550"/>
              <a:gd name="connsiteY800" fmla="*/ 211456 h 1959293"/>
              <a:gd name="connsiteX801" fmla="*/ 218122 w 2876550"/>
              <a:gd name="connsiteY801" fmla="*/ 240031 h 1959293"/>
              <a:gd name="connsiteX802" fmla="*/ 192405 w 2876550"/>
              <a:gd name="connsiteY802" fmla="*/ 268606 h 1959293"/>
              <a:gd name="connsiteX803" fmla="*/ 166687 w 2876550"/>
              <a:gd name="connsiteY803" fmla="*/ 240031 h 1959293"/>
              <a:gd name="connsiteX804" fmla="*/ 192405 w 2876550"/>
              <a:gd name="connsiteY804" fmla="*/ 211456 h 1959293"/>
              <a:gd name="connsiteX805" fmla="*/ 25718 w 2876550"/>
              <a:gd name="connsiteY805" fmla="*/ 211456 h 1959293"/>
              <a:gd name="connsiteX806" fmla="*/ 51435 w 2876550"/>
              <a:gd name="connsiteY806" fmla="*/ 240031 h 1959293"/>
              <a:gd name="connsiteX807" fmla="*/ 25718 w 2876550"/>
              <a:gd name="connsiteY807" fmla="*/ 268606 h 1959293"/>
              <a:gd name="connsiteX808" fmla="*/ 0 w 2876550"/>
              <a:gd name="connsiteY808" fmla="*/ 240031 h 1959293"/>
              <a:gd name="connsiteX809" fmla="*/ 25718 w 2876550"/>
              <a:gd name="connsiteY809" fmla="*/ 211456 h 1959293"/>
              <a:gd name="connsiteX810" fmla="*/ 2850832 w 2876550"/>
              <a:gd name="connsiteY810" fmla="*/ 0 h 1959293"/>
              <a:gd name="connsiteX811" fmla="*/ 2876550 w 2876550"/>
              <a:gd name="connsiteY811" fmla="*/ 28575 h 1959293"/>
              <a:gd name="connsiteX812" fmla="*/ 2850832 w 2876550"/>
              <a:gd name="connsiteY812" fmla="*/ 57150 h 1959293"/>
              <a:gd name="connsiteX813" fmla="*/ 2825115 w 2876550"/>
              <a:gd name="connsiteY813" fmla="*/ 28575 h 1959293"/>
              <a:gd name="connsiteX814" fmla="*/ 2850832 w 2876550"/>
              <a:gd name="connsiteY814" fmla="*/ 0 h 1959293"/>
              <a:gd name="connsiteX815" fmla="*/ 2684144 w 2876550"/>
              <a:gd name="connsiteY815" fmla="*/ 0 h 1959293"/>
              <a:gd name="connsiteX816" fmla="*/ 2709862 w 2876550"/>
              <a:gd name="connsiteY816" fmla="*/ 28575 h 1959293"/>
              <a:gd name="connsiteX817" fmla="*/ 2684144 w 2876550"/>
              <a:gd name="connsiteY817" fmla="*/ 57150 h 1959293"/>
              <a:gd name="connsiteX818" fmla="*/ 2658427 w 2876550"/>
              <a:gd name="connsiteY818" fmla="*/ 28575 h 1959293"/>
              <a:gd name="connsiteX819" fmla="*/ 2684144 w 2876550"/>
              <a:gd name="connsiteY819" fmla="*/ 0 h 1959293"/>
              <a:gd name="connsiteX820" fmla="*/ 2518409 w 2876550"/>
              <a:gd name="connsiteY820" fmla="*/ 0 h 1959293"/>
              <a:gd name="connsiteX821" fmla="*/ 2544127 w 2876550"/>
              <a:gd name="connsiteY821" fmla="*/ 28575 h 1959293"/>
              <a:gd name="connsiteX822" fmla="*/ 2518409 w 2876550"/>
              <a:gd name="connsiteY822" fmla="*/ 57150 h 1959293"/>
              <a:gd name="connsiteX823" fmla="*/ 2492692 w 2876550"/>
              <a:gd name="connsiteY823" fmla="*/ 28575 h 1959293"/>
              <a:gd name="connsiteX824" fmla="*/ 2518409 w 2876550"/>
              <a:gd name="connsiteY824" fmla="*/ 0 h 1959293"/>
              <a:gd name="connsiteX825" fmla="*/ 2352674 w 2876550"/>
              <a:gd name="connsiteY825" fmla="*/ 0 h 1959293"/>
              <a:gd name="connsiteX826" fmla="*/ 2378392 w 2876550"/>
              <a:gd name="connsiteY826" fmla="*/ 28575 h 1959293"/>
              <a:gd name="connsiteX827" fmla="*/ 2352674 w 2876550"/>
              <a:gd name="connsiteY827" fmla="*/ 57150 h 1959293"/>
              <a:gd name="connsiteX828" fmla="*/ 2326957 w 2876550"/>
              <a:gd name="connsiteY828" fmla="*/ 28575 h 1959293"/>
              <a:gd name="connsiteX829" fmla="*/ 2352674 w 2876550"/>
              <a:gd name="connsiteY829" fmla="*/ 0 h 1959293"/>
              <a:gd name="connsiteX830" fmla="*/ 2185987 w 2876550"/>
              <a:gd name="connsiteY830" fmla="*/ 0 h 1959293"/>
              <a:gd name="connsiteX831" fmla="*/ 2211705 w 2876550"/>
              <a:gd name="connsiteY831" fmla="*/ 28575 h 1959293"/>
              <a:gd name="connsiteX832" fmla="*/ 2185987 w 2876550"/>
              <a:gd name="connsiteY832" fmla="*/ 57150 h 1959293"/>
              <a:gd name="connsiteX833" fmla="*/ 2160270 w 2876550"/>
              <a:gd name="connsiteY833" fmla="*/ 28575 h 1959293"/>
              <a:gd name="connsiteX834" fmla="*/ 2185987 w 2876550"/>
              <a:gd name="connsiteY834" fmla="*/ 0 h 1959293"/>
              <a:gd name="connsiteX835" fmla="*/ 2020252 w 2876550"/>
              <a:gd name="connsiteY835" fmla="*/ 0 h 1959293"/>
              <a:gd name="connsiteX836" fmla="*/ 2045969 w 2876550"/>
              <a:gd name="connsiteY836" fmla="*/ 28575 h 1959293"/>
              <a:gd name="connsiteX837" fmla="*/ 2020252 w 2876550"/>
              <a:gd name="connsiteY837" fmla="*/ 57150 h 1959293"/>
              <a:gd name="connsiteX838" fmla="*/ 1994534 w 2876550"/>
              <a:gd name="connsiteY838" fmla="*/ 28575 h 1959293"/>
              <a:gd name="connsiteX839" fmla="*/ 2020252 w 2876550"/>
              <a:gd name="connsiteY839" fmla="*/ 0 h 1959293"/>
              <a:gd name="connsiteX840" fmla="*/ 1853565 w 2876550"/>
              <a:gd name="connsiteY840" fmla="*/ 0 h 1959293"/>
              <a:gd name="connsiteX841" fmla="*/ 1879282 w 2876550"/>
              <a:gd name="connsiteY841" fmla="*/ 28575 h 1959293"/>
              <a:gd name="connsiteX842" fmla="*/ 1853565 w 2876550"/>
              <a:gd name="connsiteY842" fmla="*/ 57150 h 1959293"/>
              <a:gd name="connsiteX843" fmla="*/ 1827847 w 2876550"/>
              <a:gd name="connsiteY843" fmla="*/ 28575 h 1959293"/>
              <a:gd name="connsiteX844" fmla="*/ 1853565 w 2876550"/>
              <a:gd name="connsiteY844" fmla="*/ 0 h 1959293"/>
              <a:gd name="connsiteX845" fmla="*/ 1687829 w 2876550"/>
              <a:gd name="connsiteY845" fmla="*/ 0 h 1959293"/>
              <a:gd name="connsiteX846" fmla="*/ 1713547 w 2876550"/>
              <a:gd name="connsiteY846" fmla="*/ 28575 h 1959293"/>
              <a:gd name="connsiteX847" fmla="*/ 1687829 w 2876550"/>
              <a:gd name="connsiteY847" fmla="*/ 57150 h 1959293"/>
              <a:gd name="connsiteX848" fmla="*/ 1662112 w 2876550"/>
              <a:gd name="connsiteY848" fmla="*/ 28575 h 1959293"/>
              <a:gd name="connsiteX849" fmla="*/ 1687829 w 2876550"/>
              <a:gd name="connsiteY849" fmla="*/ 0 h 1959293"/>
              <a:gd name="connsiteX850" fmla="*/ 1521142 w 2876550"/>
              <a:gd name="connsiteY850" fmla="*/ 0 h 1959293"/>
              <a:gd name="connsiteX851" fmla="*/ 1546860 w 2876550"/>
              <a:gd name="connsiteY851" fmla="*/ 28575 h 1959293"/>
              <a:gd name="connsiteX852" fmla="*/ 1521142 w 2876550"/>
              <a:gd name="connsiteY852" fmla="*/ 57150 h 1959293"/>
              <a:gd name="connsiteX853" fmla="*/ 1495425 w 2876550"/>
              <a:gd name="connsiteY853" fmla="*/ 28575 h 1959293"/>
              <a:gd name="connsiteX854" fmla="*/ 1521142 w 2876550"/>
              <a:gd name="connsiteY854" fmla="*/ 0 h 1959293"/>
              <a:gd name="connsiteX855" fmla="*/ 1355407 w 2876550"/>
              <a:gd name="connsiteY855" fmla="*/ 0 h 1959293"/>
              <a:gd name="connsiteX856" fmla="*/ 1381125 w 2876550"/>
              <a:gd name="connsiteY856" fmla="*/ 28575 h 1959293"/>
              <a:gd name="connsiteX857" fmla="*/ 1355407 w 2876550"/>
              <a:gd name="connsiteY857" fmla="*/ 57150 h 1959293"/>
              <a:gd name="connsiteX858" fmla="*/ 1329690 w 2876550"/>
              <a:gd name="connsiteY858" fmla="*/ 28575 h 1959293"/>
              <a:gd name="connsiteX859" fmla="*/ 1355407 w 2876550"/>
              <a:gd name="connsiteY859" fmla="*/ 0 h 1959293"/>
              <a:gd name="connsiteX860" fmla="*/ 1188720 w 2876550"/>
              <a:gd name="connsiteY860" fmla="*/ 0 h 1959293"/>
              <a:gd name="connsiteX861" fmla="*/ 1214437 w 2876550"/>
              <a:gd name="connsiteY861" fmla="*/ 28575 h 1959293"/>
              <a:gd name="connsiteX862" fmla="*/ 1188720 w 2876550"/>
              <a:gd name="connsiteY862" fmla="*/ 57150 h 1959293"/>
              <a:gd name="connsiteX863" fmla="*/ 1163002 w 2876550"/>
              <a:gd name="connsiteY863" fmla="*/ 28575 h 1959293"/>
              <a:gd name="connsiteX864" fmla="*/ 1188720 w 2876550"/>
              <a:gd name="connsiteY864" fmla="*/ 0 h 1959293"/>
              <a:gd name="connsiteX865" fmla="*/ 1022985 w 2876550"/>
              <a:gd name="connsiteY865" fmla="*/ 0 h 1959293"/>
              <a:gd name="connsiteX866" fmla="*/ 1048702 w 2876550"/>
              <a:gd name="connsiteY866" fmla="*/ 28575 h 1959293"/>
              <a:gd name="connsiteX867" fmla="*/ 1022985 w 2876550"/>
              <a:gd name="connsiteY867" fmla="*/ 57150 h 1959293"/>
              <a:gd name="connsiteX868" fmla="*/ 997267 w 2876550"/>
              <a:gd name="connsiteY868" fmla="*/ 28575 h 1959293"/>
              <a:gd name="connsiteX869" fmla="*/ 1022985 w 2876550"/>
              <a:gd name="connsiteY869" fmla="*/ 0 h 1959293"/>
              <a:gd name="connsiteX870" fmla="*/ 857249 w 2876550"/>
              <a:gd name="connsiteY870" fmla="*/ 0 h 1959293"/>
              <a:gd name="connsiteX871" fmla="*/ 882967 w 2876550"/>
              <a:gd name="connsiteY871" fmla="*/ 28575 h 1959293"/>
              <a:gd name="connsiteX872" fmla="*/ 857249 w 2876550"/>
              <a:gd name="connsiteY872" fmla="*/ 57150 h 1959293"/>
              <a:gd name="connsiteX873" fmla="*/ 831532 w 2876550"/>
              <a:gd name="connsiteY873" fmla="*/ 28575 h 1959293"/>
              <a:gd name="connsiteX874" fmla="*/ 857249 w 2876550"/>
              <a:gd name="connsiteY874" fmla="*/ 0 h 1959293"/>
              <a:gd name="connsiteX875" fmla="*/ 690562 w 2876550"/>
              <a:gd name="connsiteY875" fmla="*/ 0 h 1959293"/>
              <a:gd name="connsiteX876" fmla="*/ 716280 w 2876550"/>
              <a:gd name="connsiteY876" fmla="*/ 28575 h 1959293"/>
              <a:gd name="connsiteX877" fmla="*/ 690562 w 2876550"/>
              <a:gd name="connsiteY877" fmla="*/ 57150 h 1959293"/>
              <a:gd name="connsiteX878" fmla="*/ 664845 w 2876550"/>
              <a:gd name="connsiteY878" fmla="*/ 28575 h 1959293"/>
              <a:gd name="connsiteX879" fmla="*/ 690562 w 2876550"/>
              <a:gd name="connsiteY879" fmla="*/ 0 h 1959293"/>
              <a:gd name="connsiteX880" fmla="*/ 524827 w 2876550"/>
              <a:gd name="connsiteY880" fmla="*/ 0 h 1959293"/>
              <a:gd name="connsiteX881" fmla="*/ 550545 w 2876550"/>
              <a:gd name="connsiteY881" fmla="*/ 28575 h 1959293"/>
              <a:gd name="connsiteX882" fmla="*/ 524827 w 2876550"/>
              <a:gd name="connsiteY882" fmla="*/ 57150 h 1959293"/>
              <a:gd name="connsiteX883" fmla="*/ 499110 w 2876550"/>
              <a:gd name="connsiteY883" fmla="*/ 28575 h 1959293"/>
              <a:gd name="connsiteX884" fmla="*/ 524827 w 2876550"/>
              <a:gd name="connsiteY884" fmla="*/ 0 h 1959293"/>
              <a:gd name="connsiteX885" fmla="*/ 358139 w 2876550"/>
              <a:gd name="connsiteY885" fmla="*/ 0 h 1959293"/>
              <a:gd name="connsiteX886" fmla="*/ 383857 w 2876550"/>
              <a:gd name="connsiteY886" fmla="*/ 28575 h 1959293"/>
              <a:gd name="connsiteX887" fmla="*/ 358139 w 2876550"/>
              <a:gd name="connsiteY887" fmla="*/ 57150 h 1959293"/>
              <a:gd name="connsiteX888" fmla="*/ 332422 w 2876550"/>
              <a:gd name="connsiteY888" fmla="*/ 28575 h 1959293"/>
              <a:gd name="connsiteX889" fmla="*/ 358139 w 2876550"/>
              <a:gd name="connsiteY889" fmla="*/ 0 h 1959293"/>
              <a:gd name="connsiteX890" fmla="*/ 192405 w 2876550"/>
              <a:gd name="connsiteY890" fmla="*/ 0 h 1959293"/>
              <a:gd name="connsiteX891" fmla="*/ 218122 w 2876550"/>
              <a:gd name="connsiteY891" fmla="*/ 28575 h 1959293"/>
              <a:gd name="connsiteX892" fmla="*/ 192405 w 2876550"/>
              <a:gd name="connsiteY892" fmla="*/ 57150 h 1959293"/>
              <a:gd name="connsiteX893" fmla="*/ 166687 w 2876550"/>
              <a:gd name="connsiteY893" fmla="*/ 28575 h 1959293"/>
              <a:gd name="connsiteX894" fmla="*/ 192405 w 2876550"/>
              <a:gd name="connsiteY894" fmla="*/ 0 h 1959293"/>
              <a:gd name="connsiteX895" fmla="*/ 25718 w 2876550"/>
              <a:gd name="connsiteY895" fmla="*/ 0 h 1959293"/>
              <a:gd name="connsiteX896" fmla="*/ 51435 w 2876550"/>
              <a:gd name="connsiteY896" fmla="*/ 28575 h 1959293"/>
              <a:gd name="connsiteX897" fmla="*/ 25718 w 2876550"/>
              <a:gd name="connsiteY897" fmla="*/ 57150 h 1959293"/>
              <a:gd name="connsiteX898" fmla="*/ 0 w 2876550"/>
              <a:gd name="connsiteY898" fmla="*/ 28575 h 1959293"/>
              <a:gd name="connsiteX899" fmla="*/ 25718 w 2876550"/>
              <a:gd name="connsiteY899" fmla="*/ 0 h 195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</a:cxnLst>
            <a:rect l="l" t="t" r="r" b="b"/>
            <a:pathLst>
              <a:path w="2876550" h="1959293">
                <a:moveTo>
                  <a:pt x="2850832" y="1902143"/>
                </a:moveTo>
                <a:cubicBezTo>
                  <a:pt x="2865120" y="1902143"/>
                  <a:pt x="2876550" y="1914526"/>
                  <a:pt x="2876550" y="1930718"/>
                </a:cubicBezTo>
                <a:cubicBezTo>
                  <a:pt x="2876550" y="1945958"/>
                  <a:pt x="2865120" y="1959293"/>
                  <a:pt x="2850832" y="1959293"/>
                </a:cubicBezTo>
                <a:cubicBezTo>
                  <a:pt x="2836545" y="1959293"/>
                  <a:pt x="2825115" y="1946910"/>
                  <a:pt x="2825115" y="1930718"/>
                </a:cubicBezTo>
                <a:cubicBezTo>
                  <a:pt x="2825115" y="1915478"/>
                  <a:pt x="2836545" y="1902143"/>
                  <a:pt x="2850832" y="1902143"/>
                </a:cubicBezTo>
                <a:close/>
                <a:moveTo>
                  <a:pt x="2684144" y="1902143"/>
                </a:moveTo>
                <a:cubicBezTo>
                  <a:pt x="2698432" y="1902143"/>
                  <a:pt x="2709862" y="1914526"/>
                  <a:pt x="2709862" y="1930718"/>
                </a:cubicBezTo>
                <a:cubicBezTo>
                  <a:pt x="2709862" y="1945958"/>
                  <a:pt x="2698432" y="1959293"/>
                  <a:pt x="2684144" y="1959293"/>
                </a:cubicBezTo>
                <a:cubicBezTo>
                  <a:pt x="2669857" y="1959293"/>
                  <a:pt x="2658427" y="1946910"/>
                  <a:pt x="2658427" y="1930718"/>
                </a:cubicBezTo>
                <a:cubicBezTo>
                  <a:pt x="2658427" y="1915478"/>
                  <a:pt x="2669857" y="1902143"/>
                  <a:pt x="2684144" y="1902143"/>
                </a:cubicBezTo>
                <a:close/>
                <a:moveTo>
                  <a:pt x="2518409" y="1902143"/>
                </a:moveTo>
                <a:cubicBezTo>
                  <a:pt x="2532697" y="1902143"/>
                  <a:pt x="2544127" y="1914526"/>
                  <a:pt x="2544127" y="1930718"/>
                </a:cubicBezTo>
                <a:cubicBezTo>
                  <a:pt x="2544127" y="1945958"/>
                  <a:pt x="2532697" y="1959293"/>
                  <a:pt x="2518409" y="1959293"/>
                </a:cubicBezTo>
                <a:cubicBezTo>
                  <a:pt x="2504122" y="1959293"/>
                  <a:pt x="2492692" y="1946910"/>
                  <a:pt x="2492692" y="1930718"/>
                </a:cubicBezTo>
                <a:cubicBezTo>
                  <a:pt x="2492692" y="1915478"/>
                  <a:pt x="2504122" y="1902143"/>
                  <a:pt x="2518409" y="1902143"/>
                </a:cubicBezTo>
                <a:close/>
                <a:moveTo>
                  <a:pt x="2352674" y="1902143"/>
                </a:moveTo>
                <a:cubicBezTo>
                  <a:pt x="2366962" y="1902143"/>
                  <a:pt x="2378392" y="1914526"/>
                  <a:pt x="2378392" y="1930718"/>
                </a:cubicBezTo>
                <a:cubicBezTo>
                  <a:pt x="2378392" y="1946910"/>
                  <a:pt x="2366962" y="1959293"/>
                  <a:pt x="2352674" y="1959293"/>
                </a:cubicBezTo>
                <a:cubicBezTo>
                  <a:pt x="2338387" y="1959293"/>
                  <a:pt x="2326957" y="1946910"/>
                  <a:pt x="2326957" y="1930718"/>
                </a:cubicBezTo>
                <a:cubicBezTo>
                  <a:pt x="2326957" y="1914526"/>
                  <a:pt x="2338387" y="1902143"/>
                  <a:pt x="2352674" y="1902143"/>
                </a:cubicBezTo>
                <a:close/>
                <a:moveTo>
                  <a:pt x="2185987" y="1902143"/>
                </a:moveTo>
                <a:cubicBezTo>
                  <a:pt x="2200275" y="1902143"/>
                  <a:pt x="2211705" y="1914526"/>
                  <a:pt x="2211705" y="1930718"/>
                </a:cubicBezTo>
                <a:cubicBezTo>
                  <a:pt x="2211705" y="1945958"/>
                  <a:pt x="2200275" y="1959293"/>
                  <a:pt x="2185987" y="1959293"/>
                </a:cubicBezTo>
                <a:cubicBezTo>
                  <a:pt x="2171700" y="1959293"/>
                  <a:pt x="2160270" y="1946910"/>
                  <a:pt x="2160270" y="1930718"/>
                </a:cubicBezTo>
                <a:cubicBezTo>
                  <a:pt x="2160270" y="1915478"/>
                  <a:pt x="2171700" y="1902143"/>
                  <a:pt x="2185987" y="1902143"/>
                </a:cubicBezTo>
                <a:close/>
                <a:moveTo>
                  <a:pt x="2020252" y="1902143"/>
                </a:moveTo>
                <a:cubicBezTo>
                  <a:pt x="2034539" y="1902143"/>
                  <a:pt x="2045969" y="1914526"/>
                  <a:pt x="2045969" y="1930718"/>
                </a:cubicBezTo>
                <a:cubicBezTo>
                  <a:pt x="2045969" y="1945958"/>
                  <a:pt x="2034539" y="1959293"/>
                  <a:pt x="2020252" y="1959293"/>
                </a:cubicBezTo>
                <a:cubicBezTo>
                  <a:pt x="2005964" y="1959293"/>
                  <a:pt x="1994534" y="1946910"/>
                  <a:pt x="1994534" y="1930718"/>
                </a:cubicBezTo>
                <a:cubicBezTo>
                  <a:pt x="1994534" y="1915478"/>
                  <a:pt x="2005964" y="1902143"/>
                  <a:pt x="2020252" y="1902143"/>
                </a:cubicBezTo>
                <a:close/>
                <a:moveTo>
                  <a:pt x="1853565" y="1902143"/>
                </a:moveTo>
                <a:cubicBezTo>
                  <a:pt x="1867852" y="1902143"/>
                  <a:pt x="1879282" y="1914526"/>
                  <a:pt x="1879282" y="1930718"/>
                </a:cubicBezTo>
                <a:cubicBezTo>
                  <a:pt x="1879282" y="1945958"/>
                  <a:pt x="1867852" y="1959293"/>
                  <a:pt x="1853565" y="1959293"/>
                </a:cubicBezTo>
                <a:cubicBezTo>
                  <a:pt x="1839277" y="1959293"/>
                  <a:pt x="1827847" y="1946910"/>
                  <a:pt x="1827847" y="1930718"/>
                </a:cubicBezTo>
                <a:cubicBezTo>
                  <a:pt x="1827847" y="1915478"/>
                  <a:pt x="1839277" y="1902143"/>
                  <a:pt x="1853565" y="1902143"/>
                </a:cubicBezTo>
                <a:close/>
                <a:moveTo>
                  <a:pt x="1687829" y="1902143"/>
                </a:moveTo>
                <a:cubicBezTo>
                  <a:pt x="1702117" y="1902143"/>
                  <a:pt x="1713547" y="1914526"/>
                  <a:pt x="1713547" y="1930718"/>
                </a:cubicBezTo>
                <a:cubicBezTo>
                  <a:pt x="1713547" y="1945958"/>
                  <a:pt x="1702117" y="1959293"/>
                  <a:pt x="1687829" y="1959293"/>
                </a:cubicBezTo>
                <a:cubicBezTo>
                  <a:pt x="1673542" y="1959293"/>
                  <a:pt x="1662112" y="1946910"/>
                  <a:pt x="1662112" y="1930718"/>
                </a:cubicBezTo>
                <a:cubicBezTo>
                  <a:pt x="1662112" y="1915478"/>
                  <a:pt x="1673542" y="1902143"/>
                  <a:pt x="1687829" y="1902143"/>
                </a:cubicBezTo>
                <a:close/>
                <a:moveTo>
                  <a:pt x="1521142" y="1902143"/>
                </a:moveTo>
                <a:cubicBezTo>
                  <a:pt x="1535430" y="1902143"/>
                  <a:pt x="1546860" y="1914526"/>
                  <a:pt x="1546860" y="1930718"/>
                </a:cubicBezTo>
                <a:cubicBezTo>
                  <a:pt x="1546860" y="1945958"/>
                  <a:pt x="1535430" y="1959293"/>
                  <a:pt x="1521142" y="1959293"/>
                </a:cubicBezTo>
                <a:cubicBezTo>
                  <a:pt x="1506855" y="1959293"/>
                  <a:pt x="1495425" y="1946910"/>
                  <a:pt x="1495425" y="1930718"/>
                </a:cubicBezTo>
                <a:cubicBezTo>
                  <a:pt x="1495425" y="1915478"/>
                  <a:pt x="1506855" y="1902143"/>
                  <a:pt x="1521142" y="1902143"/>
                </a:cubicBezTo>
                <a:close/>
                <a:moveTo>
                  <a:pt x="1355407" y="1902143"/>
                </a:moveTo>
                <a:cubicBezTo>
                  <a:pt x="1369695" y="1902143"/>
                  <a:pt x="1381125" y="1914526"/>
                  <a:pt x="1381125" y="1930718"/>
                </a:cubicBezTo>
                <a:cubicBezTo>
                  <a:pt x="1381125" y="1945958"/>
                  <a:pt x="1369695" y="1959293"/>
                  <a:pt x="1355407" y="1959293"/>
                </a:cubicBezTo>
                <a:cubicBezTo>
                  <a:pt x="1341120" y="1959293"/>
                  <a:pt x="1329690" y="1946910"/>
                  <a:pt x="1329690" y="1930718"/>
                </a:cubicBezTo>
                <a:cubicBezTo>
                  <a:pt x="1329690" y="1915478"/>
                  <a:pt x="1341120" y="1902143"/>
                  <a:pt x="1355407" y="1902143"/>
                </a:cubicBezTo>
                <a:close/>
                <a:moveTo>
                  <a:pt x="1188720" y="1902143"/>
                </a:moveTo>
                <a:cubicBezTo>
                  <a:pt x="1203007" y="1902143"/>
                  <a:pt x="1214437" y="1914526"/>
                  <a:pt x="1214437" y="1930718"/>
                </a:cubicBezTo>
                <a:cubicBezTo>
                  <a:pt x="1214437" y="1945958"/>
                  <a:pt x="1203007" y="1959293"/>
                  <a:pt x="1188720" y="1959293"/>
                </a:cubicBezTo>
                <a:cubicBezTo>
                  <a:pt x="1174432" y="1959293"/>
                  <a:pt x="1163002" y="1946910"/>
                  <a:pt x="1163002" y="1930718"/>
                </a:cubicBezTo>
                <a:cubicBezTo>
                  <a:pt x="1163002" y="1915478"/>
                  <a:pt x="1174432" y="1902143"/>
                  <a:pt x="1188720" y="1902143"/>
                </a:cubicBezTo>
                <a:close/>
                <a:moveTo>
                  <a:pt x="1022985" y="1902143"/>
                </a:moveTo>
                <a:cubicBezTo>
                  <a:pt x="1037272" y="1902143"/>
                  <a:pt x="1048702" y="1914526"/>
                  <a:pt x="1048702" y="1930718"/>
                </a:cubicBezTo>
                <a:cubicBezTo>
                  <a:pt x="1048702" y="1945958"/>
                  <a:pt x="1037272" y="1959293"/>
                  <a:pt x="1022985" y="1959293"/>
                </a:cubicBezTo>
                <a:cubicBezTo>
                  <a:pt x="1008697" y="1959293"/>
                  <a:pt x="997267" y="1946910"/>
                  <a:pt x="997267" y="1930718"/>
                </a:cubicBezTo>
                <a:cubicBezTo>
                  <a:pt x="997267" y="1915478"/>
                  <a:pt x="1008697" y="1902143"/>
                  <a:pt x="1022985" y="1902143"/>
                </a:cubicBezTo>
                <a:close/>
                <a:moveTo>
                  <a:pt x="857249" y="1902143"/>
                </a:moveTo>
                <a:cubicBezTo>
                  <a:pt x="871537" y="1902143"/>
                  <a:pt x="882967" y="1914526"/>
                  <a:pt x="882967" y="1930718"/>
                </a:cubicBezTo>
                <a:cubicBezTo>
                  <a:pt x="882967" y="1945958"/>
                  <a:pt x="871537" y="1959293"/>
                  <a:pt x="857249" y="1959293"/>
                </a:cubicBezTo>
                <a:cubicBezTo>
                  <a:pt x="842962" y="1959293"/>
                  <a:pt x="831532" y="1946910"/>
                  <a:pt x="831532" y="1930718"/>
                </a:cubicBezTo>
                <a:cubicBezTo>
                  <a:pt x="831532" y="1915478"/>
                  <a:pt x="842962" y="1902143"/>
                  <a:pt x="857249" y="1902143"/>
                </a:cubicBezTo>
                <a:close/>
                <a:moveTo>
                  <a:pt x="690562" y="1902143"/>
                </a:moveTo>
                <a:cubicBezTo>
                  <a:pt x="704850" y="1902143"/>
                  <a:pt x="716280" y="1914526"/>
                  <a:pt x="716280" y="1930718"/>
                </a:cubicBezTo>
                <a:cubicBezTo>
                  <a:pt x="716280" y="1945958"/>
                  <a:pt x="704850" y="1959293"/>
                  <a:pt x="690562" y="1959293"/>
                </a:cubicBezTo>
                <a:cubicBezTo>
                  <a:pt x="676275" y="1959293"/>
                  <a:pt x="664845" y="1946910"/>
                  <a:pt x="664845" y="1930718"/>
                </a:cubicBezTo>
                <a:cubicBezTo>
                  <a:pt x="664845" y="1915478"/>
                  <a:pt x="676275" y="1902143"/>
                  <a:pt x="690562" y="1902143"/>
                </a:cubicBezTo>
                <a:close/>
                <a:moveTo>
                  <a:pt x="524827" y="1902143"/>
                </a:moveTo>
                <a:cubicBezTo>
                  <a:pt x="539115" y="1902143"/>
                  <a:pt x="550545" y="1914526"/>
                  <a:pt x="550545" y="1930718"/>
                </a:cubicBezTo>
                <a:cubicBezTo>
                  <a:pt x="550545" y="1945958"/>
                  <a:pt x="539115" y="1959293"/>
                  <a:pt x="524827" y="1959293"/>
                </a:cubicBezTo>
                <a:cubicBezTo>
                  <a:pt x="510540" y="1959293"/>
                  <a:pt x="499110" y="1946910"/>
                  <a:pt x="499110" y="1930718"/>
                </a:cubicBezTo>
                <a:cubicBezTo>
                  <a:pt x="499110" y="1915478"/>
                  <a:pt x="510540" y="1902143"/>
                  <a:pt x="524827" y="1902143"/>
                </a:cubicBezTo>
                <a:close/>
                <a:moveTo>
                  <a:pt x="358139" y="1902143"/>
                </a:moveTo>
                <a:cubicBezTo>
                  <a:pt x="372427" y="1902143"/>
                  <a:pt x="383857" y="1914526"/>
                  <a:pt x="383857" y="1930718"/>
                </a:cubicBezTo>
                <a:cubicBezTo>
                  <a:pt x="383857" y="1946910"/>
                  <a:pt x="372427" y="1959293"/>
                  <a:pt x="358139" y="1959293"/>
                </a:cubicBezTo>
                <a:cubicBezTo>
                  <a:pt x="343852" y="1959293"/>
                  <a:pt x="332422" y="1946910"/>
                  <a:pt x="332422" y="1930718"/>
                </a:cubicBezTo>
                <a:cubicBezTo>
                  <a:pt x="332422" y="1914526"/>
                  <a:pt x="343852" y="1902143"/>
                  <a:pt x="358139" y="1902143"/>
                </a:cubicBezTo>
                <a:close/>
                <a:moveTo>
                  <a:pt x="192405" y="1902143"/>
                </a:moveTo>
                <a:cubicBezTo>
                  <a:pt x="206692" y="1902143"/>
                  <a:pt x="218122" y="1914526"/>
                  <a:pt x="218122" y="1930718"/>
                </a:cubicBezTo>
                <a:cubicBezTo>
                  <a:pt x="218122" y="1945958"/>
                  <a:pt x="206692" y="1959293"/>
                  <a:pt x="192405" y="1959293"/>
                </a:cubicBezTo>
                <a:cubicBezTo>
                  <a:pt x="178117" y="1959293"/>
                  <a:pt x="166687" y="1946910"/>
                  <a:pt x="166687" y="1930718"/>
                </a:cubicBezTo>
                <a:cubicBezTo>
                  <a:pt x="166687" y="1915478"/>
                  <a:pt x="178117" y="1902143"/>
                  <a:pt x="192405" y="1902143"/>
                </a:cubicBezTo>
                <a:close/>
                <a:moveTo>
                  <a:pt x="25718" y="1902143"/>
                </a:moveTo>
                <a:cubicBezTo>
                  <a:pt x="40005" y="1902143"/>
                  <a:pt x="51435" y="1914526"/>
                  <a:pt x="51435" y="1930718"/>
                </a:cubicBezTo>
                <a:cubicBezTo>
                  <a:pt x="51435" y="1946910"/>
                  <a:pt x="40005" y="1959293"/>
                  <a:pt x="25718" y="1959293"/>
                </a:cubicBezTo>
                <a:cubicBezTo>
                  <a:pt x="11430" y="1959293"/>
                  <a:pt x="0" y="1946910"/>
                  <a:pt x="0" y="1930718"/>
                </a:cubicBezTo>
                <a:cubicBezTo>
                  <a:pt x="0" y="1914526"/>
                  <a:pt x="11430" y="1902143"/>
                  <a:pt x="25718" y="1902143"/>
                </a:cubicBezTo>
                <a:close/>
                <a:moveTo>
                  <a:pt x="2850832" y="1690688"/>
                </a:moveTo>
                <a:cubicBezTo>
                  <a:pt x="2865120" y="1690688"/>
                  <a:pt x="2876550" y="1703071"/>
                  <a:pt x="2876550" y="1719263"/>
                </a:cubicBezTo>
                <a:cubicBezTo>
                  <a:pt x="2876550" y="1734503"/>
                  <a:pt x="2865120" y="1747838"/>
                  <a:pt x="2850832" y="1747838"/>
                </a:cubicBezTo>
                <a:cubicBezTo>
                  <a:pt x="2836545" y="1747838"/>
                  <a:pt x="2825115" y="1735455"/>
                  <a:pt x="2825115" y="1719263"/>
                </a:cubicBezTo>
                <a:cubicBezTo>
                  <a:pt x="2825115" y="1703071"/>
                  <a:pt x="2836545" y="1690688"/>
                  <a:pt x="2850832" y="1690688"/>
                </a:cubicBezTo>
                <a:close/>
                <a:moveTo>
                  <a:pt x="2684144" y="1690688"/>
                </a:moveTo>
                <a:cubicBezTo>
                  <a:pt x="2698432" y="1690688"/>
                  <a:pt x="2709862" y="1703071"/>
                  <a:pt x="2709862" y="1719263"/>
                </a:cubicBezTo>
                <a:cubicBezTo>
                  <a:pt x="2709862" y="1735455"/>
                  <a:pt x="2698432" y="1747838"/>
                  <a:pt x="2684144" y="1747838"/>
                </a:cubicBezTo>
                <a:cubicBezTo>
                  <a:pt x="2669857" y="1747838"/>
                  <a:pt x="2658427" y="1735455"/>
                  <a:pt x="2658427" y="1719263"/>
                </a:cubicBezTo>
                <a:cubicBezTo>
                  <a:pt x="2658427" y="1703071"/>
                  <a:pt x="2669857" y="1690688"/>
                  <a:pt x="2684144" y="1690688"/>
                </a:cubicBezTo>
                <a:close/>
                <a:moveTo>
                  <a:pt x="2518409" y="1690688"/>
                </a:moveTo>
                <a:cubicBezTo>
                  <a:pt x="2532697" y="1690688"/>
                  <a:pt x="2544127" y="1703071"/>
                  <a:pt x="2544127" y="1719263"/>
                </a:cubicBezTo>
                <a:cubicBezTo>
                  <a:pt x="2544127" y="1734503"/>
                  <a:pt x="2532697" y="1747838"/>
                  <a:pt x="2518409" y="1747838"/>
                </a:cubicBezTo>
                <a:cubicBezTo>
                  <a:pt x="2504122" y="1747838"/>
                  <a:pt x="2492692" y="1735455"/>
                  <a:pt x="2492692" y="1719263"/>
                </a:cubicBezTo>
                <a:cubicBezTo>
                  <a:pt x="2492692" y="1703071"/>
                  <a:pt x="2504122" y="1690688"/>
                  <a:pt x="2518409" y="1690688"/>
                </a:cubicBezTo>
                <a:close/>
                <a:moveTo>
                  <a:pt x="2352674" y="1690688"/>
                </a:moveTo>
                <a:cubicBezTo>
                  <a:pt x="2366962" y="1690688"/>
                  <a:pt x="2378392" y="1703071"/>
                  <a:pt x="2378392" y="1719263"/>
                </a:cubicBezTo>
                <a:cubicBezTo>
                  <a:pt x="2378392" y="1734503"/>
                  <a:pt x="2366962" y="1747838"/>
                  <a:pt x="2352674" y="1747838"/>
                </a:cubicBezTo>
                <a:cubicBezTo>
                  <a:pt x="2338387" y="1747838"/>
                  <a:pt x="2326957" y="1735455"/>
                  <a:pt x="2326957" y="1719263"/>
                </a:cubicBezTo>
                <a:cubicBezTo>
                  <a:pt x="2326957" y="1703071"/>
                  <a:pt x="2338387" y="1690688"/>
                  <a:pt x="2352674" y="1690688"/>
                </a:cubicBezTo>
                <a:close/>
                <a:moveTo>
                  <a:pt x="2185987" y="1690688"/>
                </a:moveTo>
                <a:cubicBezTo>
                  <a:pt x="2200275" y="1690688"/>
                  <a:pt x="2211705" y="1703071"/>
                  <a:pt x="2211705" y="1719263"/>
                </a:cubicBezTo>
                <a:cubicBezTo>
                  <a:pt x="2211705" y="1734503"/>
                  <a:pt x="2200275" y="1747838"/>
                  <a:pt x="2185987" y="1747838"/>
                </a:cubicBezTo>
                <a:cubicBezTo>
                  <a:pt x="2171700" y="1747838"/>
                  <a:pt x="2160270" y="1735455"/>
                  <a:pt x="2160270" y="1719263"/>
                </a:cubicBezTo>
                <a:cubicBezTo>
                  <a:pt x="2160270" y="1703071"/>
                  <a:pt x="2171700" y="1690688"/>
                  <a:pt x="2185987" y="1690688"/>
                </a:cubicBezTo>
                <a:close/>
                <a:moveTo>
                  <a:pt x="2020252" y="1690688"/>
                </a:moveTo>
                <a:cubicBezTo>
                  <a:pt x="2034539" y="1690688"/>
                  <a:pt x="2045969" y="1703071"/>
                  <a:pt x="2045969" y="1719263"/>
                </a:cubicBezTo>
                <a:cubicBezTo>
                  <a:pt x="2045969" y="1735455"/>
                  <a:pt x="2034539" y="1747838"/>
                  <a:pt x="2020252" y="1747838"/>
                </a:cubicBezTo>
                <a:cubicBezTo>
                  <a:pt x="2005964" y="1747838"/>
                  <a:pt x="1994534" y="1735455"/>
                  <a:pt x="1994534" y="1719263"/>
                </a:cubicBezTo>
                <a:cubicBezTo>
                  <a:pt x="1994534" y="1703071"/>
                  <a:pt x="2005964" y="1690688"/>
                  <a:pt x="2020252" y="1690688"/>
                </a:cubicBezTo>
                <a:close/>
                <a:moveTo>
                  <a:pt x="1853565" y="1690688"/>
                </a:moveTo>
                <a:cubicBezTo>
                  <a:pt x="1867852" y="1690688"/>
                  <a:pt x="1879282" y="1703071"/>
                  <a:pt x="1879282" y="1719263"/>
                </a:cubicBezTo>
                <a:cubicBezTo>
                  <a:pt x="1879282" y="1734503"/>
                  <a:pt x="1867852" y="1747838"/>
                  <a:pt x="1853565" y="1747838"/>
                </a:cubicBezTo>
                <a:cubicBezTo>
                  <a:pt x="1839277" y="1747838"/>
                  <a:pt x="1827847" y="1735455"/>
                  <a:pt x="1827847" y="1719263"/>
                </a:cubicBezTo>
                <a:cubicBezTo>
                  <a:pt x="1827847" y="1703071"/>
                  <a:pt x="1839277" y="1690688"/>
                  <a:pt x="1853565" y="1690688"/>
                </a:cubicBezTo>
                <a:close/>
                <a:moveTo>
                  <a:pt x="1687829" y="1690688"/>
                </a:moveTo>
                <a:cubicBezTo>
                  <a:pt x="1702117" y="1690688"/>
                  <a:pt x="1713547" y="1703071"/>
                  <a:pt x="1713547" y="1719263"/>
                </a:cubicBezTo>
                <a:cubicBezTo>
                  <a:pt x="1713547" y="1734503"/>
                  <a:pt x="1702117" y="1747838"/>
                  <a:pt x="1687829" y="1747838"/>
                </a:cubicBezTo>
                <a:cubicBezTo>
                  <a:pt x="1673542" y="1747838"/>
                  <a:pt x="1662112" y="1735455"/>
                  <a:pt x="1662112" y="1719263"/>
                </a:cubicBezTo>
                <a:cubicBezTo>
                  <a:pt x="1662112" y="1703071"/>
                  <a:pt x="1673542" y="1690688"/>
                  <a:pt x="1687829" y="1690688"/>
                </a:cubicBezTo>
                <a:close/>
                <a:moveTo>
                  <a:pt x="1521142" y="1690688"/>
                </a:moveTo>
                <a:cubicBezTo>
                  <a:pt x="1535430" y="1690688"/>
                  <a:pt x="1546860" y="1703071"/>
                  <a:pt x="1546860" y="1719263"/>
                </a:cubicBezTo>
                <a:cubicBezTo>
                  <a:pt x="1546860" y="1734503"/>
                  <a:pt x="1535430" y="1747838"/>
                  <a:pt x="1521142" y="1747838"/>
                </a:cubicBezTo>
                <a:cubicBezTo>
                  <a:pt x="1506855" y="1747838"/>
                  <a:pt x="1495425" y="1735455"/>
                  <a:pt x="1495425" y="1719263"/>
                </a:cubicBezTo>
                <a:cubicBezTo>
                  <a:pt x="1495425" y="1703071"/>
                  <a:pt x="1506855" y="1690688"/>
                  <a:pt x="1521142" y="1690688"/>
                </a:cubicBezTo>
                <a:close/>
                <a:moveTo>
                  <a:pt x="1355407" y="1690688"/>
                </a:moveTo>
                <a:cubicBezTo>
                  <a:pt x="1369695" y="1690688"/>
                  <a:pt x="1381125" y="1703071"/>
                  <a:pt x="1381125" y="1719263"/>
                </a:cubicBezTo>
                <a:cubicBezTo>
                  <a:pt x="1381125" y="1734503"/>
                  <a:pt x="1369695" y="1747838"/>
                  <a:pt x="1355407" y="1747838"/>
                </a:cubicBezTo>
                <a:cubicBezTo>
                  <a:pt x="1341120" y="1747838"/>
                  <a:pt x="1329690" y="1735455"/>
                  <a:pt x="1329690" y="1719263"/>
                </a:cubicBezTo>
                <a:cubicBezTo>
                  <a:pt x="1329690" y="1703071"/>
                  <a:pt x="1341120" y="1690688"/>
                  <a:pt x="1355407" y="1690688"/>
                </a:cubicBezTo>
                <a:close/>
                <a:moveTo>
                  <a:pt x="1188720" y="1690688"/>
                </a:moveTo>
                <a:cubicBezTo>
                  <a:pt x="1203007" y="1690688"/>
                  <a:pt x="1214437" y="1703071"/>
                  <a:pt x="1214437" y="1719263"/>
                </a:cubicBezTo>
                <a:cubicBezTo>
                  <a:pt x="1214437" y="1734503"/>
                  <a:pt x="1203007" y="1747838"/>
                  <a:pt x="1188720" y="1747838"/>
                </a:cubicBezTo>
                <a:cubicBezTo>
                  <a:pt x="1174432" y="1747838"/>
                  <a:pt x="1163002" y="1735455"/>
                  <a:pt x="1163002" y="1719263"/>
                </a:cubicBezTo>
                <a:cubicBezTo>
                  <a:pt x="1163002" y="1703071"/>
                  <a:pt x="1174432" y="1690688"/>
                  <a:pt x="1188720" y="1690688"/>
                </a:cubicBezTo>
                <a:close/>
                <a:moveTo>
                  <a:pt x="1022985" y="1690688"/>
                </a:moveTo>
                <a:cubicBezTo>
                  <a:pt x="1037272" y="1690688"/>
                  <a:pt x="1048702" y="1703071"/>
                  <a:pt x="1048702" y="1719263"/>
                </a:cubicBezTo>
                <a:cubicBezTo>
                  <a:pt x="1048702" y="1734503"/>
                  <a:pt x="1037272" y="1747838"/>
                  <a:pt x="1022985" y="1747838"/>
                </a:cubicBezTo>
                <a:cubicBezTo>
                  <a:pt x="1008697" y="1747838"/>
                  <a:pt x="997267" y="1735455"/>
                  <a:pt x="997267" y="1719263"/>
                </a:cubicBezTo>
                <a:cubicBezTo>
                  <a:pt x="997267" y="1703071"/>
                  <a:pt x="1008697" y="1690688"/>
                  <a:pt x="1022985" y="1690688"/>
                </a:cubicBezTo>
                <a:close/>
                <a:moveTo>
                  <a:pt x="857249" y="1690688"/>
                </a:moveTo>
                <a:cubicBezTo>
                  <a:pt x="871537" y="1690688"/>
                  <a:pt x="882967" y="1703071"/>
                  <a:pt x="882967" y="1719263"/>
                </a:cubicBezTo>
                <a:cubicBezTo>
                  <a:pt x="882967" y="1734503"/>
                  <a:pt x="871537" y="1747838"/>
                  <a:pt x="857249" y="1747838"/>
                </a:cubicBezTo>
                <a:cubicBezTo>
                  <a:pt x="842962" y="1747838"/>
                  <a:pt x="831532" y="1735455"/>
                  <a:pt x="831532" y="1719263"/>
                </a:cubicBezTo>
                <a:cubicBezTo>
                  <a:pt x="831532" y="1703071"/>
                  <a:pt x="842962" y="1690688"/>
                  <a:pt x="857249" y="1690688"/>
                </a:cubicBezTo>
                <a:close/>
                <a:moveTo>
                  <a:pt x="690562" y="1690688"/>
                </a:moveTo>
                <a:cubicBezTo>
                  <a:pt x="704850" y="1690688"/>
                  <a:pt x="716280" y="1703071"/>
                  <a:pt x="716280" y="1719263"/>
                </a:cubicBezTo>
                <a:cubicBezTo>
                  <a:pt x="716280" y="1735455"/>
                  <a:pt x="704850" y="1747838"/>
                  <a:pt x="690562" y="1747838"/>
                </a:cubicBezTo>
                <a:cubicBezTo>
                  <a:pt x="676275" y="1747838"/>
                  <a:pt x="664845" y="1735455"/>
                  <a:pt x="664845" y="1719263"/>
                </a:cubicBezTo>
                <a:cubicBezTo>
                  <a:pt x="664845" y="1703071"/>
                  <a:pt x="676275" y="1690688"/>
                  <a:pt x="690562" y="1690688"/>
                </a:cubicBezTo>
                <a:close/>
                <a:moveTo>
                  <a:pt x="524827" y="1690688"/>
                </a:moveTo>
                <a:cubicBezTo>
                  <a:pt x="539115" y="1690688"/>
                  <a:pt x="550545" y="1703071"/>
                  <a:pt x="550545" y="1719263"/>
                </a:cubicBezTo>
                <a:cubicBezTo>
                  <a:pt x="550545" y="1734503"/>
                  <a:pt x="539115" y="1747838"/>
                  <a:pt x="524827" y="1747838"/>
                </a:cubicBezTo>
                <a:cubicBezTo>
                  <a:pt x="510540" y="1747838"/>
                  <a:pt x="499110" y="1735455"/>
                  <a:pt x="499110" y="1719263"/>
                </a:cubicBezTo>
                <a:cubicBezTo>
                  <a:pt x="499110" y="1703071"/>
                  <a:pt x="510540" y="1690688"/>
                  <a:pt x="524827" y="1690688"/>
                </a:cubicBezTo>
                <a:close/>
                <a:moveTo>
                  <a:pt x="358139" y="1690688"/>
                </a:moveTo>
                <a:cubicBezTo>
                  <a:pt x="372427" y="1690688"/>
                  <a:pt x="383857" y="1703071"/>
                  <a:pt x="383857" y="1719263"/>
                </a:cubicBezTo>
                <a:cubicBezTo>
                  <a:pt x="383857" y="1734503"/>
                  <a:pt x="372427" y="1747838"/>
                  <a:pt x="358139" y="1747838"/>
                </a:cubicBezTo>
                <a:cubicBezTo>
                  <a:pt x="343852" y="1747838"/>
                  <a:pt x="332422" y="1735455"/>
                  <a:pt x="332422" y="1719263"/>
                </a:cubicBezTo>
                <a:cubicBezTo>
                  <a:pt x="332422" y="1703071"/>
                  <a:pt x="343852" y="1690688"/>
                  <a:pt x="358139" y="1690688"/>
                </a:cubicBezTo>
                <a:close/>
                <a:moveTo>
                  <a:pt x="192405" y="1690688"/>
                </a:moveTo>
                <a:cubicBezTo>
                  <a:pt x="206692" y="1690688"/>
                  <a:pt x="218122" y="1703071"/>
                  <a:pt x="218122" y="1719263"/>
                </a:cubicBezTo>
                <a:cubicBezTo>
                  <a:pt x="218122" y="1734503"/>
                  <a:pt x="206692" y="1747838"/>
                  <a:pt x="192405" y="1747838"/>
                </a:cubicBezTo>
                <a:cubicBezTo>
                  <a:pt x="178117" y="1747838"/>
                  <a:pt x="166687" y="1735455"/>
                  <a:pt x="166687" y="1719263"/>
                </a:cubicBezTo>
                <a:cubicBezTo>
                  <a:pt x="166687" y="1703071"/>
                  <a:pt x="178117" y="1690688"/>
                  <a:pt x="192405" y="1690688"/>
                </a:cubicBezTo>
                <a:close/>
                <a:moveTo>
                  <a:pt x="25718" y="1690688"/>
                </a:moveTo>
                <a:cubicBezTo>
                  <a:pt x="40005" y="1690688"/>
                  <a:pt x="51435" y="1703071"/>
                  <a:pt x="51435" y="1719263"/>
                </a:cubicBezTo>
                <a:cubicBezTo>
                  <a:pt x="51435" y="1734503"/>
                  <a:pt x="40005" y="1747838"/>
                  <a:pt x="25718" y="1747838"/>
                </a:cubicBezTo>
                <a:cubicBezTo>
                  <a:pt x="11430" y="1747838"/>
                  <a:pt x="0" y="1735455"/>
                  <a:pt x="0" y="1719263"/>
                </a:cubicBezTo>
                <a:cubicBezTo>
                  <a:pt x="0" y="1703071"/>
                  <a:pt x="11430" y="1690688"/>
                  <a:pt x="25718" y="1690688"/>
                </a:cubicBezTo>
                <a:close/>
                <a:moveTo>
                  <a:pt x="2020252" y="1480185"/>
                </a:moveTo>
                <a:cubicBezTo>
                  <a:pt x="2034539" y="1480185"/>
                  <a:pt x="2045969" y="1492568"/>
                  <a:pt x="2045969" y="1508760"/>
                </a:cubicBezTo>
                <a:cubicBezTo>
                  <a:pt x="2045969" y="1524953"/>
                  <a:pt x="2034539" y="1537335"/>
                  <a:pt x="2020252" y="1537335"/>
                </a:cubicBezTo>
                <a:cubicBezTo>
                  <a:pt x="2005964" y="1537335"/>
                  <a:pt x="1994534" y="1524953"/>
                  <a:pt x="1994534" y="1508760"/>
                </a:cubicBezTo>
                <a:cubicBezTo>
                  <a:pt x="1994534" y="1492568"/>
                  <a:pt x="2005964" y="1480185"/>
                  <a:pt x="2020252" y="1480185"/>
                </a:cubicBezTo>
                <a:close/>
                <a:moveTo>
                  <a:pt x="1853565" y="1480185"/>
                </a:moveTo>
                <a:cubicBezTo>
                  <a:pt x="1867852" y="1480185"/>
                  <a:pt x="1879282" y="1492568"/>
                  <a:pt x="1879282" y="1508760"/>
                </a:cubicBezTo>
                <a:cubicBezTo>
                  <a:pt x="1879282" y="1524000"/>
                  <a:pt x="1867852" y="1537335"/>
                  <a:pt x="1853565" y="1537335"/>
                </a:cubicBezTo>
                <a:cubicBezTo>
                  <a:pt x="1839277" y="1537335"/>
                  <a:pt x="1827847" y="1524953"/>
                  <a:pt x="1827847" y="1508760"/>
                </a:cubicBezTo>
                <a:cubicBezTo>
                  <a:pt x="1827847" y="1492568"/>
                  <a:pt x="1839277" y="1480185"/>
                  <a:pt x="1853565" y="1480185"/>
                </a:cubicBezTo>
                <a:close/>
                <a:moveTo>
                  <a:pt x="1687829" y="1480185"/>
                </a:moveTo>
                <a:cubicBezTo>
                  <a:pt x="1702117" y="1480185"/>
                  <a:pt x="1713547" y="1492568"/>
                  <a:pt x="1713547" y="1508760"/>
                </a:cubicBezTo>
                <a:cubicBezTo>
                  <a:pt x="1713547" y="1524000"/>
                  <a:pt x="1702117" y="1537335"/>
                  <a:pt x="1687829" y="1537335"/>
                </a:cubicBezTo>
                <a:cubicBezTo>
                  <a:pt x="1673542" y="1537335"/>
                  <a:pt x="1662112" y="1524953"/>
                  <a:pt x="1662112" y="1508760"/>
                </a:cubicBezTo>
                <a:cubicBezTo>
                  <a:pt x="1662112" y="1492568"/>
                  <a:pt x="1673542" y="1480185"/>
                  <a:pt x="1687829" y="1480185"/>
                </a:cubicBezTo>
                <a:close/>
                <a:moveTo>
                  <a:pt x="1521142" y="1480185"/>
                </a:moveTo>
                <a:cubicBezTo>
                  <a:pt x="1535430" y="1480185"/>
                  <a:pt x="1546860" y="1492568"/>
                  <a:pt x="1546860" y="1508760"/>
                </a:cubicBezTo>
                <a:cubicBezTo>
                  <a:pt x="1546860" y="1524000"/>
                  <a:pt x="1535430" y="1537335"/>
                  <a:pt x="1521142" y="1537335"/>
                </a:cubicBezTo>
                <a:cubicBezTo>
                  <a:pt x="1506855" y="1537335"/>
                  <a:pt x="1495425" y="1524953"/>
                  <a:pt x="1495425" y="1508760"/>
                </a:cubicBezTo>
                <a:cubicBezTo>
                  <a:pt x="1495425" y="1492568"/>
                  <a:pt x="1506855" y="1480185"/>
                  <a:pt x="1521142" y="1480185"/>
                </a:cubicBezTo>
                <a:close/>
                <a:moveTo>
                  <a:pt x="1355407" y="1480185"/>
                </a:moveTo>
                <a:cubicBezTo>
                  <a:pt x="1369695" y="1480185"/>
                  <a:pt x="1381125" y="1492568"/>
                  <a:pt x="1381125" y="1508760"/>
                </a:cubicBezTo>
                <a:cubicBezTo>
                  <a:pt x="1381125" y="1524000"/>
                  <a:pt x="1369695" y="1537335"/>
                  <a:pt x="1355407" y="1537335"/>
                </a:cubicBezTo>
                <a:cubicBezTo>
                  <a:pt x="1341120" y="1537335"/>
                  <a:pt x="1329690" y="1524953"/>
                  <a:pt x="1329690" y="1508760"/>
                </a:cubicBezTo>
                <a:cubicBezTo>
                  <a:pt x="1329690" y="1492568"/>
                  <a:pt x="1341120" y="1480185"/>
                  <a:pt x="1355407" y="1480185"/>
                </a:cubicBezTo>
                <a:close/>
                <a:moveTo>
                  <a:pt x="1188720" y="1480185"/>
                </a:moveTo>
                <a:cubicBezTo>
                  <a:pt x="1203007" y="1480185"/>
                  <a:pt x="1214437" y="1492568"/>
                  <a:pt x="1214437" y="1508760"/>
                </a:cubicBezTo>
                <a:cubicBezTo>
                  <a:pt x="1214437" y="1524000"/>
                  <a:pt x="1203007" y="1537335"/>
                  <a:pt x="1188720" y="1537335"/>
                </a:cubicBezTo>
                <a:cubicBezTo>
                  <a:pt x="1174432" y="1537335"/>
                  <a:pt x="1163002" y="1524953"/>
                  <a:pt x="1163002" y="1508760"/>
                </a:cubicBezTo>
                <a:cubicBezTo>
                  <a:pt x="1163002" y="1492568"/>
                  <a:pt x="1174432" y="1480185"/>
                  <a:pt x="1188720" y="1480185"/>
                </a:cubicBezTo>
                <a:close/>
                <a:moveTo>
                  <a:pt x="1022985" y="1480185"/>
                </a:moveTo>
                <a:cubicBezTo>
                  <a:pt x="1037272" y="1480185"/>
                  <a:pt x="1048702" y="1492568"/>
                  <a:pt x="1048702" y="1508760"/>
                </a:cubicBezTo>
                <a:cubicBezTo>
                  <a:pt x="1048702" y="1524000"/>
                  <a:pt x="1037272" y="1537335"/>
                  <a:pt x="1022985" y="1537335"/>
                </a:cubicBezTo>
                <a:cubicBezTo>
                  <a:pt x="1008697" y="1537335"/>
                  <a:pt x="997267" y="1524953"/>
                  <a:pt x="997267" y="1508760"/>
                </a:cubicBezTo>
                <a:cubicBezTo>
                  <a:pt x="997267" y="1492568"/>
                  <a:pt x="1008697" y="1480185"/>
                  <a:pt x="1022985" y="1480185"/>
                </a:cubicBezTo>
                <a:close/>
                <a:moveTo>
                  <a:pt x="857249" y="1480185"/>
                </a:moveTo>
                <a:cubicBezTo>
                  <a:pt x="871537" y="1480185"/>
                  <a:pt x="882967" y="1492568"/>
                  <a:pt x="882967" y="1508760"/>
                </a:cubicBezTo>
                <a:cubicBezTo>
                  <a:pt x="882967" y="1524000"/>
                  <a:pt x="871537" y="1537335"/>
                  <a:pt x="857249" y="1537335"/>
                </a:cubicBezTo>
                <a:cubicBezTo>
                  <a:pt x="842962" y="1537335"/>
                  <a:pt x="831532" y="1524953"/>
                  <a:pt x="831532" y="1508760"/>
                </a:cubicBezTo>
                <a:cubicBezTo>
                  <a:pt x="831532" y="1492568"/>
                  <a:pt x="842962" y="1480185"/>
                  <a:pt x="857249" y="1480185"/>
                </a:cubicBezTo>
                <a:close/>
                <a:moveTo>
                  <a:pt x="690562" y="1480185"/>
                </a:moveTo>
                <a:cubicBezTo>
                  <a:pt x="704850" y="1480185"/>
                  <a:pt x="716280" y="1492568"/>
                  <a:pt x="716280" y="1508760"/>
                </a:cubicBezTo>
                <a:cubicBezTo>
                  <a:pt x="716280" y="1524000"/>
                  <a:pt x="704850" y="1537335"/>
                  <a:pt x="690562" y="1537335"/>
                </a:cubicBezTo>
                <a:cubicBezTo>
                  <a:pt x="676275" y="1537335"/>
                  <a:pt x="664845" y="1524953"/>
                  <a:pt x="664845" y="1508760"/>
                </a:cubicBezTo>
                <a:cubicBezTo>
                  <a:pt x="664845" y="1492568"/>
                  <a:pt x="676275" y="1480185"/>
                  <a:pt x="690562" y="1480185"/>
                </a:cubicBezTo>
                <a:close/>
                <a:moveTo>
                  <a:pt x="524827" y="1480185"/>
                </a:moveTo>
                <a:cubicBezTo>
                  <a:pt x="539115" y="1480185"/>
                  <a:pt x="550545" y="1492568"/>
                  <a:pt x="550545" y="1508760"/>
                </a:cubicBezTo>
                <a:cubicBezTo>
                  <a:pt x="550545" y="1524000"/>
                  <a:pt x="539115" y="1537335"/>
                  <a:pt x="524827" y="1537335"/>
                </a:cubicBezTo>
                <a:cubicBezTo>
                  <a:pt x="510540" y="1537335"/>
                  <a:pt x="499110" y="1524953"/>
                  <a:pt x="499110" y="1508760"/>
                </a:cubicBezTo>
                <a:cubicBezTo>
                  <a:pt x="499110" y="1492568"/>
                  <a:pt x="510540" y="1480185"/>
                  <a:pt x="524827" y="1480185"/>
                </a:cubicBezTo>
                <a:close/>
                <a:moveTo>
                  <a:pt x="358139" y="1480185"/>
                </a:moveTo>
                <a:cubicBezTo>
                  <a:pt x="372427" y="1480185"/>
                  <a:pt x="383857" y="1492568"/>
                  <a:pt x="383857" y="1508760"/>
                </a:cubicBezTo>
                <a:cubicBezTo>
                  <a:pt x="383857" y="1524000"/>
                  <a:pt x="372427" y="1537335"/>
                  <a:pt x="358139" y="1537335"/>
                </a:cubicBezTo>
                <a:cubicBezTo>
                  <a:pt x="343852" y="1537335"/>
                  <a:pt x="332422" y="1524953"/>
                  <a:pt x="332422" y="1508760"/>
                </a:cubicBezTo>
                <a:cubicBezTo>
                  <a:pt x="332422" y="1492568"/>
                  <a:pt x="343852" y="1480185"/>
                  <a:pt x="358139" y="1480185"/>
                </a:cubicBezTo>
                <a:close/>
                <a:moveTo>
                  <a:pt x="192405" y="1480185"/>
                </a:moveTo>
                <a:cubicBezTo>
                  <a:pt x="206692" y="1480185"/>
                  <a:pt x="218122" y="1492568"/>
                  <a:pt x="218122" y="1508760"/>
                </a:cubicBezTo>
                <a:cubicBezTo>
                  <a:pt x="218122" y="1524000"/>
                  <a:pt x="206692" y="1537335"/>
                  <a:pt x="192405" y="1537335"/>
                </a:cubicBezTo>
                <a:cubicBezTo>
                  <a:pt x="178117" y="1537335"/>
                  <a:pt x="166687" y="1524953"/>
                  <a:pt x="166687" y="1508760"/>
                </a:cubicBezTo>
                <a:cubicBezTo>
                  <a:pt x="166687" y="1492568"/>
                  <a:pt x="178117" y="1480185"/>
                  <a:pt x="192405" y="1480185"/>
                </a:cubicBezTo>
                <a:close/>
                <a:moveTo>
                  <a:pt x="25718" y="1480185"/>
                </a:moveTo>
                <a:cubicBezTo>
                  <a:pt x="40005" y="1480185"/>
                  <a:pt x="51435" y="1492568"/>
                  <a:pt x="51435" y="1508760"/>
                </a:cubicBezTo>
                <a:cubicBezTo>
                  <a:pt x="51435" y="1524000"/>
                  <a:pt x="40005" y="1537335"/>
                  <a:pt x="25718" y="1537335"/>
                </a:cubicBezTo>
                <a:cubicBezTo>
                  <a:pt x="11430" y="1537335"/>
                  <a:pt x="0" y="1524953"/>
                  <a:pt x="0" y="1508760"/>
                </a:cubicBezTo>
                <a:cubicBezTo>
                  <a:pt x="0" y="1492568"/>
                  <a:pt x="11430" y="1480185"/>
                  <a:pt x="25718" y="1480185"/>
                </a:cubicBezTo>
                <a:close/>
                <a:moveTo>
                  <a:pt x="2850832" y="1479233"/>
                </a:moveTo>
                <a:cubicBezTo>
                  <a:pt x="2865120" y="1479233"/>
                  <a:pt x="2876550" y="1491616"/>
                  <a:pt x="2876550" y="1507808"/>
                </a:cubicBezTo>
                <a:cubicBezTo>
                  <a:pt x="2876550" y="1523048"/>
                  <a:pt x="2865120" y="1536383"/>
                  <a:pt x="2850832" y="1536383"/>
                </a:cubicBezTo>
                <a:cubicBezTo>
                  <a:pt x="2836545" y="1536383"/>
                  <a:pt x="2825115" y="1524000"/>
                  <a:pt x="2825115" y="1507808"/>
                </a:cubicBezTo>
                <a:cubicBezTo>
                  <a:pt x="2825115" y="1492568"/>
                  <a:pt x="2836545" y="1479233"/>
                  <a:pt x="2850832" y="1479233"/>
                </a:cubicBezTo>
                <a:close/>
                <a:moveTo>
                  <a:pt x="2684144" y="1479233"/>
                </a:moveTo>
                <a:cubicBezTo>
                  <a:pt x="2698432" y="1479233"/>
                  <a:pt x="2709862" y="1491616"/>
                  <a:pt x="2709862" y="1507808"/>
                </a:cubicBezTo>
                <a:cubicBezTo>
                  <a:pt x="2709862" y="1523048"/>
                  <a:pt x="2698432" y="1536383"/>
                  <a:pt x="2684144" y="1536383"/>
                </a:cubicBezTo>
                <a:cubicBezTo>
                  <a:pt x="2669857" y="1536383"/>
                  <a:pt x="2658427" y="1524000"/>
                  <a:pt x="2658427" y="1507808"/>
                </a:cubicBezTo>
                <a:cubicBezTo>
                  <a:pt x="2658427" y="1492568"/>
                  <a:pt x="2669857" y="1479233"/>
                  <a:pt x="2684144" y="1479233"/>
                </a:cubicBezTo>
                <a:close/>
                <a:moveTo>
                  <a:pt x="2518409" y="1479233"/>
                </a:moveTo>
                <a:cubicBezTo>
                  <a:pt x="2532697" y="1479233"/>
                  <a:pt x="2544127" y="1491616"/>
                  <a:pt x="2544127" y="1507808"/>
                </a:cubicBezTo>
                <a:cubicBezTo>
                  <a:pt x="2544127" y="1523048"/>
                  <a:pt x="2532697" y="1536383"/>
                  <a:pt x="2518409" y="1536383"/>
                </a:cubicBezTo>
                <a:cubicBezTo>
                  <a:pt x="2504122" y="1536383"/>
                  <a:pt x="2492692" y="1524000"/>
                  <a:pt x="2492692" y="1507808"/>
                </a:cubicBezTo>
                <a:cubicBezTo>
                  <a:pt x="2492692" y="1492568"/>
                  <a:pt x="2504122" y="1479233"/>
                  <a:pt x="2518409" y="1479233"/>
                </a:cubicBezTo>
                <a:close/>
                <a:moveTo>
                  <a:pt x="2352674" y="1479233"/>
                </a:moveTo>
                <a:cubicBezTo>
                  <a:pt x="2366962" y="1479233"/>
                  <a:pt x="2378392" y="1491616"/>
                  <a:pt x="2378392" y="1507808"/>
                </a:cubicBezTo>
                <a:cubicBezTo>
                  <a:pt x="2378392" y="1523048"/>
                  <a:pt x="2366962" y="1536383"/>
                  <a:pt x="2352674" y="1536383"/>
                </a:cubicBezTo>
                <a:cubicBezTo>
                  <a:pt x="2338387" y="1536383"/>
                  <a:pt x="2326957" y="1524000"/>
                  <a:pt x="2326957" y="1507808"/>
                </a:cubicBezTo>
                <a:cubicBezTo>
                  <a:pt x="2326957" y="1492568"/>
                  <a:pt x="2338387" y="1479233"/>
                  <a:pt x="2352674" y="1479233"/>
                </a:cubicBezTo>
                <a:close/>
                <a:moveTo>
                  <a:pt x="2185987" y="1479233"/>
                </a:moveTo>
                <a:cubicBezTo>
                  <a:pt x="2200275" y="1479233"/>
                  <a:pt x="2211705" y="1491616"/>
                  <a:pt x="2211705" y="1507808"/>
                </a:cubicBezTo>
                <a:cubicBezTo>
                  <a:pt x="2211705" y="1523048"/>
                  <a:pt x="2200275" y="1536383"/>
                  <a:pt x="2185987" y="1536383"/>
                </a:cubicBezTo>
                <a:cubicBezTo>
                  <a:pt x="2171700" y="1536383"/>
                  <a:pt x="2160270" y="1524000"/>
                  <a:pt x="2160270" y="1507808"/>
                </a:cubicBezTo>
                <a:cubicBezTo>
                  <a:pt x="2160270" y="1492568"/>
                  <a:pt x="2171700" y="1479233"/>
                  <a:pt x="2185987" y="1479233"/>
                </a:cubicBezTo>
                <a:close/>
                <a:moveTo>
                  <a:pt x="2850832" y="1267778"/>
                </a:moveTo>
                <a:cubicBezTo>
                  <a:pt x="2865120" y="1267778"/>
                  <a:pt x="2876550" y="1280160"/>
                  <a:pt x="2876550" y="1296353"/>
                </a:cubicBezTo>
                <a:cubicBezTo>
                  <a:pt x="2876550" y="1311593"/>
                  <a:pt x="2865120" y="1324928"/>
                  <a:pt x="2850832" y="1324928"/>
                </a:cubicBezTo>
                <a:cubicBezTo>
                  <a:pt x="2836545" y="1324928"/>
                  <a:pt x="2825115" y="1312545"/>
                  <a:pt x="2825115" y="1296353"/>
                </a:cubicBezTo>
                <a:cubicBezTo>
                  <a:pt x="2825115" y="1281113"/>
                  <a:pt x="2836545" y="1267778"/>
                  <a:pt x="2850832" y="1267778"/>
                </a:cubicBezTo>
                <a:close/>
                <a:moveTo>
                  <a:pt x="2684144" y="1267778"/>
                </a:moveTo>
                <a:cubicBezTo>
                  <a:pt x="2698432" y="1267778"/>
                  <a:pt x="2709862" y="1280160"/>
                  <a:pt x="2709862" y="1296353"/>
                </a:cubicBezTo>
                <a:cubicBezTo>
                  <a:pt x="2709862" y="1311593"/>
                  <a:pt x="2698432" y="1324928"/>
                  <a:pt x="2684144" y="1324928"/>
                </a:cubicBezTo>
                <a:cubicBezTo>
                  <a:pt x="2669857" y="1324928"/>
                  <a:pt x="2658427" y="1312545"/>
                  <a:pt x="2658427" y="1296353"/>
                </a:cubicBezTo>
                <a:cubicBezTo>
                  <a:pt x="2658427" y="1281113"/>
                  <a:pt x="2669857" y="1267778"/>
                  <a:pt x="2684144" y="1267778"/>
                </a:cubicBezTo>
                <a:close/>
                <a:moveTo>
                  <a:pt x="2518409" y="1267778"/>
                </a:moveTo>
                <a:cubicBezTo>
                  <a:pt x="2532697" y="1267778"/>
                  <a:pt x="2544127" y="1280160"/>
                  <a:pt x="2544127" y="1296353"/>
                </a:cubicBezTo>
                <a:cubicBezTo>
                  <a:pt x="2544127" y="1311593"/>
                  <a:pt x="2532697" y="1324928"/>
                  <a:pt x="2518409" y="1324928"/>
                </a:cubicBezTo>
                <a:cubicBezTo>
                  <a:pt x="2504122" y="1324928"/>
                  <a:pt x="2492692" y="1312545"/>
                  <a:pt x="2492692" y="1296353"/>
                </a:cubicBezTo>
                <a:cubicBezTo>
                  <a:pt x="2492692" y="1281113"/>
                  <a:pt x="2504122" y="1267778"/>
                  <a:pt x="2518409" y="1267778"/>
                </a:cubicBezTo>
                <a:close/>
                <a:moveTo>
                  <a:pt x="2352674" y="1267778"/>
                </a:moveTo>
                <a:cubicBezTo>
                  <a:pt x="2366962" y="1267778"/>
                  <a:pt x="2378392" y="1280160"/>
                  <a:pt x="2378392" y="1296353"/>
                </a:cubicBezTo>
                <a:cubicBezTo>
                  <a:pt x="2378392" y="1311593"/>
                  <a:pt x="2366962" y="1324928"/>
                  <a:pt x="2352674" y="1324928"/>
                </a:cubicBezTo>
                <a:cubicBezTo>
                  <a:pt x="2338387" y="1324928"/>
                  <a:pt x="2326957" y="1312545"/>
                  <a:pt x="2326957" y="1296353"/>
                </a:cubicBezTo>
                <a:cubicBezTo>
                  <a:pt x="2326957" y="1281113"/>
                  <a:pt x="2338387" y="1267778"/>
                  <a:pt x="2352674" y="1267778"/>
                </a:cubicBezTo>
                <a:close/>
                <a:moveTo>
                  <a:pt x="2185987" y="1267778"/>
                </a:moveTo>
                <a:cubicBezTo>
                  <a:pt x="2200275" y="1267778"/>
                  <a:pt x="2211705" y="1280160"/>
                  <a:pt x="2211705" y="1296353"/>
                </a:cubicBezTo>
                <a:cubicBezTo>
                  <a:pt x="2211705" y="1312545"/>
                  <a:pt x="2200275" y="1324928"/>
                  <a:pt x="2185987" y="1324928"/>
                </a:cubicBezTo>
                <a:cubicBezTo>
                  <a:pt x="2171700" y="1324928"/>
                  <a:pt x="2160270" y="1312545"/>
                  <a:pt x="2160270" y="1296353"/>
                </a:cubicBezTo>
                <a:cubicBezTo>
                  <a:pt x="2160270" y="1280160"/>
                  <a:pt x="2171700" y="1267778"/>
                  <a:pt x="2185987" y="1267778"/>
                </a:cubicBezTo>
                <a:close/>
                <a:moveTo>
                  <a:pt x="2020252" y="1267778"/>
                </a:moveTo>
                <a:cubicBezTo>
                  <a:pt x="2034539" y="1267778"/>
                  <a:pt x="2045969" y="1280160"/>
                  <a:pt x="2045969" y="1296353"/>
                </a:cubicBezTo>
                <a:cubicBezTo>
                  <a:pt x="2045969" y="1311593"/>
                  <a:pt x="2034539" y="1324928"/>
                  <a:pt x="2020252" y="1324928"/>
                </a:cubicBezTo>
                <a:cubicBezTo>
                  <a:pt x="2005964" y="1324928"/>
                  <a:pt x="1994534" y="1312545"/>
                  <a:pt x="1994534" y="1296353"/>
                </a:cubicBezTo>
                <a:cubicBezTo>
                  <a:pt x="1994534" y="1281113"/>
                  <a:pt x="2005964" y="1267778"/>
                  <a:pt x="2020252" y="1267778"/>
                </a:cubicBezTo>
                <a:close/>
                <a:moveTo>
                  <a:pt x="1853565" y="1267778"/>
                </a:moveTo>
                <a:cubicBezTo>
                  <a:pt x="1867852" y="1267778"/>
                  <a:pt x="1879282" y="1280160"/>
                  <a:pt x="1879282" y="1296353"/>
                </a:cubicBezTo>
                <a:cubicBezTo>
                  <a:pt x="1879282" y="1311593"/>
                  <a:pt x="1867852" y="1324928"/>
                  <a:pt x="1853565" y="1324928"/>
                </a:cubicBezTo>
                <a:cubicBezTo>
                  <a:pt x="1839277" y="1324928"/>
                  <a:pt x="1827847" y="1312545"/>
                  <a:pt x="1827847" y="1296353"/>
                </a:cubicBezTo>
                <a:cubicBezTo>
                  <a:pt x="1827847" y="1281113"/>
                  <a:pt x="1839277" y="1267778"/>
                  <a:pt x="1853565" y="1267778"/>
                </a:cubicBezTo>
                <a:close/>
                <a:moveTo>
                  <a:pt x="1687829" y="1267778"/>
                </a:moveTo>
                <a:cubicBezTo>
                  <a:pt x="1702117" y="1267778"/>
                  <a:pt x="1713547" y="1280160"/>
                  <a:pt x="1713547" y="1296353"/>
                </a:cubicBezTo>
                <a:cubicBezTo>
                  <a:pt x="1713547" y="1311593"/>
                  <a:pt x="1702117" y="1324928"/>
                  <a:pt x="1687829" y="1324928"/>
                </a:cubicBezTo>
                <a:cubicBezTo>
                  <a:pt x="1673542" y="1324928"/>
                  <a:pt x="1662112" y="1312545"/>
                  <a:pt x="1662112" y="1296353"/>
                </a:cubicBezTo>
                <a:cubicBezTo>
                  <a:pt x="1662112" y="1281113"/>
                  <a:pt x="1673542" y="1267778"/>
                  <a:pt x="1687829" y="1267778"/>
                </a:cubicBezTo>
                <a:close/>
                <a:moveTo>
                  <a:pt x="1521142" y="1267778"/>
                </a:moveTo>
                <a:cubicBezTo>
                  <a:pt x="1535430" y="1267778"/>
                  <a:pt x="1546860" y="1280160"/>
                  <a:pt x="1546860" y="1296353"/>
                </a:cubicBezTo>
                <a:cubicBezTo>
                  <a:pt x="1546860" y="1311593"/>
                  <a:pt x="1535430" y="1324928"/>
                  <a:pt x="1521142" y="1324928"/>
                </a:cubicBezTo>
                <a:cubicBezTo>
                  <a:pt x="1506855" y="1324928"/>
                  <a:pt x="1495425" y="1312545"/>
                  <a:pt x="1495425" y="1296353"/>
                </a:cubicBezTo>
                <a:cubicBezTo>
                  <a:pt x="1495425" y="1281113"/>
                  <a:pt x="1506855" y="1267778"/>
                  <a:pt x="1521142" y="1267778"/>
                </a:cubicBezTo>
                <a:close/>
                <a:moveTo>
                  <a:pt x="1355407" y="1267778"/>
                </a:moveTo>
                <a:cubicBezTo>
                  <a:pt x="1369695" y="1267778"/>
                  <a:pt x="1381125" y="1280160"/>
                  <a:pt x="1381125" y="1296353"/>
                </a:cubicBezTo>
                <a:cubicBezTo>
                  <a:pt x="1381125" y="1311593"/>
                  <a:pt x="1369695" y="1324928"/>
                  <a:pt x="1355407" y="1324928"/>
                </a:cubicBezTo>
                <a:cubicBezTo>
                  <a:pt x="1341120" y="1324928"/>
                  <a:pt x="1329690" y="1312545"/>
                  <a:pt x="1329690" y="1296353"/>
                </a:cubicBezTo>
                <a:cubicBezTo>
                  <a:pt x="1329690" y="1281113"/>
                  <a:pt x="1341120" y="1267778"/>
                  <a:pt x="1355407" y="1267778"/>
                </a:cubicBezTo>
                <a:close/>
                <a:moveTo>
                  <a:pt x="1188720" y="1267778"/>
                </a:moveTo>
                <a:cubicBezTo>
                  <a:pt x="1203007" y="1267778"/>
                  <a:pt x="1214437" y="1280160"/>
                  <a:pt x="1214437" y="1296353"/>
                </a:cubicBezTo>
                <a:cubicBezTo>
                  <a:pt x="1214437" y="1311593"/>
                  <a:pt x="1203007" y="1324928"/>
                  <a:pt x="1188720" y="1324928"/>
                </a:cubicBezTo>
                <a:cubicBezTo>
                  <a:pt x="1174432" y="1324928"/>
                  <a:pt x="1163002" y="1312545"/>
                  <a:pt x="1163002" y="1296353"/>
                </a:cubicBezTo>
                <a:cubicBezTo>
                  <a:pt x="1163002" y="1281113"/>
                  <a:pt x="1174432" y="1267778"/>
                  <a:pt x="1188720" y="1267778"/>
                </a:cubicBezTo>
                <a:close/>
                <a:moveTo>
                  <a:pt x="1022985" y="1267778"/>
                </a:moveTo>
                <a:cubicBezTo>
                  <a:pt x="1037272" y="1267778"/>
                  <a:pt x="1048702" y="1280160"/>
                  <a:pt x="1048702" y="1296353"/>
                </a:cubicBezTo>
                <a:cubicBezTo>
                  <a:pt x="1048702" y="1311593"/>
                  <a:pt x="1037272" y="1324928"/>
                  <a:pt x="1022985" y="1324928"/>
                </a:cubicBezTo>
                <a:cubicBezTo>
                  <a:pt x="1008697" y="1324928"/>
                  <a:pt x="997267" y="1312545"/>
                  <a:pt x="997267" y="1296353"/>
                </a:cubicBezTo>
                <a:cubicBezTo>
                  <a:pt x="997267" y="1281113"/>
                  <a:pt x="1008697" y="1267778"/>
                  <a:pt x="1022985" y="1267778"/>
                </a:cubicBezTo>
                <a:close/>
                <a:moveTo>
                  <a:pt x="857249" y="1267778"/>
                </a:moveTo>
                <a:cubicBezTo>
                  <a:pt x="871537" y="1267778"/>
                  <a:pt x="882967" y="1280160"/>
                  <a:pt x="882967" y="1296353"/>
                </a:cubicBezTo>
                <a:cubicBezTo>
                  <a:pt x="882967" y="1311593"/>
                  <a:pt x="871537" y="1324928"/>
                  <a:pt x="857249" y="1324928"/>
                </a:cubicBezTo>
                <a:cubicBezTo>
                  <a:pt x="842962" y="1324928"/>
                  <a:pt x="831532" y="1312545"/>
                  <a:pt x="831532" y="1296353"/>
                </a:cubicBezTo>
                <a:cubicBezTo>
                  <a:pt x="831532" y="1281113"/>
                  <a:pt x="842962" y="1267778"/>
                  <a:pt x="857249" y="1267778"/>
                </a:cubicBezTo>
                <a:close/>
                <a:moveTo>
                  <a:pt x="690562" y="1267778"/>
                </a:moveTo>
                <a:cubicBezTo>
                  <a:pt x="704850" y="1267778"/>
                  <a:pt x="716280" y="1280160"/>
                  <a:pt x="716280" y="1296353"/>
                </a:cubicBezTo>
                <a:cubicBezTo>
                  <a:pt x="716280" y="1311593"/>
                  <a:pt x="704850" y="1324928"/>
                  <a:pt x="690562" y="1324928"/>
                </a:cubicBezTo>
                <a:cubicBezTo>
                  <a:pt x="676275" y="1324928"/>
                  <a:pt x="664845" y="1312545"/>
                  <a:pt x="664845" y="1296353"/>
                </a:cubicBezTo>
                <a:cubicBezTo>
                  <a:pt x="664845" y="1281113"/>
                  <a:pt x="676275" y="1267778"/>
                  <a:pt x="690562" y="1267778"/>
                </a:cubicBezTo>
                <a:close/>
                <a:moveTo>
                  <a:pt x="524827" y="1267778"/>
                </a:moveTo>
                <a:cubicBezTo>
                  <a:pt x="539115" y="1267778"/>
                  <a:pt x="550545" y="1280160"/>
                  <a:pt x="550545" y="1296353"/>
                </a:cubicBezTo>
                <a:cubicBezTo>
                  <a:pt x="550545" y="1311593"/>
                  <a:pt x="539115" y="1324928"/>
                  <a:pt x="524827" y="1324928"/>
                </a:cubicBezTo>
                <a:cubicBezTo>
                  <a:pt x="510540" y="1324928"/>
                  <a:pt x="499110" y="1312545"/>
                  <a:pt x="499110" y="1296353"/>
                </a:cubicBezTo>
                <a:cubicBezTo>
                  <a:pt x="499110" y="1281113"/>
                  <a:pt x="510540" y="1267778"/>
                  <a:pt x="524827" y="1267778"/>
                </a:cubicBezTo>
                <a:close/>
                <a:moveTo>
                  <a:pt x="358139" y="1267778"/>
                </a:moveTo>
                <a:cubicBezTo>
                  <a:pt x="372427" y="1267778"/>
                  <a:pt x="383857" y="1280160"/>
                  <a:pt x="383857" y="1296353"/>
                </a:cubicBezTo>
                <a:cubicBezTo>
                  <a:pt x="383857" y="1311593"/>
                  <a:pt x="372427" y="1324928"/>
                  <a:pt x="358139" y="1324928"/>
                </a:cubicBezTo>
                <a:cubicBezTo>
                  <a:pt x="343852" y="1324928"/>
                  <a:pt x="332422" y="1312545"/>
                  <a:pt x="332422" y="1296353"/>
                </a:cubicBezTo>
                <a:cubicBezTo>
                  <a:pt x="332422" y="1281113"/>
                  <a:pt x="343852" y="1267778"/>
                  <a:pt x="358139" y="1267778"/>
                </a:cubicBezTo>
                <a:close/>
                <a:moveTo>
                  <a:pt x="192405" y="1267778"/>
                </a:moveTo>
                <a:cubicBezTo>
                  <a:pt x="206692" y="1267778"/>
                  <a:pt x="218122" y="1280160"/>
                  <a:pt x="218122" y="1296353"/>
                </a:cubicBezTo>
                <a:cubicBezTo>
                  <a:pt x="218122" y="1311593"/>
                  <a:pt x="206692" y="1324928"/>
                  <a:pt x="192405" y="1324928"/>
                </a:cubicBezTo>
                <a:cubicBezTo>
                  <a:pt x="178117" y="1324928"/>
                  <a:pt x="166687" y="1312545"/>
                  <a:pt x="166687" y="1296353"/>
                </a:cubicBezTo>
                <a:cubicBezTo>
                  <a:pt x="166687" y="1281113"/>
                  <a:pt x="178117" y="1267778"/>
                  <a:pt x="192405" y="1267778"/>
                </a:cubicBezTo>
                <a:close/>
                <a:moveTo>
                  <a:pt x="25718" y="1267778"/>
                </a:moveTo>
                <a:cubicBezTo>
                  <a:pt x="40005" y="1267778"/>
                  <a:pt x="51435" y="1280160"/>
                  <a:pt x="51435" y="1296353"/>
                </a:cubicBezTo>
                <a:cubicBezTo>
                  <a:pt x="51435" y="1311593"/>
                  <a:pt x="40005" y="1324928"/>
                  <a:pt x="25718" y="1324928"/>
                </a:cubicBezTo>
                <a:cubicBezTo>
                  <a:pt x="11430" y="1324928"/>
                  <a:pt x="0" y="1312545"/>
                  <a:pt x="0" y="1296353"/>
                </a:cubicBezTo>
                <a:cubicBezTo>
                  <a:pt x="0" y="1281113"/>
                  <a:pt x="11430" y="1267778"/>
                  <a:pt x="25718" y="1267778"/>
                </a:cubicBezTo>
                <a:close/>
                <a:moveTo>
                  <a:pt x="2850832" y="1057275"/>
                </a:moveTo>
                <a:cubicBezTo>
                  <a:pt x="2865120" y="1057275"/>
                  <a:pt x="2876550" y="1069658"/>
                  <a:pt x="2876550" y="1085850"/>
                </a:cubicBezTo>
                <a:cubicBezTo>
                  <a:pt x="2876550" y="1102042"/>
                  <a:pt x="2865120" y="1114425"/>
                  <a:pt x="2850832" y="1114425"/>
                </a:cubicBezTo>
                <a:cubicBezTo>
                  <a:pt x="2836545" y="1114425"/>
                  <a:pt x="2825115" y="1102042"/>
                  <a:pt x="2825115" y="1085850"/>
                </a:cubicBezTo>
                <a:cubicBezTo>
                  <a:pt x="2825115" y="1069658"/>
                  <a:pt x="2836545" y="1057275"/>
                  <a:pt x="2850832" y="1057275"/>
                </a:cubicBezTo>
                <a:close/>
                <a:moveTo>
                  <a:pt x="2684144" y="1057275"/>
                </a:moveTo>
                <a:cubicBezTo>
                  <a:pt x="2698432" y="1057275"/>
                  <a:pt x="2709862" y="1069658"/>
                  <a:pt x="2709862" y="1085850"/>
                </a:cubicBezTo>
                <a:cubicBezTo>
                  <a:pt x="2709862" y="1102042"/>
                  <a:pt x="2698432" y="1114425"/>
                  <a:pt x="2684144" y="1114425"/>
                </a:cubicBezTo>
                <a:cubicBezTo>
                  <a:pt x="2669857" y="1114425"/>
                  <a:pt x="2658427" y="1102042"/>
                  <a:pt x="2658427" y="1085850"/>
                </a:cubicBezTo>
                <a:cubicBezTo>
                  <a:pt x="2658427" y="1069658"/>
                  <a:pt x="2669857" y="1057275"/>
                  <a:pt x="2684144" y="1057275"/>
                </a:cubicBezTo>
                <a:close/>
                <a:moveTo>
                  <a:pt x="2518409" y="1057275"/>
                </a:moveTo>
                <a:cubicBezTo>
                  <a:pt x="2532697" y="1057275"/>
                  <a:pt x="2544127" y="1069658"/>
                  <a:pt x="2544127" y="1085850"/>
                </a:cubicBezTo>
                <a:cubicBezTo>
                  <a:pt x="2544127" y="1101090"/>
                  <a:pt x="2532697" y="1114425"/>
                  <a:pt x="2518409" y="1114425"/>
                </a:cubicBezTo>
                <a:cubicBezTo>
                  <a:pt x="2504122" y="1114425"/>
                  <a:pt x="2492692" y="1102042"/>
                  <a:pt x="2492692" y="1085850"/>
                </a:cubicBezTo>
                <a:cubicBezTo>
                  <a:pt x="2492692" y="1069658"/>
                  <a:pt x="2504122" y="1057275"/>
                  <a:pt x="2518409" y="1057275"/>
                </a:cubicBezTo>
                <a:close/>
                <a:moveTo>
                  <a:pt x="2352674" y="1057275"/>
                </a:moveTo>
                <a:cubicBezTo>
                  <a:pt x="2366962" y="1057275"/>
                  <a:pt x="2378392" y="1069658"/>
                  <a:pt x="2378392" y="1085850"/>
                </a:cubicBezTo>
                <a:cubicBezTo>
                  <a:pt x="2378392" y="1101090"/>
                  <a:pt x="2366962" y="1114425"/>
                  <a:pt x="2352674" y="1114425"/>
                </a:cubicBezTo>
                <a:cubicBezTo>
                  <a:pt x="2338387" y="1114425"/>
                  <a:pt x="2326957" y="1102042"/>
                  <a:pt x="2326957" y="1085850"/>
                </a:cubicBezTo>
                <a:cubicBezTo>
                  <a:pt x="2326957" y="1069658"/>
                  <a:pt x="2338387" y="1057275"/>
                  <a:pt x="2352674" y="1057275"/>
                </a:cubicBezTo>
                <a:close/>
                <a:moveTo>
                  <a:pt x="2185987" y="1057275"/>
                </a:moveTo>
                <a:cubicBezTo>
                  <a:pt x="2200275" y="1057275"/>
                  <a:pt x="2211705" y="1069658"/>
                  <a:pt x="2211705" y="1085850"/>
                </a:cubicBezTo>
                <a:cubicBezTo>
                  <a:pt x="2211705" y="1101090"/>
                  <a:pt x="2200275" y="1114425"/>
                  <a:pt x="2185987" y="1114425"/>
                </a:cubicBezTo>
                <a:cubicBezTo>
                  <a:pt x="2171700" y="1114425"/>
                  <a:pt x="2160270" y="1102042"/>
                  <a:pt x="2160270" y="1085850"/>
                </a:cubicBezTo>
                <a:cubicBezTo>
                  <a:pt x="2160270" y="1069658"/>
                  <a:pt x="2171700" y="1057275"/>
                  <a:pt x="2185987" y="1057275"/>
                </a:cubicBezTo>
                <a:close/>
                <a:moveTo>
                  <a:pt x="2020252" y="1057275"/>
                </a:moveTo>
                <a:cubicBezTo>
                  <a:pt x="2034539" y="1057275"/>
                  <a:pt x="2045969" y="1069658"/>
                  <a:pt x="2045969" y="1085850"/>
                </a:cubicBezTo>
                <a:cubicBezTo>
                  <a:pt x="2045969" y="1101090"/>
                  <a:pt x="2034539" y="1114425"/>
                  <a:pt x="2020252" y="1114425"/>
                </a:cubicBezTo>
                <a:cubicBezTo>
                  <a:pt x="2005964" y="1114425"/>
                  <a:pt x="1994534" y="1102042"/>
                  <a:pt x="1994534" y="1085850"/>
                </a:cubicBezTo>
                <a:cubicBezTo>
                  <a:pt x="1994534" y="1069658"/>
                  <a:pt x="2005964" y="1057275"/>
                  <a:pt x="2020252" y="1057275"/>
                </a:cubicBezTo>
                <a:close/>
                <a:moveTo>
                  <a:pt x="1853565" y="1057275"/>
                </a:moveTo>
                <a:cubicBezTo>
                  <a:pt x="1867852" y="1057275"/>
                  <a:pt x="1879282" y="1069658"/>
                  <a:pt x="1879282" y="1085850"/>
                </a:cubicBezTo>
                <a:cubicBezTo>
                  <a:pt x="1879282" y="1101090"/>
                  <a:pt x="1867852" y="1114425"/>
                  <a:pt x="1853565" y="1114425"/>
                </a:cubicBezTo>
                <a:cubicBezTo>
                  <a:pt x="1839277" y="1114425"/>
                  <a:pt x="1827847" y="1102042"/>
                  <a:pt x="1827847" y="1085850"/>
                </a:cubicBezTo>
                <a:cubicBezTo>
                  <a:pt x="1827847" y="1069658"/>
                  <a:pt x="1839277" y="1057275"/>
                  <a:pt x="1853565" y="1057275"/>
                </a:cubicBezTo>
                <a:close/>
                <a:moveTo>
                  <a:pt x="1687829" y="1057275"/>
                </a:moveTo>
                <a:cubicBezTo>
                  <a:pt x="1702117" y="1057275"/>
                  <a:pt x="1713547" y="1069658"/>
                  <a:pt x="1713547" y="1085850"/>
                </a:cubicBezTo>
                <a:cubicBezTo>
                  <a:pt x="1713547" y="1101090"/>
                  <a:pt x="1702117" y="1114425"/>
                  <a:pt x="1687829" y="1114425"/>
                </a:cubicBezTo>
                <a:cubicBezTo>
                  <a:pt x="1673542" y="1114425"/>
                  <a:pt x="1662112" y="1102042"/>
                  <a:pt x="1662112" y="1085850"/>
                </a:cubicBezTo>
                <a:cubicBezTo>
                  <a:pt x="1662112" y="1069658"/>
                  <a:pt x="1673542" y="1057275"/>
                  <a:pt x="1687829" y="1057275"/>
                </a:cubicBezTo>
                <a:close/>
                <a:moveTo>
                  <a:pt x="1521142" y="1057275"/>
                </a:moveTo>
                <a:cubicBezTo>
                  <a:pt x="1535430" y="1057275"/>
                  <a:pt x="1546860" y="1069658"/>
                  <a:pt x="1546860" y="1085850"/>
                </a:cubicBezTo>
                <a:cubicBezTo>
                  <a:pt x="1546860" y="1101090"/>
                  <a:pt x="1535430" y="1114425"/>
                  <a:pt x="1521142" y="1114425"/>
                </a:cubicBezTo>
                <a:cubicBezTo>
                  <a:pt x="1506855" y="1114425"/>
                  <a:pt x="1495425" y="1102042"/>
                  <a:pt x="1495425" y="1085850"/>
                </a:cubicBezTo>
                <a:cubicBezTo>
                  <a:pt x="1495425" y="1069658"/>
                  <a:pt x="1506855" y="1057275"/>
                  <a:pt x="1521142" y="1057275"/>
                </a:cubicBezTo>
                <a:close/>
                <a:moveTo>
                  <a:pt x="1355407" y="1057275"/>
                </a:moveTo>
                <a:cubicBezTo>
                  <a:pt x="1369695" y="1057275"/>
                  <a:pt x="1381125" y="1069658"/>
                  <a:pt x="1381125" y="1085850"/>
                </a:cubicBezTo>
                <a:cubicBezTo>
                  <a:pt x="1381125" y="1101090"/>
                  <a:pt x="1369695" y="1114425"/>
                  <a:pt x="1355407" y="1114425"/>
                </a:cubicBezTo>
                <a:cubicBezTo>
                  <a:pt x="1341120" y="1114425"/>
                  <a:pt x="1329690" y="1102042"/>
                  <a:pt x="1329690" y="1085850"/>
                </a:cubicBezTo>
                <a:cubicBezTo>
                  <a:pt x="1329690" y="1069658"/>
                  <a:pt x="1341120" y="1057275"/>
                  <a:pt x="1355407" y="1057275"/>
                </a:cubicBezTo>
                <a:close/>
                <a:moveTo>
                  <a:pt x="1188720" y="1057275"/>
                </a:moveTo>
                <a:cubicBezTo>
                  <a:pt x="1203007" y="1057275"/>
                  <a:pt x="1214437" y="1069658"/>
                  <a:pt x="1214437" y="1085850"/>
                </a:cubicBezTo>
                <a:cubicBezTo>
                  <a:pt x="1214437" y="1101090"/>
                  <a:pt x="1203007" y="1114425"/>
                  <a:pt x="1188720" y="1114425"/>
                </a:cubicBezTo>
                <a:cubicBezTo>
                  <a:pt x="1174432" y="1114425"/>
                  <a:pt x="1163002" y="1102042"/>
                  <a:pt x="1163002" y="1085850"/>
                </a:cubicBezTo>
                <a:cubicBezTo>
                  <a:pt x="1163002" y="1069658"/>
                  <a:pt x="1174432" y="1057275"/>
                  <a:pt x="1188720" y="1057275"/>
                </a:cubicBezTo>
                <a:close/>
                <a:moveTo>
                  <a:pt x="1022985" y="1057275"/>
                </a:moveTo>
                <a:cubicBezTo>
                  <a:pt x="1037272" y="1057275"/>
                  <a:pt x="1048702" y="1069658"/>
                  <a:pt x="1048702" y="1085850"/>
                </a:cubicBezTo>
                <a:cubicBezTo>
                  <a:pt x="1048702" y="1101090"/>
                  <a:pt x="1037272" y="1114425"/>
                  <a:pt x="1022985" y="1114425"/>
                </a:cubicBezTo>
                <a:cubicBezTo>
                  <a:pt x="1008697" y="1114425"/>
                  <a:pt x="997267" y="1102042"/>
                  <a:pt x="997267" y="1085850"/>
                </a:cubicBezTo>
                <a:cubicBezTo>
                  <a:pt x="997267" y="1069658"/>
                  <a:pt x="1008697" y="1057275"/>
                  <a:pt x="1022985" y="1057275"/>
                </a:cubicBezTo>
                <a:close/>
                <a:moveTo>
                  <a:pt x="857249" y="1057275"/>
                </a:moveTo>
                <a:cubicBezTo>
                  <a:pt x="871537" y="1057275"/>
                  <a:pt x="882967" y="1069658"/>
                  <a:pt x="882967" y="1085850"/>
                </a:cubicBezTo>
                <a:cubicBezTo>
                  <a:pt x="882967" y="1101090"/>
                  <a:pt x="871537" y="1114425"/>
                  <a:pt x="857249" y="1114425"/>
                </a:cubicBezTo>
                <a:cubicBezTo>
                  <a:pt x="842962" y="1114425"/>
                  <a:pt x="831532" y="1102042"/>
                  <a:pt x="831532" y="1085850"/>
                </a:cubicBezTo>
                <a:cubicBezTo>
                  <a:pt x="831532" y="1069658"/>
                  <a:pt x="842962" y="1057275"/>
                  <a:pt x="857249" y="1057275"/>
                </a:cubicBezTo>
                <a:close/>
                <a:moveTo>
                  <a:pt x="690562" y="1057275"/>
                </a:moveTo>
                <a:cubicBezTo>
                  <a:pt x="704850" y="1057275"/>
                  <a:pt x="716280" y="1069658"/>
                  <a:pt x="716280" y="1085850"/>
                </a:cubicBezTo>
                <a:cubicBezTo>
                  <a:pt x="716280" y="1101090"/>
                  <a:pt x="704850" y="1114425"/>
                  <a:pt x="690562" y="1114425"/>
                </a:cubicBezTo>
                <a:cubicBezTo>
                  <a:pt x="676275" y="1114425"/>
                  <a:pt x="664845" y="1102042"/>
                  <a:pt x="664845" y="1085850"/>
                </a:cubicBezTo>
                <a:cubicBezTo>
                  <a:pt x="664845" y="1069658"/>
                  <a:pt x="676275" y="1057275"/>
                  <a:pt x="690562" y="1057275"/>
                </a:cubicBezTo>
                <a:close/>
                <a:moveTo>
                  <a:pt x="524827" y="1057275"/>
                </a:moveTo>
                <a:cubicBezTo>
                  <a:pt x="539115" y="1057275"/>
                  <a:pt x="550545" y="1069658"/>
                  <a:pt x="550545" y="1085850"/>
                </a:cubicBezTo>
                <a:cubicBezTo>
                  <a:pt x="550545" y="1101090"/>
                  <a:pt x="539115" y="1114425"/>
                  <a:pt x="524827" y="1114425"/>
                </a:cubicBezTo>
                <a:cubicBezTo>
                  <a:pt x="510540" y="1114425"/>
                  <a:pt x="499110" y="1102042"/>
                  <a:pt x="499110" y="1085850"/>
                </a:cubicBezTo>
                <a:cubicBezTo>
                  <a:pt x="499110" y="1069658"/>
                  <a:pt x="510540" y="1057275"/>
                  <a:pt x="524827" y="1057275"/>
                </a:cubicBezTo>
                <a:close/>
                <a:moveTo>
                  <a:pt x="358139" y="1057275"/>
                </a:moveTo>
                <a:cubicBezTo>
                  <a:pt x="372427" y="1057275"/>
                  <a:pt x="383857" y="1069658"/>
                  <a:pt x="383857" y="1085850"/>
                </a:cubicBezTo>
                <a:cubicBezTo>
                  <a:pt x="383857" y="1101090"/>
                  <a:pt x="372427" y="1114425"/>
                  <a:pt x="358139" y="1114425"/>
                </a:cubicBezTo>
                <a:cubicBezTo>
                  <a:pt x="343852" y="1114425"/>
                  <a:pt x="332422" y="1102042"/>
                  <a:pt x="332422" y="1085850"/>
                </a:cubicBezTo>
                <a:cubicBezTo>
                  <a:pt x="332422" y="1069658"/>
                  <a:pt x="343852" y="1057275"/>
                  <a:pt x="358139" y="1057275"/>
                </a:cubicBezTo>
                <a:close/>
                <a:moveTo>
                  <a:pt x="192405" y="1057275"/>
                </a:moveTo>
                <a:cubicBezTo>
                  <a:pt x="206692" y="1057275"/>
                  <a:pt x="218122" y="1069658"/>
                  <a:pt x="218122" y="1085850"/>
                </a:cubicBezTo>
                <a:cubicBezTo>
                  <a:pt x="218122" y="1101090"/>
                  <a:pt x="206692" y="1114425"/>
                  <a:pt x="192405" y="1114425"/>
                </a:cubicBezTo>
                <a:cubicBezTo>
                  <a:pt x="178117" y="1114425"/>
                  <a:pt x="166687" y="1102042"/>
                  <a:pt x="166687" y="1085850"/>
                </a:cubicBezTo>
                <a:cubicBezTo>
                  <a:pt x="166687" y="1069658"/>
                  <a:pt x="178117" y="1057275"/>
                  <a:pt x="192405" y="1057275"/>
                </a:cubicBezTo>
                <a:close/>
                <a:moveTo>
                  <a:pt x="25718" y="1057275"/>
                </a:moveTo>
                <a:cubicBezTo>
                  <a:pt x="40005" y="1057275"/>
                  <a:pt x="51435" y="1069658"/>
                  <a:pt x="51435" y="1085850"/>
                </a:cubicBezTo>
                <a:cubicBezTo>
                  <a:pt x="51435" y="1101090"/>
                  <a:pt x="40005" y="1114425"/>
                  <a:pt x="25718" y="1114425"/>
                </a:cubicBezTo>
                <a:cubicBezTo>
                  <a:pt x="11430" y="1114425"/>
                  <a:pt x="0" y="1102042"/>
                  <a:pt x="0" y="1085850"/>
                </a:cubicBezTo>
                <a:cubicBezTo>
                  <a:pt x="0" y="1069658"/>
                  <a:pt x="11430" y="1057275"/>
                  <a:pt x="25718" y="1057275"/>
                </a:cubicBezTo>
                <a:close/>
                <a:moveTo>
                  <a:pt x="2850832" y="845821"/>
                </a:moveTo>
                <a:cubicBezTo>
                  <a:pt x="2865120" y="845821"/>
                  <a:pt x="2876550" y="858203"/>
                  <a:pt x="2876550" y="874396"/>
                </a:cubicBezTo>
                <a:cubicBezTo>
                  <a:pt x="2876550" y="889636"/>
                  <a:pt x="2865120" y="902971"/>
                  <a:pt x="2850832" y="902971"/>
                </a:cubicBezTo>
                <a:cubicBezTo>
                  <a:pt x="2836545" y="902971"/>
                  <a:pt x="2825115" y="890588"/>
                  <a:pt x="2825115" y="874396"/>
                </a:cubicBezTo>
                <a:cubicBezTo>
                  <a:pt x="2825115" y="858203"/>
                  <a:pt x="2836545" y="845821"/>
                  <a:pt x="2850832" y="845821"/>
                </a:cubicBezTo>
                <a:close/>
                <a:moveTo>
                  <a:pt x="2684144" y="845821"/>
                </a:moveTo>
                <a:cubicBezTo>
                  <a:pt x="2698432" y="845821"/>
                  <a:pt x="2709862" y="858203"/>
                  <a:pt x="2709862" y="874396"/>
                </a:cubicBezTo>
                <a:cubicBezTo>
                  <a:pt x="2709862" y="889636"/>
                  <a:pt x="2698432" y="902971"/>
                  <a:pt x="2684144" y="902971"/>
                </a:cubicBezTo>
                <a:cubicBezTo>
                  <a:pt x="2669857" y="902971"/>
                  <a:pt x="2658427" y="890588"/>
                  <a:pt x="2658427" y="874396"/>
                </a:cubicBezTo>
                <a:cubicBezTo>
                  <a:pt x="2658427" y="858203"/>
                  <a:pt x="2669857" y="845821"/>
                  <a:pt x="2684144" y="845821"/>
                </a:cubicBezTo>
                <a:close/>
                <a:moveTo>
                  <a:pt x="2518409" y="845821"/>
                </a:moveTo>
                <a:cubicBezTo>
                  <a:pt x="2532697" y="845821"/>
                  <a:pt x="2544127" y="858203"/>
                  <a:pt x="2544127" y="874396"/>
                </a:cubicBezTo>
                <a:cubicBezTo>
                  <a:pt x="2544127" y="889636"/>
                  <a:pt x="2532697" y="902971"/>
                  <a:pt x="2518409" y="902971"/>
                </a:cubicBezTo>
                <a:cubicBezTo>
                  <a:pt x="2504122" y="902971"/>
                  <a:pt x="2492692" y="890588"/>
                  <a:pt x="2492692" y="874396"/>
                </a:cubicBezTo>
                <a:cubicBezTo>
                  <a:pt x="2492692" y="858203"/>
                  <a:pt x="2504122" y="845821"/>
                  <a:pt x="2518409" y="845821"/>
                </a:cubicBezTo>
                <a:close/>
                <a:moveTo>
                  <a:pt x="2352674" y="845821"/>
                </a:moveTo>
                <a:cubicBezTo>
                  <a:pt x="2366962" y="845821"/>
                  <a:pt x="2378392" y="858203"/>
                  <a:pt x="2378392" y="874396"/>
                </a:cubicBezTo>
                <a:cubicBezTo>
                  <a:pt x="2378392" y="889636"/>
                  <a:pt x="2366962" y="902971"/>
                  <a:pt x="2352674" y="902971"/>
                </a:cubicBezTo>
                <a:cubicBezTo>
                  <a:pt x="2338387" y="902971"/>
                  <a:pt x="2326957" y="890588"/>
                  <a:pt x="2326957" y="874396"/>
                </a:cubicBezTo>
                <a:cubicBezTo>
                  <a:pt x="2326957" y="858203"/>
                  <a:pt x="2338387" y="845821"/>
                  <a:pt x="2352674" y="845821"/>
                </a:cubicBezTo>
                <a:close/>
                <a:moveTo>
                  <a:pt x="2185987" y="845821"/>
                </a:moveTo>
                <a:cubicBezTo>
                  <a:pt x="2200275" y="845821"/>
                  <a:pt x="2211705" y="858203"/>
                  <a:pt x="2211705" y="874396"/>
                </a:cubicBezTo>
                <a:cubicBezTo>
                  <a:pt x="2211705" y="889636"/>
                  <a:pt x="2200275" y="902971"/>
                  <a:pt x="2185987" y="902971"/>
                </a:cubicBezTo>
                <a:cubicBezTo>
                  <a:pt x="2171700" y="902971"/>
                  <a:pt x="2160270" y="890588"/>
                  <a:pt x="2160270" y="874396"/>
                </a:cubicBezTo>
                <a:cubicBezTo>
                  <a:pt x="2160270" y="858203"/>
                  <a:pt x="2171700" y="845821"/>
                  <a:pt x="2185987" y="845821"/>
                </a:cubicBezTo>
                <a:close/>
                <a:moveTo>
                  <a:pt x="2020252" y="845821"/>
                </a:moveTo>
                <a:cubicBezTo>
                  <a:pt x="2034539" y="845821"/>
                  <a:pt x="2045969" y="858203"/>
                  <a:pt x="2045969" y="874396"/>
                </a:cubicBezTo>
                <a:cubicBezTo>
                  <a:pt x="2045969" y="889636"/>
                  <a:pt x="2034539" y="902971"/>
                  <a:pt x="2020252" y="902971"/>
                </a:cubicBezTo>
                <a:cubicBezTo>
                  <a:pt x="2005964" y="902971"/>
                  <a:pt x="1994534" y="890588"/>
                  <a:pt x="1994534" y="874396"/>
                </a:cubicBezTo>
                <a:cubicBezTo>
                  <a:pt x="1994534" y="858203"/>
                  <a:pt x="2005964" y="845821"/>
                  <a:pt x="2020252" y="845821"/>
                </a:cubicBezTo>
                <a:close/>
                <a:moveTo>
                  <a:pt x="1853565" y="845821"/>
                </a:moveTo>
                <a:cubicBezTo>
                  <a:pt x="1867852" y="845821"/>
                  <a:pt x="1879282" y="858203"/>
                  <a:pt x="1879282" y="874396"/>
                </a:cubicBezTo>
                <a:cubicBezTo>
                  <a:pt x="1879282" y="889636"/>
                  <a:pt x="1867852" y="902971"/>
                  <a:pt x="1853565" y="902971"/>
                </a:cubicBezTo>
                <a:cubicBezTo>
                  <a:pt x="1839277" y="902971"/>
                  <a:pt x="1827847" y="890588"/>
                  <a:pt x="1827847" y="874396"/>
                </a:cubicBezTo>
                <a:cubicBezTo>
                  <a:pt x="1827847" y="858203"/>
                  <a:pt x="1839277" y="845821"/>
                  <a:pt x="1853565" y="845821"/>
                </a:cubicBezTo>
                <a:close/>
                <a:moveTo>
                  <a:pt x="1687829" y="845821"/>
                </a:moveTo>
                <a:cubicBezTo>
                  <a:pt x="1702117" y="845821"/>
                  <a:pt x="1713547" y="858203"/>
                  <a:pt x="1713547" y="874396"/>
                </a:cubicBezTo>
                <a:cubicBezTo>
                  <a:pt x="1713547" y="889636"/>
                  <a:pt x="1702117" y="902971"/>
                  <a:pt x="1687829" y="902971"/>
                </a:cubicBezTo>
                <a:cubicBezTo>
                  <a:pt x="1673542" y="902971"/>
                  <a:pt x="1662112" y="890588"/>
                  <a:pt x="1662112" y="874396"/>
                </a:cubicBezTo>
                <a:cubicBezTo>
                  <a:pt x="1662112" y="858203"/>
                  <a:pt x="1673542" y="845821"/>
                  <a:pt x="1687829" y="845821"/>
                </a:cubicBezTo>
                <a:close/>
                <a:moveTo>
                  <a:pt x="1521142" y="845821"/>
                </a:moveTo>
                <a:cubicBezTo>
                  <a:pt x="1535430" y="845821"/>
                  <a:pt x="1546860" y="858203"/>
                  <a:pt x="1546860" y="874396"/>
                </a:cubicBezTo>
                <a:cubicBezTo>
                  <a:pt x="1546860" y="889636"/>
                  <a:pt x="1535430" y="902971"/>
                  <a:pt x="1521142" y="902971"/>
                </a:cubicBezTo>
                <a:cubicBezTo>
                  <a:pt x="1506855" y="902971"/>
                  <a:pt x="1495425" y="890588"/>
                  <a:pt x="1495425" y="874396"/>
                </a:cubicBezTo>
                <a:cubicBezTo>
                  <a:pt x="1495425" y="858203"/>
                  <a:pt x="1506855" y="845821"/>
                  <a:pt x="1521142" y="845821"/>
                </a:cubicBezTo>
                <a:close/>
                <a:moveTo>
                  <a:pt x="1355407" y="845821"/>
                </a:moveTo>
                <a:cubicBezTo>
                  <a:pt x="1369695" y="845821"/>
                  <a:pt x="1381125" y="858203"/>
                  <a:pt x="1381125" y="874396"/>
                </a:cubicBezTo>
                <a:cubicBezTo>
                  <a:pt x="1381125" y="890588"/>
                  <a:pt x="1369695" y="902971"/>
                  <a:pt x="1355407" y="902971"/>
                </a:cubicBezTo>
                <a:cubicBezTo>
                  <a:pt x="1341120" y="902971"/>
                  <a:pt x="1329690" y="890588"/>
                  <a:pt x="1329690" y="874396"/>
                </a:cubicBezTo>
                <a:cubicBezTo>
                  <a:pt x="1329690" y="858203"/>
                  <a:pt x="1341120" y="845821"/>
                  <a:pt x="1355407" y="845821"/>
                </a:cubicBezTo>
                <a:close/>
                <a:moveTo>
                  <a:pt x="1188720" y="845821"/>
                </a:moveTo>
                <a:cubicBezTo>
                  <a:pt x="1203007" y="845821"/>
                  <a:pt x="1214437" y="858203"/>
                  <a:pt x="1214437" y="874396"/>
                </a:cubicBezTo>
                <a:cubicBezTo>
                  <a:pt x="1214437" y="889636"/>
                  <a:pt x="1203007" y="902971"/>
                  <a:pt x="1188720" y="902971"/>
                </a:cubicBezTo>
                <a:cubicBezTo>
                  <a:pt x="1174432" y="902971"/>
                  <a:pt x="1163002" y="890588"/>
                  <a:pt x="1163002" y="874396"/>
                </a:cubicBezTo>
                <a:cubicBezTo>
                  <a:pt x="1163002" y="858203"/>
                  <a:pt x="1174432" y="845821"/>
                  <a:pt x="1188720" y="845821"/>
                </a:cubicBezTo>
                <a:close/>
                <a:moveTo>
                  <a:pt x="1022985" y="845821"/>
                </a:moveTo>
                <a:cubicBezTo>
                  <a:pt x="1037272" y="845821"/>
                  <a:pt x="1048702" y="858203"/>
                  <a:pt x="1048702" y="874396"/>
                </a:cubicBezTo>
                <a:cubicBezTo>
                  <a:pt x="1048702" y="889636"/>
                  <a:pt x="1037272" y="902971"/>
                  <a:pt x="1022985" y="902971"/>
                </a:cubicBezTo>
                <a:cubicBezTo>
                  <a:pt x="1008697" y="902971"/>
                  <a:pt x="997267" y="890588"/>
                  <a:pt x="997267" y="874396"/>
                </a:cubicBezTo>
                <a:cubicBezTo>
                  <a:pt x="997267" y="858203"/>
                  <a:pt x="1008697" y="845821"/>
                  <a:pt x="1022985" y="845821"/>
                </a:cubicBezTo>
                <a:close/>
                <a:moveTo>
                  <a:pt x="857249" y="845821"/>
                </a:moveTo>
                <a:cubicBezTo>
                  <a:pt x="871537" y="845821"/>
                  <a:pt x="882967" y="858203"/>
                  <a:pt x="882967" y="874396"/>
                </a:cubicBezTo>
                <a:cubicBezTo>
                  <a:pt x="882967" y="889636"/>
                  <a:pt x="871537" y="902971"/>
                  <a:pt x="857249" y="902971"/>
                </a:cubicBezTo>
                <a:cubicBezTo>
                  <a:pt x="842962" y="902971"/>
                  <a:pt x="831532" y="890588"/>
                  <a:pt x="831532" y="874396"/>
                </a:cubicBezTo>
                <a:cubicBezTo>
                  <a:pt x="831532" y="858203"/>
                  <a:pt x="842962" y="845821"/>
                  <a:pt x="857249" y="845821"/>
                </a:cubicBezTo>
                <a:close/>
                <a:moveTo>
                  <a:pt x="690562" y="845821"/>
                </a:moveTo>
                <a:cubicBezTo>
                  <a:pt x="704850" y="845821"/>
                  <a:pt x="716280" y="858203"/>
                  <a:pt x="716280" y="874396"/>
                </a:cubicBezTo>
                <a:cubicBezTo>
                  <a:pt x="716280" y="889636"/>
                  <a:pt x="704850" y="902971"/>
                  <a:pt x="690562" y="902971"/>
                </a:cubicBezTo>
                <a:cubicBezTo>
                  <a:pt x="676275" y="902971"/>
                  <a:pt x="664845" y="890588"/>
                  <a:pt x="664845" y="874396"/>
                </a:cubicBezTo>
                <a:cubicBezTo>
                  <a:pt x="664845" y="858203"/>
                  <a:pt x="676275" y="845821"/>
                  <a:pt x="690562" y="845821"/>
                </a:cubicBezTo>
                <a:close/>
                <a:moveTo>
                  <a:pt x="524827" y="845821"/>
                </a:moveTo>
                <a:cubicBezTo>
                  <a:pt x="539115" y="845821"/>
                  <a:pt x="550545" y="858203"/>
                  <a:pt x="550545" y="874396"/>
                </a:cubicBezTo>
                <a:cubicBezTo>
                  <a:pt x="550545" y="889636"/>
                  <a:pt x="539115" y="902971"/>
                  <a:pt x="524827" y="902971"/>
                </a:cubicBezTo>
                <a:cubicBezTo>
                  <a:pt x="510540" y="902971"/>
                  <a:pt x="499110" y="890588"/>
                  <a:pt x="499110" y="874396"/>
                </a:cubicBezTo>
                <a:cubicBezTo>
                  <a:pt x="499110" y="858203"/>
                  <a:pt x="510540" y="845821"/>
                  <a:pt x="524827" y="845821"/>
                </a:cubicBezTo>
                <a:close/>
                <a:moveTo>
                  <a:pt x="358139" y="845821"/>
                </a:moveTo>
                <a:cubicBezTo>
                  <a:pt x="372427" y="845821"/>
                  <a:pt x="383857" y="858203"/>
                  <a:pt x="383857" y="874396"/>
                </a:cubicBezTo>
                <a:cubicBezTo>
                  <a:pt x="383857" y="889636"/>
                  <a:pt x="372427" y="902971"/>
                  <a:pt x="358139" y="902971"/>
                </a:cubicBezTo>
                <a:cubicBezTo>
                  <a:pt x="343852" y="902971"/>
                  <a:pt x="332422" y="890588"/>
                  <a:pt x="332422" y="874396"/>
                </a:cubicBezTo>
                <a:cubicBezTo>
                  <a:pt x="332422" y="858203"/>
                  <a:pt x="343852" y="845821"/>
                  <a:pt x="358139" y="845821"/>
                </a:cubicBezTo>
                <a:close/>
                <a:moveTo>
                  <a:pt x="192405" y="845821"/>
                </a:moveTo>
                <a:cubicBezTo>
                  <a:pt x="206692" y="845821"/>
                  <a:pt x="218122" y="858203"/>
                  <a:pt x="218122" y="874396"/>
                </a:cubicBezTo>
                <a:cubicBezTo>
                  <a:pt x="218122" y="889636"/>
                  <a:pt x="206692" y="902971"/>
                  <a:pt x="192405" y="902971"/>
                </a:cubicBezTo>
                <a:cubicBezTo>
                  <a:pt x="178117" y="902971"/>
                  <a:pt x="166687" y="890588"/>
                  <a:pt x="166687" y="874396"/>
                </a:cubicBezTo>
                <a:cubicBezTo>
                  <a:pt x="166687" y="858203"/>
                  <a:pt x="178117" y="845821"/>
                  <a:pt x="192405" y="845821"/>
                </a:cubicBezTo>
                <a:close/>
                <a:moveTo>
                  <a:pt x="25718" y="845821"/>
                </a:moveTo>
                <a:cubicBezTo>
                  <a:pt x="40005" y="845821"/>
                  <a:pt x="51435" y="858203"/>
                  <a:pt x="51435" y="874396"/>
                </a:cubicBezTo>
                <a:cubicBezTo>
                  <a:pt x="51435" y="889636"/>
                  <a:pt x="40005" y="902971"/>
                  <a:pt x="25718" y="902971"/>
                </a:cubicBezTo>
                <a:cubicBezTo>
                  <a:pt x="11430" y="902971"/>
                  <a:pt x="0" y="890588"/>
                  <a:pt x="0" y="874396"/>
                </a:cubicBezTo>
                <a:cubicBezTo>
                  <a:pt x="0" y="858203"/>
                  <a:pt x="11430" y="845821"/>
                  <a:pt x="25718" y="845821"/>
                </a:cubicBezTo>
                <a:close/>
                <a:moveTo>
                  <a:pt x="2850832" y="634365"/>
                </a:moveTo>
                <a:cubicBezTo>
                  <a:pt x="2865120" y="634365"/>
                  <a:pt x="2876550" y="646748"/>
                  <a:pt x="2876550" y="662940"/>
                </a:cubicBezTo>
                <a:cubicBezTo>
                  <a:pt x="2876550" y="678180"/>
                  <a:pt x="2865120" y="691515"/>
                  <a:pt x="2850832" y="691515"/>
                </a:cubicBezTo>
                <a:cubicBezTo>
                  <a:pt x="2836545" y="691515"/>
                  <a:pt x="2825115" y="679133"/>
                  <a:pt x="2825115" y="662940"/>
                </a:cubicBezTo>
                <a:cubicBezTo>
                  <a:pt x="2825115" y="646748"/>
                  <a:pt x="2836545" y="634365"/>
                  <a:pt x="2850832" y="634365"/>
                </a:cubicBezTo>
                <a:close/>
                <a:moveTo>
                  <a:pt x="2684144" y="634365"/>
                </a:moveTo>
                <a:cubicBezTo>
                  <a:pt x="2698432" y="634365"/>
                  <a:pt x="2709862" y="646748"/>
                  <a:pt x="2709862" y="662940"/>
                </a:cubicBezTo>
                <a:cubicBezTo>
                  <a:pt x="2709862" y="678180"/>
                  <a:pt x="2698432" y="691515"/>
                  <a:pt x="2684144" y="691515"/>
                </a:cubicBezTo>
                <a:cubicBezTo>
                  <a:pt x="2669857" y="691515"/>
                  <a:pt x="2658427" y="679133"/>
                  <a:pt x="2658427" y="662940"/>
                </a:cubicBezTo>
                <a:cubicBezTo>
                  <a:pt x="2658427" y="646748"/>
                  <a:pt x="2669857" y="634365"/>
                  <a:pt x="2684144" y="634365"/>
                </a:cubicBezTo>
                <a:close/>
                <a:moveTo>
                  <a:pt x="2518409" y="634365"/>
                </a:moveTo>
                <a:cubicBezTo>
                  <a:pt x="2532697" y="634365"/>
                  <a:pt x="2544127" y="646748"/>
                  <a:pt x="2544127" y="662940"/>
                </a:cubicBezTo>
                <a:cubicBezTo>
                  <a:pt x="2544127" y="678180"/>
                  <a:pt x="2532697" y="691515"/>
                  <a:pt x="2518409" y="691515"/>
                </a:cubicBezTo>
                <a:cubicBezTo>
                  <a:pt x="2504122" y="691515"/>
                  <a:pt x="2492692" y="679133"/>
                  <a:pt x="2492692" y="662940"/>
                </a:cubicBezTo>
                <a:cubicBezTo>
                  <a:pt x="2492692" y="646748"/>
                  <a:pt x="2504122" y="634365"/>
                  <a:pt x="2518409" y="634365"/>
                </a:cubicBezTo>
                <a:close/>
                <a:moveTo>
                  <a:pt x="2352674" y="634365"/>
                </a:moveTo>
                <a:cubicBezTo>
                  <a:pt x="2366962" y="634365"/>
                  <a:pt x="2378392" y="646748"/>
                  <a:pt x="2378392" y="662940"/>
                </a:cubicBezTo>
                <a:cubicBezTo>
                  <a:pt x="2378392" y="678180"/>
                  <a:pt x="2366962" y="691515"/>
                  <a:pt x="2352674" y="691515"/>
                </a:cubicBezTo>
                <a:cubicBezTo>
                  <a:pt x="2338387" y="691515"/>
                  <a:pt x="2326957" y="679133"/>
                  <a:pt x="2326957" y="662940"/>
                </a:cubicBezTo>
                <a:cubicBezTo>
                  <a:pt x="2326957" y="646748"/>
                  <a:pt x="2338387" y="634365"/>
                  <a:pt x="2352674" y="634365"/>
                </a:cubicBezTo>
                <a:close/>
                <a:moveTo>
                  <a:pt x="2185987" y="634365"/>
                </a:moveTo>
                <a:cubicBezTo>
                  <a:pt x="2200275" y="634365"/>
                  <a:pt x="2211705" y="646748"/>
                  <a:pt x="2211705" y="662940"/>
                </a:cubicBezTo>
                <a:cubicBezTo>
                  <a:pt x="2211705" y="678180"/>
                  <a:pt x="2200275" y="691515"/>
                  <a:pt x="2185987" y="691515"/>
                </a:cubicBezTo>
                <a:cubicBezTo>
                  <a:pt x="2171700" y="691515"/>
                  <a:pt x="2160270" y="679133"/>
                  <a:pt x="2160270" y="662940"/>
                </a:cubicBezTo>
                <a:cubicBezTo>
                  <a:pt x="2160270" y="646748"/>
                  <a:pt x="2171700" y="634365"/>
                  <a:pt x="2185987" y="634365"/>
                </a:cubicBezTo>
                <a:close/>
                <a:moveTo>
                  <a:pt x="2020252" y="634365"/>
                </a:moveTo>
                <a:cubicBezTo>
                  <a:pt x="2034539" y="634365"/>
                  <a:pt x="2045969" y="646748"/>
                  <a:pt x="2045969" y="662940"/>
                </a:cubicBezTo>
                <a:cubicBezTo>
                  <a:pt x="2045969" y="678180"/>
                  <a:pt x="2034539" y="691515"/>
                  <a:pt x="2020252" y="691515"/>
                </a:cubicBezTo>
                <a:cubicBezTo>
                  <a:pt x="2005964" y="691515"/>
                  <a:pt x="1994534" y="679133"/>
                  <a:pt x="1994534" y="662940"/>
                </a:cubicBezTo>
                <a:cubicBezTo>
                  <a:pt x="1994534" y="646748"/>
                  <a:pt x="2005964" y="634365"/>
                  <a:pt x="2020252" y="634365"/>
                </a:cubicBezTo>
                <a:close/>
                <a:moveTo>
                  <a:pt x="1853565" y="634365"/>
                </a:moveTo>
                <a:cubicBezTo>
                  <a:pt x="1867852" y="634365"/>
                  <a:pt x="1879282" y="646748"/>
                  <a:pt x="1879282" y="662940"/>
                </a:cubicBezTo>
                <a:cubicBezTo>
                  <a:pt x="1879282" y="678180"/>
                  <a:pt x="1867852" y="691515"/>
                  <a:pt x="1853565" y="691515"/>
                </a:cubicBezTo>
                <a:cubicBezTo>
                  <a:pt x="1839277" y="691515"/>
                  <a:pt x="1827847" y="679133"/>
                  <a:pt x="1827847" y="662940"/>
                </a:cubicBezTo>
                <a:cubicBezTo>
                  <a:pt x="1827847" y="646748"/>
                  <a:pt x="1839277" y="634365"/>
                  <a:pt x="1853565" y="634365"/>
                </a:cubicBezTo>
                <a:close/>
                <a:moveTo>
                  <a:pt x="1687829" y="634365"/>
                </a:moveTo>
                <a:cubicBezTo>
                  <a:pt x="1702117" y="634365"/>
                  <a:pt x="1713547" y="646748"/>
                  <a:pt x="1713547" y="662940"/>
                </a:cubicBezTo>
                <a:cubicBezTo>
                  <a:pt x="1713547" y="678180"/>
                  <a:pt x="1702117" y="691515"/>
                  <a:pt x="1687829" y="691515"/>
                </a:cubicBezTo>
                <a:cubicBezTo>
                  <a:pt x="1673542" y="691515"/>
                  <a:pt x="1662112" y="679133"/>
                  <a:pt x="1662112" y="662940"/>
                </a:cubicBezTo>
                <a:cubicBezTo>
                  <a:pt x="1662112" y="646748"/>
                  <a:pt x="1673542" y="634365"/>
                  <a:pt x="1687829" y="634365"/>
                </a:cubicBezTo>
                <a:close/>
                <a:moveTo>
                  <a:pt x="1521142" y="634365"/>
                </a:moveTo>
                <a:cubicBezTo>
                  <a:pt x="1535430" y="634365"/>
                  <a:pt x="1546860" y="646748"/>
                  <a:pt x="1546860" y="662940"/>
                </a:cubicBezTo>
                <a:cubicBezTo>
                  <a:pt x="1546860" y="679133"/>
                  <a:pt x="1535430" y="691515"/>
                  <a:pt x="1521142" y="691515"/>
                </a:cubicBezTo>
                <a:cubicBezTo>
                  <a:pt x="1506855" y="691515"/>
                  <a:pt x="1495425" y="679133"/>
                  <a:pt x="1495425" y="662940"/>
                </a:cubicBezTo>
                <a:cubicBezTo>
                  <a:pt x="1495425" y="646748"/>
                  <a:pt x="1506855" y="634365"/>
                  <a:pt x="1521142" y="634365"/>
                </a:cubicBezTo>
                <a:close/>
                <a:moveTo>
                  <a:pt x="1355407" y="634365"/>
                </a:moveTo>
                <a:cubicBezTo>
                  <a:pt x="1369695" y="634365"/>
                  <a:pt x="1381125" y="646748"/>
                  <a:pt x="1381125" y="662940"/>
                </a:cubicBezTo>
                <a:cubicBezTo>
                  <a:pt x="1381125" y="678180"/>
                  <a:pt x="1369695" y="691515"/>
                  <a:pt x="1355407" y="691515"/>
                </a:cubicBezTo>
                <a:cubicBezTo>
                  <a:pt x="1341120" y="691515"/>
                  <a:pt x="1329690" y="679133"/>
                  <a:pt x="1329690" y="662940"/>
                </a:cubicBezTo>
                <a:cubicBezTo>
                  <a:pt x="1329690" y="646748"/>
                  <a:pt x="1341120" y="634365"/>
                  <a:pt x="1355407" y="634365"/>
                </a:cubicBezTo>
                <a:close/>
                <a:moveTo>
                  <a:pt x="1188720" y="634365"/>
                </a:moveTo>
                <a:cubicBezTo>
                  <a:pt x="1203007" y="634365"/>
                  <a:pt x="1214437" y="646748"/>
                  <a:pt x="1214437" y="662940"/>
                </a:cubicBezTo>
                <a:cubicBezTo>
                  <a:pt x="1214437" y="678180"/>
                  <a:pt x="1203007" y="691515"/>
                  <a:pt x="1188720" y="691515"/>
                </a:cubicBezTo>
                <a:cubicBezTo>
                  <a:pt x="1174432" y="691515"/>
                  <a:pt x="1163002" y="679133"/>
                  <a:pt x="1163002" y="662940"/>
                </a:cubicBezTo>
                <a:cubicBezTo>
                  <a:pt x="1163002" y="646748"/>
                  <a:pt x="1174432" y="634365"/>
                  <a:pt x="1188720" y="634365"/>
                </a:cubicBezTo>
                <a:close/>
                <a:moveTo>
                  <a:pt x="1022985" y="634365"/>
                </a:moveTo>
                <a:cubicBezTo>
                  <a:pt x="1037272" y="634365"/>
                  <a:pt x="1048702" y="646748"/>
                  <a:pt x="1048702" y="662940"/>
                </a:cubicBezTo>
                <a:cubicBezTo>
                  <a:pt x="1048702" y="678180"/>
                  <a:pt x="1037272" y="691515"/>
                  <a:pt x="1022985" y="691515"/>
                </a:cubicBezTo>
                <a:cubicBezTo>
                  <a:pt x="1008697" y="691515"/>
                  <a:pt x="997267" y="679133"/>
                  <a:pt x="997267" y="662940"/>
                </a:cubicBezTo>
                <a:cubicBezTo>
                  <a:pt x="997267" y="646748"/>
                  <a:pt x="1008697" y="634365"/>
                  <a:pt x="1022985" y="634365"/>
                </a:cubicBezTo>
                <a:close/>
                <a:moveTo>
                  <a:pt x="857249" y="634365"/>
                </a:moveTo>
                <a:cubicBezTo>
                  <a:pt x="871537" y="634365"/>
                  <a:pt x="882967" y="646748"/>
                  <a:pt x="882967" y="662940"/>
                </a:cubicBezTo>
                <a:cubicBezTo>
                  <a:pt x="882967" y="678180"/>
                  <a:pt x="871537" y="691515"/>
                  <a:pt x="857249" y="691515"/>
                </a:cubicBezTo>
                <a:cubicBezTo>
                  <a:pt x="842962" y="691515"/>
                  <a:pt x="831532" y="679133"/>
                  <a:pt x="831532" y="662940"/>
                </a:cubicBezTo>
                <a:cubicBezTo>
                  <a:pt x="831532" y="646748"/>
                  <a:pt x="842962" y="634365"/>
                  <a:pt x="857249" y="634365"/>
                </a:cubicBezTo>
                <a:close/>
                <a:moveTo>
                  <a:pt x="690562" y="634365"/>
                </a:moveTo>
                <a:cubicBezTo>
                  <a:pt x="704850" y="634365"/>
                  <a:pt x="716280" y="646748"/>
                  <a:pt x="716280" y="662940"/>
                </a:cubicBezTo>
                <a:cubicBezTo>
                  <a:pt x="716280" y="678180"/>
                  <a:pt x="704850" y="691515"/>
                  <a:pt x="690562" y="691515"/>
                </a:cubicBezTo>
                <a:cubicBezTo>
                  <a:pt x="676275" y="691515"/>
                  <a:pt x="664845" y="679133"/>
                  <a:pt x="664845" y="662940"/>
                </a:cubicBezTo>
                <a:cubicBezTo>
                  <a:pt x="664845" y="646748"/>
                  <a:pt x="676275" y="634365"/>
                  <a:pt x="690562" y="634365"/>
                </a:cubicBezTo>
                <a:close/>
                <a:moveTo>
                  <a:pt x="524827" y="634365"/>
                </a:moveTo>
                <a:cubicBezTo>
                  <a:pt x="539115" y="634365"/>
                  <a:pt x="550545" y="646748"/>
                  <a:pt x="550545" y="662940"/>
                </a:cubicBezTo>
                <a:cubicBezTo>
                  <a:pt x="550545" y="678180"/>
                  <a:pt x="539115" y="691515"/>
                  <a:pt x="524827" y="691515"/>
                </a:cubicBezTo>
                <a:cubicBezTo>
                  <a:pt x="510540" y="691515"/>
                  <a:pt x="499110" y="679133"/>
                  <a:pt x="499110" y="662940"/>
                </a:cubicBezTo>
                <a:cubicBezTo>
                  <a:pt x="499110" y="646748"/>
                  <a:pt x="510540" y="634365"/>
                  <a:pt x="524827" y="634365"/>
                </a:cubicBezTo>
                <a:close/>
                <a:moveTo>
                  <a:pt x="358139" y="634365"/>
                </a:moveTo>
                <a:cubicBezTo>
                  <a:pt x="372427" y="634365"/>
                  <a:pt x="383857" y="646748"/>
                  <a:pt x="383857" y="662940"/>
                </a:cubicBezTo>
                <a:cubicBezTo>
                  <a:pt x="383857" y="679133"/>
                  <a:pt x="372427" y="691515"/>
                  <a:pt x="358139" y="691515"/>
                </a:cubicBezTo>
                <a:cubicBezTo>
                  <a:pt x="343852" y="691515"/>
                  <a:pt x="332422" y="679133"/>
                  <a:pt x="332422" y="662940"/>
                </a:cubicBezTo>
                <a:cubicBezTo>
                  <a:pt x="332422" y="646748"/>
                  <a:pt x="343852" y="634365"/>
                  <a:pt x="358139" y="634365"/>
                </a:cubicBezTo>
                <a:close/>
                <a:moveTo>
                  <a:pt x="192405" y="634365"/>
                </a:moveTo>
                <a:cubicBezTo>
                  <a:pt x="206692" y="634365"/>
                  <a:pt x="218122" y="646748"/>
                  <a:pt x="218122" y="662940"/>
                </a:cubicBezTo>
                <a:cubicBezTo>
                  <a:pt x="218122" y="678180"/>
                  <a:pt x="206692" y="691515"/>
                  <a:pt x="192405" y="691515"/>
                </a:cubicBezTo>
                <a:cubicBezTo>
                  <a:pt x="178117" y="691515"/>
                  <a:pt x="166687" y="679133"/>
                  <a:pt x="166687" y="662940"/>
                </a:cubicBezTo>
                <a:cubicBezTo>
                  <a:pt x="166687" y="646748"/>
                  <a:pt x="178117" y="634365"/>
                  <a:pt x="192405" y="634365"/>
                </a:cubicBezTo>
                <a:close/>
                <a:moveTo>
                  <a:pt x="25718" y="634365"/>
                </a:moveTo>
                <a:cubicBezTo>
                  <a:pt x="40005" y="634365"/>
                  <a:pt x="51435" y="646748"/>
                  <a:pt x="51435" y="662940"/>
                </a:cubicBezTo>
                <a:cubicBezTo>
                  <a:pt x="51435" y="679133"/>
                  <a:pt x="40005" y="691515"/>
                  <a:pt x="25718" y="691515"/>
                </a:cubicBezTo>
                <a:cubicBezTo>
                  <a:pt x="11430" y="691515"/>
                  <a:pt x="0" y="679133"/>
                  <a:pt x="0" y="662940"/>
                </a:cubicBezTo>
                <a:cubicBezTo>
                  <a:pt x="0" y="646748"/>
                  <a:pt x="11430" y="634365"/>
                  <a:pt x="25718" y="634365"/>
                </a:cubicBezTo>
                <a:close/>
                <a:moveTo>
                  <a:pt x="2850832" y="422911"/>
                </a:moveTo>
                <a:cubicBezTo>
                  <a:pt x="2865120" y="422911"/>
                  <a:pt x="2876550" y="435293"/>
                  <a:pt x="2876550" y="451486"/>
                </a:cubicBezTo>
                <a:cubicBezTo>
                  <a:pt x="2876550" y="466726"/>
                  <a:pt x="2865120" y="480061"/>
                  <a:pt x="2850832" y="480061"/>
                </a:cubicBezTo>
                <a:cubicBezTo>
                  <a:pt x="2836545" y="480061"/>
                  <a:pt x="2825115" y="467678"/>
                  <a:pt x="2825115" y="451486"/>
                </a:cubicBezTo>
                <a:cubicBezTo>
                  <a:pt x="2825115" y="435293"/>
                  <a:pt x="2836545" y="422911"/>
                  <a:pt x="2850832" y="422911"/>
                </a:cubicBezTo>
                <a:close/>
                <a:moveTo>
                  <a:pt x="2684144" y="422911"/>
                </a:moveTo>
                <a:cubicBezTo>
                  <a:pt x="2698432" y="422911"/>
                  <a:pt x="2709862" y="435293"/>
                  <a:pt x="2709862" y="451486"/>
                </a:cubicBezTo>
                <a:cubicBezTo>
                  <a:pt x="2709862" y="467678"/>
                  <a:pt x="2698432" y="480061"/>
                  <a:pt x="2684144" y="480061"/>
                </a:cubicBezTo>
                <a:cubicBezTo>
                  <a:pt x="2669857" y="480061"/>
                  <a:pt x="2658427" y="467678"/>
                  <a:pt x="2658427" y="451486"/>
                </a:cubicBezTo>
                <a:cubicBezTo>
                  <a:pt x="2658427" y="435293"/>
                  <a:pt x="2669857" y="422911"/>
                  <a:pt x="2684144" y="422911"/>
                </a:cubicBezTo>
                <a:close/>
                <a:moveTo>
                  <a:pt x="2518409" y="422911"/>
                </a:moveTo>
                <a:cubicBezTo>
                  <a:pt x="2532697" y="422911"/>
                  <a:pt x="2544127" y="435293"/>
                  <a:pt x="2544127" y="451486"/>
                </a:cubicBezTo>
                <a:cubicBezTo>
                  <a:pt x="2544127" y="466726"/>
                  <a:pt x="2532697" y="480061"/>
                  <a:pt x="2518409" y="480061"/>
                </a:cubicBezTo>
                <a:cubicBezTo>
                  <a:pt x="2504122" y="480061"/>
                  <a:pt x="2492692" y="467678"/>
                  <a:pt x="2492692" y="451486"/>
                </a:cubicBezTo>
                <a:cubicBezTo>
                  <a:pt x="2492692" y="435293"/>
                  <a:pt x="2504122" y="422911"/>
                  <a:pt x="2518409" y="422911"/>
                </a:cubicBezTo>
                <a:close/>
                <a:moveTo>
                  <a:pt x="2352674" y="422911"/>
                </a:moveTo>
                <a:cubicBezTo>
                  <a:pt x="2366962" y="422911"/>
                  <a:pt x="2378392" y="435293"/>
                  <a:pt x="2378392" y="451486"/>
                </a:cubicBezTo>
                <a:cubicBezTo>
                  <a:pt x="2378392" y="467678"/>
                  <a:pt x="2366962" y="480061"/>
                  <a:pt x="2352674" y="480061"/>
                </a:cubicBezTo>
                <a:cubicBezTo>
                  <a:pt x="2338387" y="480061"/>
                  <a:pt x="2326957" y="467678"/>
                  <a:pt x="2326957" y="451486"/>
                </a:cubicBezTo>
                <a:cubicBezTo>
                  <a:pt x="2326957" y="435293"/>
                  <a:pt x="2338387" y="422911"/>
                  <a:pt x="2352674" y="422911"/>
                </a:cubicBezTo>
                <a:close/>
                <a:moveTo>
                  <a:pt x="2185987" y="422911"/>
                </a:moveTo>
                <a:cubicBezTo>
                  <a:pt x="2200275" y="422911"/>
                  <a:pt x="2211705" y="435293"/>
                  <a:pt x="2211705" y="451486"/>
                </a:cubicBezTo>
                <a:cubicBezTo>
                  <a:pt x="2211705" y="466726"/>
                  <a:pt x="2200275" y="480061"/>
                  <a:pt x="2185987" y="480061"/>
                </a:cubicBezTo>
                <a:cubicBezTo>
                  <a:pt x="2171700" y="480061"/>
                  <a:pt x="2160270" y="467678"/>
                  <a:pt x="2160270" y="451486"/>
                </a:cubicBezTo>
                <a:cubicBezTo>
                  <a:pt x="2160270" y="435293"/>
                  <a:pt x="2171700" y="422911"/>
                  <a:pt x="2185987" y="422911"/>
                </a:cubicBezTo>
                <a:close/>
                <a:moveTo>
                  <a:pt x="2020252" y="422911"/>
                </a:moveTo>
                <a:cubicBezTo>
                  <a:pt x="2034539" y="422911"/>
                  <a:pt x="2045969" y="435293"/>
                  <a:pt x="2045969" y="451486"/>
                </a:cubicBezTo>
                <a:cubicBezTo>
                  <a:pt x="2045969" y="467678"/>
                  <a:pt x="2034539" y="480061"/>
                  <a:pt x="2020252" y="480061"/>
                </a:cubicBezTo>
                <a:cubicBezTo>
                  <a:pt x="2005964" y="480061"/>
                  <a:pt x="1994534" y="467678"/>
                  <a:pt x="1994534" y="451486"/>
                </a:cubicBezTo>
                <a:cubicBezTo>
                  <a:pt x="1994534" y="435293"/>
                  <a:pt x="2005964" y="422911"/>
                  <a:pt x="2020252" y="422911"/>
                </a:cubicBezTo>
                <a:close/>
                <a:moveTo>
                  <a:pt x="1853565" y="422911"/>
                </a:moveTo>
                <a:cubicBezTo>
                  <a:pt x="1867852" y="422911"/>
                  <a:pt x="1879282" y="435293"/>
                  <a:pt x="1879282" y="451486"/>
                </a:cubicBezTo>
                <a:cubicBezTo>
                  <a:pt x="1879282" y="466726"/>
                  <a:pt x="1867852" y="480061"/>
                  <a:pt x="1853565" y="480061"/>
                </a:cubicBezTo>
                <a:cubicBezTo>
                  <a:pt x="1839277" y="480061"/>
                  <a:pt x="1827847" y="467678"/>
                  <a:pt x="1827847" y="451486"/>
                </a:cubicBezTo>
                <a:cubicBezTo>
                  <a:pt x="1827847" y="435293"/>
                  <a:pt x="1839277" y="422911"/>
                  <a:pt x="1853565" y="422911"/>
                </a:cubicBezTo>
                <a:close/>
                <a:moveTo>
                  <a:pt x="1687829" y="422911"/>
                </a:moveTo>
                <a:cubicBezTo>
                  <a:pt x="1702117" y="422911"/>
                  <a:pt x="1713547" y="435293"/>
                  <a:pt x="1713547" y="451486"/>
                </a:cubicBezTo>
                <a:cubicBezTo>
                  <a:pt x="1713547" y="467678"/>
                  <a:pt x="1702117" y="480061"/>
                  <a:pt x="1687829" y="480061"/>
                </a:cubicBezTo>
                <a:cubicBezTo>
                  <a:pt x="1673542" y="480061"/>
                  <a:pt x="1662112" y="467678"/>
                  <a:pt x="1662112" y="451486"/>
                </a:cubicBezTo>
                <a:cubicBezTo>
                  <a:pt x="1662112" y="435293"/>
                  <a:pt x="1673542" y="422911"/>
                  <a:pt x="1687829" y="422911"/>
                </a:cubicBezTo>
                <a:close/>
                <a:moveTo>
                  <a:pt x="1521142" y="422911"/>
                </a:moveTo>
                <a:cubicBezTo>
                  <a:pt x="1535430" y="422911"/>
                  <a:pt x="1546860" y="435293"/>
                  <a:pt x="1546860" y="451486"/>
                </a:cubicBezTo>
                <a:cubicBezTo>
                  <a:pt x="1546860" y="466726"/>
                  <a:pt x="1535430" y="480061"/>
                  <a:pt x="1521142" y="480061"/>
                </a:cubicBezTo>
                <a:cubicBezTo>
                  <a:pt x="1506855" y="480061"/>
                  <a:pt x="1495425" y="467678"/>
                  <a:pt x="1495425" y="451486"/>
                </a:cubicBezTo>
                <a:cubicBezTo>
                  <a:pt x="1495425" y="435293"/>
                  <a:pt x="1506855" y="422911"/>
                  <a:pt x="1521142" y="422911"/>
                </a:cubicBezTo>
                <a:close/>
                <a:moveTo>
                  <a:pt x="1355407" y="422911"/>
                </a:moveTo>
                <a:cubicBezTo>
                  <a:pt x="1369695" y="422911"/>
                  <a:pt x="1381125" y="435293"/>
                  <a:pt x="1381125" y="451486"/>
                </a:cubicBezTo>
                <a:cubicBezTo>
                  <a:pt x="1381125" y="466726"/>
                  <a:pt x="1369695" y="480061"/>
                  <a:pt x="1355407" y="480061"/>
                </a:cubicBezTo>
                <a:cubicBezTo>
                  <a:pt x="1341120" y="480061"/>
                  <a:pt x="1329690" y="467678"/>
                  <a:pt x="1329690" y="451486"/>
                </a:cubicBezTo>
                <a:cubicBezTo>
                  <a:pt x="1329690" y="435293"/>
                  <a:pt x="1341120" y="422911"/>
                  <a:pt x="1355407" y="422911"/>
                </a:cubicBezTo>
                <a:close/>
                <a:moveTo>
                  <a:pt x="1188720" y="422911"/>
                </a:moveTo>
                <a:cubicBezTo>
                  <a:pt x="1203007" y="422911"/>
                  <a:pt x="1214437" y="435293"/>
                  <a:pt x="1214437" y="451486"/>
                </a:cubicBezTo>
                <a:cubicBezTo>
                  <a:pt x="1214437" y="466726"/>
                  <a:pt x="1203007" y="480061"/>
                  <a:pt x="1188720" y="480061"/>
                </a:cubicBezTo>
                <a:cubicBezTo>
                  <a:pt x="1174432" y="480061"/>
                  <a:pt x="1163002" y="467678"/>
                  <a:pt x="1163002" y="451486"/>
                </a:cubicBezTo>
                <a:cubicBezTo>
                  <a:pt x="1163002" y="435293"/>
                  <a:pt x="1174432" y="422911"/>
                  <a:pt x="1188720" y="422911"/>
                </a:cubicBezTo>
                <a:close/>
                <a:moveTo>
                  <a:pt x="1022985" y="422911"/>
                </a:moveTo>
                <a:cubicBezTo>
                  <a:pt x="1037272" y="422911"/>
                  <a:pt x="1048702" y="435293"/>
                  <a:pt x="1048702" y="451486"/>
                </a:cubicBezTo>
                <a:cubicBezTo>
                  <a:pt x="1048702" y="466726"/>
                  <a:pt x="1037272" y="480061"/>
                  <a:pt x="1022985" y="480061"/>
                </a:cubicBezTo>
                <a:cubicBezTo>
                  <a:pt x="1008697" y="480061"/>
                  <a:pt x="997267" y="467678"/>
                  <a:pt x="997267" y="451486"/>
                </a:cubicBezTo>
                <a:cubicBezTo>
                  <a:pt x="997267" y="435293"/>
                  <a:pt x="1008697" y="422911"/>
                  <a:pt x="1022985" y="422911"/>
                </a:cubicBezTo>
                <a:close/>
                <a:moveTo>
                  <a:pt x="857249" y="422911"/>
                </a:moveTo>
                <a:cubicBezTo>
                  <a:pt x="871537" y="422911"/>
                  <a:pt x="882967" y="435293"/>
                  <a:pt x="882967" y="451486"/>
                </a:cubicBezTo>
                <a:cubicBezTo>
                  <a:pt x="882967" y="466726"/>
                  <a:pt x="871537" y="480061"/>
                  <a:pt x="857249" y="480061"/>
                </a:cubicBezTo>
                <a:cubicBezTo>
                  <a:pt x="842962" y="480061"/>
                  <a:pt x="831532" y="467678"/>
                  <a:pt x="831532" y="451486"/>
                </a:cubicBezTo>
                <a:cubicBezTo>
                  <a:pt x="831532" y="435293"/>
                  <a:pt x="842962" y="422911"/>
                  <a:pt x="857249" y="422911"/>
                </a:cubicBezTo>
                <a:close/>
                <a:moveTo>
                  <a:pt x="690562" y="422911"/>
                </a:moveTo>
                <a:cubicBezTo>
                  <a:pt x="704850" y="422911"/>
                  <a:pt x="716280" y="435293"/>
                  <a:pt x="716280" y="451486"/>
                </a:cubicBezTo>
                <a:cubicBezTo>
                  <a:pt x="716280" y="466726"/>
                  <a:pt x="704850" y="480061"/>
                  <a:pt x="690562" y="480061"/>
                </a:cubicBezTo>
                <a:cubicBezTo>
                  <a:pt x="676275" y="480061"/>
                  <a:pt x="664845" y="467678"/>
                  <a:pt x="664845" y="451486"/>
                </a:cubicBezTo>
                <a:cubicBezTo>
                  <a:pt x="664845" y="435293"/>
                  <a:pt x="676275" y="422911"/>
                  <a:pt x="690562" y="422911"/>
                </a:cubicBezTo>
                <a:close/>
                <a:moveTo>
                  <a:pt x="524827" y="422911"/>
                </a:moveTo>
                <a:cubicBezTo>
                  <a:pt x="539115" y="422911"/>
                  <a:pt x="550545" y="435293"/>
                  <a:pt x="550545" y="451486"/>
                </a:cubicBezTo>
                <a:cubicBezTo>
                  <a:pt x="550545" y="467678"/>
                  <a:pt x="539115" y="480061"/>
                  <a:pt x="524827" y="480061"/>
                </a:cubicBezTo>
                <a:cubicBezTo>
                  <a:pt x="510540" y="480061"/>
                  <a:pt x="499110" y="467678"/>
                  <a:pt x="499110" y="451486"/>
                </a:cubicBezTo>
                <a:cubicBezTo>
                  <a:pt x="499110" y="435293"/>
                  <a:pt x="510540" y="422911"/>
                  <a:pt x="524827" y="422911"/>
                </a:cubicBezTo>
                <a:close/>
                <a:moveTo>
                  <a:pt x="358139" y="422911"/>
                </a:moveTo>
                <a:cubicBezTo>
                  <a:pt x="372427" y="422911"/>
                  <a:pt x="383857" y="435293"/>
                  <a:pt x="383857" y="451486"/>
                </a:cubicBezTo>
                <a:cubicBezTo>
                  <a:pt x="383857" y="466726"/>
                  <a:pt x="372427" y="480061"/>
                  <a:pt x="358139" y="480061"/>
                </a:cubicBezTo>
                <a:cubicBezTo>
                  <a:pt x="343852" y="480061"/>
                  <a:pt x="332422" y="467678"/>
                  <a:pt x="332422" y="451486"/>
                </a:cubicBezTo>
                <a:cubicBezTo>
                  <a:pt x="332422" y="435293"/>
                  <a:pt x="343852" y="422911"/>
                  <a:pt x="358139" y="422911"/>
                </a:cubicBezTo>
                <a:close/>
                <a:moveTo>
                  <a:pt x="192405" y="422911"/>
                </a:moveTo>
                <a:cubicBezTo>
                  <a:pt x="206692" y="422911"/>
                  <a:pt x="218122" y="435293"/>
                  <a:pt x="218122" y="451486"/>
                </a:cubicBezTo>
                <a:cubicBezTo>
                  <a:pt x="218122" y="466726"/>
                  <a:pt x="206692" y="480061"/>
                  <a:pt x="192405" y="480061"/>
                </a:cubicBezTo>
                <a:cubicBezTo>
                  <a:pt x="178117" y="480061"/>
                  <a:pt x="166687" y="467678"/>
                  <a:pt x="166687" y="451486"/>
                </a:cubicBezTo>
                <a:cubicBezTo>
                  <a:pt x="166687" y="435293"/>
                  <a:pt x="178117" y="422911"/>
                  <a:pt x="192405" y="422911"/>
                </a:cubicBezTo>
                <a:close/>
                <a:moveTo>
                  <a:pt x="25718" y="422911"/>
                </a:moveTo>
                <a:cubicBezTo>
                  <a:pt x="40005" y="422911"/>
                  <a:pt x="51435" y="435293"/>
                  <a:pt x="51435" y="451486"/>
                </a:cubicBezTo>
                <a:cubicBezTo>
                  <a:pt x="51435" y="466726"/>
                  <a:pt x="40005" y="480061"/>
                  <a:pt x="25718" y="480061"/>
                </a:cubicBezTo>
                <a:cubicBezTo>
                  <a:pt x="11430" y="480061"/>
                  <a:pt x="0" y="467678"/>
                  <a:pt x="0" y="451486"/>
                </a:cubicBezTo>
                <a:cubicBezTo>
                  <a:pt x="0" y="435293"/>
                  <a:pt x="11430" y="422911"/>
                  <a:pt x="25718" y="422911"/>
                </a:cubicBezTo>
                <a:close/>
                <a:moveTo>
                  <a:pt x="2850832" y="211456"/>
                </a:moveTo>
                <a:cubicBezTo>
                  <a:pt x="2865120" y="211456"/>
                  <a:pt x="2876550" y="223838"/>
                  <a:pt x="2876550" y="240031"/>
                </a:cubicBezTo>
                <a:cubicBezTo>
                  <a:pt x="2876550" y="255271"/>
                  <a:pt x="2865120" y="268606"/>
                  <a:pt x="2850832" y="268606"/>
                </a:cubicBezTo>
                <a:cubicBezTo>
                  <a:pt x="2836545" y="268606"/>
                  <a:pt x="2825115" y="256223"/>
                  <a:pt x="2825115" y="240031"/>
                </a:cubicBezTo>
                <a:cubicBezTo>
                  <a:pt x="2825115" y="224791"/>
                  <a:pt x="2836545" y="211456"/>
                  <a:pt x="2850832" y="211456"/>
                </a:cubicBezTo>
                <a:close/>
                <a:moveTo>
                  <a:pt x="2684144" y="211456"/>
                </a:moveTo>
                <a:cubicBezTo>
                  <a:pt x="2698432" y="211456"/>
                  <a:pt x="2709862" y="223838"/>
                  <a:pt x="2709862" y="240031"/>
                </a:cubicBezTo>
                <a:cubicBezTo>
                  <a:pt x="2709862" y="255271"/>
                  <a:pt x="2698432" y="268606"/>
                  <a:pt x="2684144" y="268606"/>
                </a:cubicBezTo>
                <a:cubicBezTo>
                  <a:pt x="2669857" y="268606"/>
                  <a:pt x="2658427" y="256223"/>
                  <a:pt x="2658427" y="240031"/>
                </a:cubicBezTo>
                <a:cubicBezTo>
                  <a:pt x="2658427" y="224791"/>
                  <a:pt x="2669857" y="211456"/>
                  <a:pt x="2684144" y="211456"/>
                </a:cubicBezTo>
                <a:close/>
                <a:moveTo>
                  <a:pt x="2518409" y="211456"/>
                </a:moveTo>
                <a:cubicBezTo>
                  <a:pt x="2532697" y="211456"/>
                  <a:pt x="2544127" y="223838"/>
                  <a:pt x="2544127" y="240031"/>
                </a:cubicBezTo>
                <a:cubicBezTo>
                  <a:pt x="2544127" y="256223"/>
                  <a:pt x="2532697" y="268606"/>
                  <a:pt x="2518409" y="268606"/>
                </a:cubicBezTo>
                <a:cubicBezTo>
                  <a:pt x="2504122" y="268606"/>
                  <a:pt x="2492692" y="256223"/>
                  <a:pt x="2492692" y="240031"/>
                </a:cubicBezTo>
                <a:cubicBezTo>
                  <a:pt x="2492692" y="223838"/>
                  <a:pt x="2504122" y="211456"/>
                  <a:pt x="2518409" y="211456"/>
                </a:cubicBezTo>
                <a:close/>
                <a:moveTo>
                  <a:pt x="2352674" y="211456"/>
                </a:moveTo>
                <a:cubicBezTo>
                  <a:pt x="2366962" y="211456"/>
                  <a:pt x="2378392" y="223838"/>
                  <a:pt x="2378392" y="240031"/>
                </a:cubicBezTo>
                <a:cubicBezTo>
                  <a:pt x="2378392" y="255271"/>
                  <a:pt x="2366962" y="268606"/>
                  <a:pt x="2352674" y="268606"/>
                </a:cubicBezTo>
                <a:cubicBezTo>
                  <a:pt x="2338387" y="268606"/>
                  <a:pt x="2326957" y="256223"/>
                  <a:pt x="2326957" y="240031"/>
                </a:cubicBezTo>
                <a:cubicBezTo>
                  <a:pt x="2326957" y="224791"/>
                  <a:pt x="2338387" y="211456"/>
                  <a:pt x="2352674" y="211456"/>
                </a:cubicBezTo>
                <a:close/>
                <a:moveTo>
                  <a:pt x="2185987" y="211456"/>
                </a:moveTo>
                <a:cubicBezTo>
                  <a:pt x="2200275" y="211456"/>
                  <a:pt x="2211705" y="223838"/>
                  <a:pt x="2211705" y="240031"/>
                </a:cubicBezTo>
                <a:cubicBezTo>
                  <a:pt x="2211705" y="256223"/>
                  <a:pt x="2200275" y="268606"/>
                  <a:pt x="2185987" y="268606"/>
                </a:cubicBezTo>
                <a:cubicBezTo>
                  <a:pt x="2171700" y="268606"/>
                  <a:pt x="2160270" y="256223"/>
                  <a:pt x="2160270" y="240031"/>
                </a:cubicBezTo>
                <a:cubicBezTo>
                  <a:pt x="2160270" y="223838"/>
                  <a:pt x="2171700" y="211456"/>
                  <a:pt x="2185987" y="211456"/>
                </a:cubicBezTo>
                <a:close/>
                <a:moveTo>
                  <a:pt x="2020252" y="211456"/>
                </a:moveTo>
                <a:cubicBezTo>
                  <a:pt x="2034539" y="211456"/>
                  <a:pt x="2045969" y="223838"/>
                  <a:pt x="2045969" y="240031"/>
                </a:cubicBezTo>
                <a:cubicBezTo>
                  <a:pt x="2045969" y="256223"/>
                  <a:pt x="2034539" y="268606"/>
                  <a:pt x="2020252" y="268606"/>
                </a:cubicBezTo>
                <a:cubicBezTo>
                  <a:pt x="2005964" y="268606"/>
                  <a:pt x="1994534" y="256223"/>
                  <a:pt x="1994534" y="240031"/>
                </a:cubicBezTo>
                <a:cubicBezTo>
                  <a:pt x="1994534" y="223838"/>
                  <a:pt x="2005964" y="211456"/>
                  <a:pt x="2020252" y="211456"/>
                </a:cubicBezTo>
                <a:close/>
                <a:moveTo>
                  <a:pt x="1853565" y="211456"/>
                </a:moveTo>
                <a:cubicBezTo>
                  <a:pt x="1867852" y="211456"/>
                  <a:pt x="1879282" y="223838"/>
                  <a:pt x="1879282" y="240031"/>
                </a:cubicBezTo>
                <a:cubicBezTo>
                  <a:pt x="1879282" y="255271"/>
                  <a:pt x="1867852" y="268606"/>
                  <a:pt x="1853565" y="268606"/>
                </a:cubicBezTo>
                <a:cubicBezTo>
                  <a:pt x="1839277" y="268606"/>
                  <a:pt x="1827847" y="256223"/>
                  <a:pt x="1827847" y="240031"/>
                </a:cubicBezTo>
                <a:cubicBezTo>
                  <a:pt x="1827847" y="224791"/>
                  <a:pt x="1839277" y="211456"/>
                  <a:pt x="1853565" y="211456"/>
                </a:cubicBezTo>
                <a:close/>
                <a:moveTo>
                  <a:pt x="1687829" y="211456"/>
                </a:moveTo>
                <a:cubicBezTo>
                  <a:pt x="1702117" y="211456"/>
                  <a:pt x="1713547" y="223838"/>
                  <a:pt x="1713547" y="240031"/>
                </a:cubicBezTo>
                <a:cubicBezTo>
                  <a:pt x="1713547" y="256223"/>
                  <a:pt x="1702117" y="268606"/>
                  <a:pt x="1687829" y="268606"/>
                </a:cubicBezTo>
                <a:cubicBezTo>
                  <a:pt x="1673542" y="268606"/>
                  <a:pt x="1662112" y="256223"/>
                  <a:pt x="1662112" y="240031"/>
                </a:cubicBezTo>
                <a:cubicBezTo>
                  <a:pt x="1662112" y="223838"/>
                  <a:pt x="1673542" y="211456"/>
                  <a:pt x="1687829" y="211456"/>
                </a:cubicBezTo>
                <a:close/>
                <a:moveTo>
                  <a:pt x="1521142" y="211456"/>
                </a:moveTo>
                <a:cubicBezTo>
                  <a:pt x="1535430" y="211456"/>
                  <a:pt x="1546860" y="223838"/>
                  <a:pt x="1546860" y="240031"/>
                </a:cubicBezTo>
                <a:cubicBezTo>
                  <a:pt x="1546860" y="255271"/>
                  <a:pt x="1535430" y="268606"/>
                  <a:pt x="1521142" y="268606"/>
                </a:cubicBezTo>
                <a:cubicBezTo>
                  <a:pt x="1506855" y="268606"/>
                  <a:pt x="1495425" y="256223"/>
                  <a:pt x="1495425" y="240031"/>
                </a:cubicBezTo>
                <a:cubicBezTo>
                  <a:pt x="1495425" y="224791"/>
                  <a:pt x="1506855" y="211456"/>
                  <a:pt x="1521142" y="211456"/>
                </a:cubicBezTo>
                <a:close/>
                <a:moveTo>
                  <a:pt x="1355407" y="211456"/>
                </a:moveTo>
                <a:cubicBezTo>
                  <a:pt x="1369695" y="211456"/>
                  <a:pt x="1381125" y="223838"/>
                  <a:pt x="1381125" y="240031"/>
                </a:cubicBezTo>
                <a:cubicBezTo>
                  <a:pt x="1381125" y="255271"/>
                  <a:pt x="1369695" y="268606"/>
                  <a:pt x="1355407" y="268606"/>
                </a:cubicBezTo>
                <a:cubicBezTo>
                  <a:pt x="1341120" y="268606"/>
                  <a:pt x="1329690" y="256223"/>
                  <a:pt x="1329690" y="240031"/>
                </a:cubicBezTo>
                <a:cubicBezTo>
                  <a:pt x="1329690" y="224791"/>
                  <a:pt x="1341120" y="211456"/>
                  <a:pt x="1355407" y="211456"/>
                </a:cubicBezTo>
                <a:close/>
                <a:moveTo>
                  <a:pt x="1188720" y="211456"/>
                </a:moveTo>
                <a:cubicBezTo>
                  <a:pt x="1203007" y="211456"/>
                  <a:pt x="1214437" y="223838"/>
                  <a:pt x="1214437" y="240031"/>
                </a:cubicBezTo>
                <a:cubicBezTo>
                  <a:pt x="1214437" y="255271"/>
                  <a:pt x="1203007" y="268606"/>
                  <a:pt x="1188720" y="268606"/>
                </a:cubicBezTo>
                <a:cubicBezTo>
                  <a:pt x="1174432" y="268606"/>
                  <a:pt x="1163002" y="256223"/>
                  <a:pt x="1163002" y="240031"/>
                </a:cubicBezTo>
                <a:cubicBezTo>
                  <a:pt x="1163002" y="224791"/>
                  <a:pt x="1174432" y="211456"/>
                  <a:pt x="1188720" y="211456"/>
                </a:cubicBezTo>
                <a:close/>
                <a:moveTo>
                  <a:pt x="1022985" y="211456"/>
                </a:moveTo>
                <a:cubicBezTo>
                  <a:pt x="1037272" y="211456"/>
                  <a:pt x="1048702" y="223838"/>
                  <a:pt x="1048702" y="240031"/>
                </a:cubicBezTo>
                <a:cubicBezTo>
                  <a:pt x="1048702" y="255271"/>
                  <a:pt x="1037272" y="268606"/>
                  <a:pt x="1022985" y="268606"/>
                </a:cubicBezTo>
                <a:cubicBezTo>
                  <a:pt x="1008697" y="268606"/>
                  <a:pt x="997267" y="256223"/>
                  <a:pt x="997267" y="240031"/>
                </a:cubicBezTo>
                <a:cubicBezTo>
                  <a:pt x="997267" y="224791"/>
                  <a:pt x="1008697" y="211456"/>
                  <a:pt x="1022985" y="211456"/>
                </a:cubicBezTo>
                <a:close/>
                <a:moveTo>
                  <a:pt x="857249" y="211456"/>
                </a:moveTo>
                <a:cubicBezTo>
                  <a:pt x="871537" y="211456"/>
                  <a:pt x="882967" y="223838"/>
                  <a:pt x="882967" y="240031"/>
                </a:cubicBezTo>
                <a:cubicBezTo>
                  <a:pt x="882967" y="255271"/>
                  <a:pt x="871537" y="268606"/>
                  <a:pt x="857249" y="268606"/>
                </a:cubicBezTo>
                <a:cubicBezTo>
                  <a:pt x="842962" y="268606"/>
                  <a:pt x="831532" y="256223"/>
                  <a:pt x="831532" y="240031"/>
                </a:cubicBezTo>
                <a:cubicBezTo>
                  <a:pt x="831532" y="224791"/>
                  <a:pt x="842962" y="211456"/>
                  <a:pt x="857249" y="211456"/>
                </a:cubicBezTo>
                <a:close/>
                <a:moveTo>
                  <a:pt x="690562" y="211456"/>
                </a:moveTo>
                <a:cubicBezTo>
                  <a:pt x="704850" y="211456"/>
                  <a:pt x="716280" y="223838"/>
                  <a:pt x="716280" y="240031"/>
                </a:cubicBezTo>
                <a:cubicBezTo>
                  <a:pt x="716280" y="255271"/>
                  <a:pt x="704850" y="268606"/>
                  <a:pt x="690562" y="268606"/>
                </a:cubicBezTo>
                <a:cubicBezTo>
                  <a:pt x="676275" y="268606"/>
                  <a:pt x="664845" y="256223"/>
                  <a:pt x="664845" y="240031"/>
                </a:cubicBezTo>
                <a:cubicBezTo>
                  <a:pt x="664845" y="224791"/>
                  <a:pt x="676275" y="211456"/>
                  <a:pt x="690562" y="211456"/>
                </a:cubicBezTo>
                <a:close/>
                <a:moveTo>
                  <a:pt x="524827" y="211456"/>
                </a:moveTo>
                <a:cubicBezTo>
                  <a:pt x="539115" y="211456"/>
                  <a:pt x="550545" y="223838"/>
                  <a:pt x="550545" y="240031"/>
                </a:cubicBezTo>
                <a:cubicBezTo>
                  <a:pt x="550545" y="255271"/>
                  <a:pt x="539115" y="268606"/>
                  <a:pt x="524827" y="268606"/>
                </a:cubicBezTo>
                <a:cubicBezTo>
                  <a:pt x="510540" y="268606"/>
                  <a:pt x="499110" y="256223"/>
                  <a:pt x="499110" y="240031"/>
                </a:cubicBezTo>
                <a:cubicBezTo>
                  <a:pt x="499110" y="224791"/>
                  <a:pt x="510540" y="211456"/>
                  <a:pt x="524827" y="211456"/>
                </a:cubicBezTo>
                <a:close/>
                <a:moveTo>
                  <a:pt x="358139" y="211456"/>
                </a:moveTo>
                <a:cubicBezTo>
                  <a:pt x="372427" y="211456"/>
                  <a:pt x="383857" y="223838"/>
                  <a:pt x="383857" y="240031"/>
                </a:cubicBezTo>
                <a:cubicBezTo>
                  <a:pt x="383857" y="255271"/>
                  <a:pt x="372427" y="268606"/>
                  <a:pt x="358139" y="268606"/>
                </a:cubicBezTo>
                <a:cubicBezTo>
                  <a:pt x="343852" y="268606"/>
                  <a:pt x="332422" y="256223"/>
                  <a:pt x="332422" y="240031"/>
                </a:cubicBezTo>
                <a:cubicBezTo>
                  <a:pt x="332422" y="224791"/>
                  <a:pt x="343852" y="211456"/>
                  <a:pt x="358139" y="211456"/>
                </a:cubicBezTo>
                <a:close/>
                <a:moveTo>
                  <a:pt x="192405" y="211456"/>
                </a:moveTo>
                <a:cubicBezTo>
                  <a:pt x="206692" y="211456"/>
                  <a:pt x="218122" y="223838"/>
                  <a:pt x="218122" y="240031"/>
                </a:cubicBezTo>
                <a:cubicBezTo>
                  <a:pt x="218122" y="255271"/>
                  <a:pt x="206692" y="268606"/>
                  <a:pt x="192405" y="268606"/>
                </a:cubicBezTo>
                <a:cubicBezTo>
                  <a:pt x="178117" y="268606"/>
                  <a:pt x="166687" y="256223"/>
                  <a:pt x="166687" y="240031"/>
                </a:cubicBezTo>
                <a:cubicBezTo>
                  <a:pt x="166687" y="224791"/>
                  <a:pt x="178117" y="211456"/>
                  <a:pt x="192405" y="211456"/>
                </a:cubicBezTo>
                <a:close/>
                <a:moveTo>
                  <a:pt x="25718" y="211456"/>
                </a:moveTo>
                <a:cubicBezTo>
                  <a:pt x="40005" y="211456"/>
                  <a:pt x="51435" y="223838"/>
                  <a:pt x="51435" y="240031"/>
                </a:cubicBezTo>
                <a:cubicBezTo>
                  <a:pt x="51435" y="255271"/>
                  <a:pt x="40005" y="268606"/>
                  <a:pt x="25718" y="268606"/>
                </a:cubicBezTo>
                <a:cubicBezTo>
                  <a:pt x="11430" y="268606"/>
                  <a:pt x="0" y="256223"/>
                  <a:pt x="0" y="240031"/>
                </a:cubicBezTo>
                <a:cubicBezTo>
                  <a:pt x="0" y="224791"/>
                  <a:pt x="11430" y="211456"/>
                  <a:pt x="25718" y="211456"/>
                </a:cubicBezTo>
                <a:close/>
                <a:moveTo>
                  <a:pt x="2850832" y="0"/>
                </a:moveTo>
                <a:cubicBezTo>
                  <a:pt x="2865120" y="0"/>
                  <a:pt x="2876550" y="12383"/>
                  <a:pt x="2876550" y="28575"/>
                </a:cubicBezTo>
                <a:cubicBezTo>
                  <a:pt x="2876550" y="44768"/>
                  <a:pt x="2865120" y="57150"/>
                  <a:pt x="2850832" y="57150"/>
                </a:cubicBezTo>
                <a:cubicBezTo>
                  <a:pt x="2836545" y="57150"/>
                  <a:pt x="2825115" y="44768"/>
                  <a:pt x="2825115" y="28575"/>
                </a:cubicBezTo>
                <a:cubicBezTo>
                  <a:pt x="2825115" y="12383"/>
                  <a:pt x="2836545" y="0"/>
                  <a:pt x="2850832" y="0"/>
                </a:cubicBezTo>
                <a:close/>
                <a:moveTo>
                  <a:pt x="2684144" y="0"/>
                </a:moveTo>
                <a:cubicBezTo>
                  <a:pt x="2698432" y="0"/>
                  <a:pt x="2709862" y="12383"/>
                  <a:pt x="2709862" y="28575"/>
                </a:cubicBezTo>
                <a:cubicBezTo>
                  <a:pt x="2709862" y="43815"/>
                  <a:pt x="2698432" y="57150"/>
                  <a:pt x="2684144" y="57150"/>
                </a:cubicBezTo>
                <a:cubicBezTo>
                  <a:pt x="2669857" y="57150"/>
                  <a:pt x="2658427" y="44768"/>
                  <a:pt x="2658427" y="28575"/>
                </a:cubicBezTo>
                <a:cubicBezTo>
                  <a:pt x="2658427" y="12383"/>
                  <a:pt x="2669857" y="0"/>
                  <a:pt x="2684144" y="0"/>
                </a:cubicBezTo>
                <a:close/>
                <a:moveTo>
                  <a:pt x="2518409" y="0"/>
                </a:moveTo>
                <a:cubicBezTo>
                  <a:pt x="2532697" y="0"/>
                  <a:pt x="2544127" y="12383"/>
                  <a:pt x="2544127" y="28575"/>
                </a:cubicBezTo>
                <a:cubicBezTo>
                  <a:pt x="2544127" y="43815"/>
                  <a:pt x="2532697" y="57150"/>
                  <a:pt x="2518409" y="57150"/>
                </a:cubicBezTo>
                <a:cubicBezTo>
                  <a:pt x="2504122" y="57150"/>
                  <a:pt x="2492692" y="44768"/>
                  <a:pt x="2492692" y="28575"/>
                </a:cubicBezTo>
                <a:cubicBezTo>
                  <a:pt x="2492692" y="12383"/>
                  <a:pt x="2504122" y="0"/>
                  <a:pt x="2518409" y="0"/>
                </a:cubicBezTo>
                <a:close/>
                <a:moveTo>
                  <a:pt x="2352674" y="0"/>
                </a:moveTo>
                <a:cubicBezTo>
                  <a:pt x="2366962" y="0"/>
                  <a:pt x="2378392" y="12383"/>
                  <a:pt x="2378392" y="28575"/>
                </a:cubicBezTo>
                <a:cubicBezTo>
                  <a:pt x="2378392" y="43815"/>
                  <a:pt x="2366962" y="57150"/>
                  <a:pt x="2352674" y="57150"/>
                </a:cubicBezTo>
                <a:cubicBezTo>
                  <a:pt x="2338387" y="57150"/>
                  <a:pt x="2326957" y="44768"/>
                  <a:pt x="2326957" y="28575"/>
                </a:cubicBezTo>
                <a:cubicBezTo>
                  <a:pt x="2326957" y="12383"/>
                  <a:pt x="2338387" y="0"/>
                  <a:pt x="2352674" y="0"/>
                </a:cubicBezTo>
                <a:close/>
                <a:moveTo>
                  <a:pt x="2185987" y="0"/>
                </a:moveTo>
                <a:cubicBezTo>
                  <a:pt x="2200275" y="0"/>
                  <a:pt x="2211705" y="12383"/>
                  <a:pt x="2211705" y="28575"/>
                </a:cubicBezTo>
                <a:cubicBezTo>
                  <a:pt x="2211705" y="43815"/>
                  <a:pt x="2200275" y="57150"/>
                  <a:pt x="2185987" y="57150"/>
                </a:cubicBezTo>
                <a:cubicBezTo>
                  <a:pt x="2171700" y="57150"/>
                  <a:pt x="2160270" y="44768"/>
                  <a:pt x="2160270" y="28575"/>
                </a:cubicBezTo>
                <a:cubicBezTo>
                  <a:pt x="2160270" y="12383"/>
                  <a:pt x="2171700" y="0"/>
                  <a:pt x="2185987" y="0"/>
                </a:cubicBezTo>
                <a:close/>
                <a:moveTo>
                  <a:pt x="2020252" y="0"/>
                </a:moveTo>
                <a:cubicBezTo>
                  <a:pt x="2034539" y="0"/>
                  <a:pt x="2045969" y="12383"/>
                  <a:pt x="2045969" y="28575"/>
                </a:cubicBezTo>
                <a:cubicBezTo>
                  <a:pt x="2045969" y="43815"/>
                  <a:pt x="2034539" y="57150"/>
                  <a:pt x="2020252" y="57150"/>
                </a:cubicBezTo>
                <a:cubicBezTo>
                  <a:pt x="2005964" y="57150"/>
                  <a:pt x="1994534" y="44768"/>
                  <a:pt x="1994534" y="28575"/>
                </a:cubicBezTo>
                <a:cubicBezTo>
                  <a:pt x="1994534" y="12383"/>
                  <a:pt x="2005964" y="0"/>
                  <a:pt x="2020252" y="0"/>
                </a:cubicBezTo>
                <a:close/>
                <a:moveTo>
                  <a:pt x="1853565" y="0"/>
                </a:moveTo>
                <a:cubicBezTo>
                  <a:pt x="1867852" y="0"/>
                  <a:pt x="1879282" y="12383"/>
                  <a:pt x="1879282" y="28575"/>
                </a:cubicBezTo>
                <a:cubicBezTo>
                  <a:pt x="1879282" y="43815"/>
                  <a:pt x="1867852" y="57150"/>
                  <a:pt x="1853565" y="57150"/>
                </a:cubicBezTo>
                <a:cubicBezTo>
                  <a:pt x="1839277" y="57150"/>
                  <a:pt x="1827847" y="44768"/>
                  <a:pt x="1827847" y="28575"/>
                </a:cubicBezTo>
                <a:cubicBezTo>
                  <a:pt x="1827847" y="12383"/>
                  <a:pt x="1839277" y="0"/>
                  <a:pt x="1853565" y="0"/>
                </a:cubicBezTo>
                <a:close/>
                <a:moveTo>
                  <a:pt x="1687829" y="0"/>
                </a:moveTo>
                <a:cubicBezTo>
                  <a:pt x="1702117" y="0"/>
                  <a:pt x="1713547" y="12383"/>
                  <a:pt x="1713547" y="28575"/>
                </a:cubicBezTo>
                <a:cubicBezTo>
                  <a:pt x="1713547" y="43815"/>
                  <a:pt x="1702117" y="57150"/>
                  <a:pt x="1687829" y="57150"/>
                </a:cubicBezTo>
                <a:cubicBezTo>
                  <a:pt x="1673542" y="57150"/>
                  <a:pt x="1662112" y="44768"/>
                  <a:pt x="1662112" y="28575"/>
                </a:cubicBezTo>
                <a:cubicBezTo>
                  <a:pt x="1662112" y="12383"/>
                  <a:pt x="1673542" y="0"/>
                  <a:pt x="1687829" y="0"/>
                </a:cubicBezTo>
                <a:close/>
                <a:moveTo>
                  <a:pt x="1521142" y="0"/>
                </a:moveTo>
                <a:cubicBezTo>
                  <a:pt x="1535430" y="0"/>
                  <a:pt x="1546860" y="12383"/>
                  <a:pt x="1546860" y="28575"/>
                </a:cubicBezTo>
                <a:cubicBezTo>
                  <a:pt x="1546860" y="43815"/>
                  <a:pt x="1535430" y="57150"/>
                  <a:pt x="1521142" y="57150"/>
                </a:cubicBezTo>
                <a:cubicBezTo>
                  <a:pt x="1506855" y="57150"/>
                  <a:pt x="1495425" y="44768"/>
                  <a:pt x="1495425" y="28575"/>
                </a:cubicBezTo>
                <a:cubicBezTo>
                  <a:pt x="1495425" y="12383"/>
                  <a:pt x="1506855" y="0"/>
                  <a:pt x="1521142" y="0"/>
                </a:cubicBezTo>
                <a:close/>
                <a:moveTo>
                  <a:pt x="1355407" y="0"/>
                </a:moveTo>
                <a:cubicBezTo>
                  <a:pt x="1369695" y="0"/>
                  <a:pt x="1381125" y="12383"/>
                  <a:pt x="1381125" y="28575"/>
                </a:cubicBezTo>
                <a:cubicBezTo>
                  <a:pt x="1381125" y="44768"/>
                  <a:pt x="1369695" y="57150"/>
                  <a:pt x="1355407" y="57150"/>
                </a:cubicBezTo>
                <a:cubicBezTo>
                  <a:pt x="1341120" y="57150"/>
                  <a:pt x="1329690" y="44768"/>
                  <a:pt x="1329690" y="28575"/>
                </a:cubicBezTo>
                <a:cubicBezTo>
                  <a:pt x="1329690" y="12383"/>
                  <a:pt x="1341120" y="0"/>
                  <a:pt x="1355407" y="0"/>
                </a:cubicBezTo>
                <a:close/>
                <a:moveTo>
                  <a:pt x="1188720" y="0"/>
                </a:moveTo>
                <a:cubicBezTo>
                  <a:pt x="1203007" y="0"/>
                  <a:pt x="1214437" y="12383"/>
                  <a:pt x="1214437" y="28575"/>
                </a:cubicBezTo>
                <a:cubicBezTo>
                  <a:pt x="1214437" y="43815"/>
                  <a:pt x="1203007" y="57150"/>
                  <a:pt x="1188720" y="57150"/>
                </a:cubicBezTo>
                <a:cubicBezTo>
                  <a:pt x="1174432" y="57150"/>
                  <a:pt x="1163002" y="44768"/>
                  <a:pt x="1163002" y="28575"/>
                </a:cubicBezTo>
                <a:cubicBezTo>
                  <a:pt x="1163002" y="12383"/>
                  <a:pt x="1174432" y="0"/>
                  <a:pt x="1188720" y="0"/>
                </a:cubicBezTo>
                <a:close/>
                <a:moveTo>
                  <a:pt x="1022985" y="0"/>
                </a:moveTo>
                <a:cubicBezTo>
                  <a:pt x="1037272" y="0"/>
                  <a:pt x="1048702" y="12383"/>
                  <a:pt x="1048702" y="28575"/>
                </a:cubicBezTo>
                <a:cubicBezTo>
                  <a:pt x="1048702" y="43815"/>
                  <a:pt x="1037272" y="57150"/>
                  <a:pt x="1022985" y="57150"/>
                </a:cubicBezTo>
                <a:cubicBezTo>
                  <a:pt x="1008697" y="57150"/>
                  <a:pt x="997267" y="44768"/>
                  <a:pt x="997267" y="28575"/>
                </a:cubicBezTo>
                <a:cubicBezTo>
                  <a:pt x="997267" y="12383"/>
                  <a:pt x="1008697" y="0"/>
                  <a:pt x="1022985" y="0"/>
                </a:cubicBezTo>
                <a:close/>
                <a:moveTo>
                  <a:pt x="857249" y="0"/>
                </a:moveTo>
                <a:cubicBezTo>
                  <a:pt x="871537" y="0"/>
                  <a:pt x="882967" y="12383"/>
                  <a:pt x="882967" y="28575"/>
                </a:cubicBezTo>
                <a:cubicBezTo>
                  <a:pt x="882967" y="43815"/>
                  <a:pt x="871537" y="57150"/>
                  <a:pt x="857249" y="57150"/>
                </a:cubicBezTo>
                <a:cubicBezTo>
                  <a:pt x="842962" y="57150"/>
                  <a:pt x="831532" y="44768"/>
                  <a:pt x="831532" y="28575"/>
                </a:cubicBezTo>
                <a:cubicBezTo>
                  <a:pt x="831532" y="12383"/>
                  <a:pt x="842962" y="0"/>
                  <a:pt x="857249" y="0"/>
                </a:cubicBezTo>
                <a:close/>
                <a:moveTo>
                  <a:pt x="690562" y="0"/>
                </a:moveTo>
                <a:cubicBezTo>
                  <a:pt x="704850" y="0"/>
                  <a:pt x="716280" y="12383"/>
                  <a:pt x="716280" y="28575"/>
                </a:cubicBezTo>
                <a:cubicBezTo>
                  <a:pt x="716280" y="43815"/>
                  <a:pt x="704850" y="57150"/>
                  <a:pt x="690562" y="57150"/>
                </a:cubicBezTo>
                <a:cubicBezTo>
                  <a:pt x="676275" y="57150"/>
                  <a:pt x="664845" y="44768"/>
                  <a:pt x="664845" y="28575"/>
                </a:cubicBezTo>
                <a:cubicBezTo>
                  <a:pt x="664845" y="12383"/>
                  <a:pt x="676275" y="0"/>
                  <a:pt x="690562" y="0"/>
                </a:cubicBezTo>
                <a:close/>
                <a:moveTo>
                  <a:pt x="524827" y="0"/>
                </a:moveTo>
                <a:cubicBezTo>
                  <a:pt x="539115" y="0"/>
                  <a:pt x="550545" y="12383"/>
                  <a:pt x="550545" y="28575"/>
                </a:cubicBezTo>
                <a:cubicBezTo>
                  <a:pt x="550545" y="43815"/>
                  <a:pt x="539115" y="57150"/>
                  <a:pt x="524827" y="57150"/>
                </a:cubicBezTo>
                <a:cubicBezTo>
                  <a:pt x="510540" y="57150"/>
                  <a:pt x="499110" y="44768"/>
                  <a:pt x="499110" y="28575"/>
                </a:cubicBezTo>
                <a:cubicBezTo>
                  <a:pt x="499110" y="12383"/>
                  <a:pt x="510540" y="0"/>
                  <a:pt x="524827" y="0"/>
                </a:cubicBezTo>
                <a:close/>
                <a:moveTo>
                  <a:pt x="358139" y="0"/>
                </a:moveTo>
                <a:cubicBezTo>
                  <a:pt x="372427" y="0"/>
                  <a:pt x="383857" y="12383"/>
                  <a:pt x="383857" y="28575"/>
                </a:cubicBezTo>
                <a:cubicBezTo>
                  <a:pt x="383857" y="43815"/>
                  <a:pt x="372427" y="57150"/>
                  <a:pt x="358139" y="57150"/>
                </a:cubicBezTo>
                <a:cubicBezTo>
                  <a:pt x="343852" y="57150"/>
                  <a:pt x="332422" y="44768"/>
                  <a:pt x="332422" y="28575"/>
                </a:cubicBezTo>
                <a:cubicBezTo>
                  <a:pt x="332422" y="12383"/>
                  <a:pt x="343852" y="0"/>
                  <a:pt x="358139" y="0"/>
                </a:cubicBezTo>
                <a:close/>
                <a:moveTo>
                  <a:pt x="192405" y="0"/>
                </a:moveTo>
                <a:cubicBezTo>
                  <a:pt x="206692" y="0"/>
                  <a:pt x="218122" y="12383"/>
                  <a:pt x="218122" y="28575"/>
                </a:cubicBezTo>
                <a:cubicBezTo>
                  <a:pt x="218122" y="43815"/>
                  <a:pt x="206692" y="57150"/>
                  <a:pt x="192405" y="57150"/>
                </a:cubicBezTo>
                <a:cubicBezTo>
                  <a:pt x="178117" y="57150"/>
                  <a:pt x="166687" y="44768"/>
                  <a:pt x="166687" y="28575"/>
                </a:cubicBezTo>
                <a:cubicBezTo>
                  <a:pt x="166687" y="12383"/>
                  <a:pt x="178117" y="0"/>
                  <a:pt x="192405" y="0"/>
                </a:cubicBezTo>
                <a:close/>
                <a:moveTo>
                  <a:pt x="25718" y="0"/>
                </a:moveTo>
                <a:cubicBezTo>
                  <a:pt x="40005" y="0"/>
                  <a:pt x="51435" y="12383"/>
                  <a:pt x="51435" y="28575"/>
                </a:cubicBezTo>
                <a:cubicBezTo>
                  <a:pt x="51435" y="43815"/>
                  <a:pt x="40005" y="57150"/>
                  <a:pt x="25718" y="57150"/>
                </a:cubicBezTo>
                <a:cubicBezTo>
                  <a:pt x="11430" y="57150"/>
                  <a:pt x="0" y="43815"/>
                  <a:pt x="0" y="28575"/>
                </a:cubicBezTo>
                <a:cubicBezTo>
                  <a:pt x="0" y="12383"/>
                  <a:pt x="11430" y="0"/>
                  <a:pt x="25718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F8C31F64-2C7E-4184-AD9C-79374FAE4D9D}"/>
              </a:ext>
            </a:extLst>
          </p:cNvPr>
          <p:cNvSpPr/>
          <p:nvPr/>
        </p:nvSpPr>
        <p:spPr>
          <a:xfrm>
            <a:off x="-665736" y="-654897"/>
            <a:ext cx="1957703" cy="1957703"/>
          </a:xfrm>
          <a:custGeom>
            <a:avLst/>
            <a:gdLst>
              <a:gd name="connsiteX0" fmla="*/ 865796 w 1731592"/>
              <a:gd name="connsiteY0" fmla="*/ 1731591 h 1731591"/>
              <a:gd name="connsiteX1" fmla="*/ 0 w 1731592"/>
              <a:gd name="connsiteY1" fmla="*/ 865796 h 1731591"/>
              <a:gd name="connsiteX2" fmla="*/ 865796 w 1731592"/>
              <a:gd name="connsiteY2" fmla="*/ 0 h 1731591"/>
              <a:gd name="connsiteX3" fmla="*/ 1731592 w 1731592"/>
              <a:gd name="connsiteY3" fmla="*/ 865796 h 1731591"/>
              <a:gd name="connsiteX4" fmla="*/ 865796 w 1731592"/>
              <a:gd name="connsiteY4" fmla="*/ 1731591 h 1731591"/>
              <a:gd name="connsiteX5" fmla="*/ 865796 w 1731592"/>
              <a:gd name="connsiteY5" fmla="*/ 312562 h 1731591"/>
              <a:gd name="connsiteX6" fmla="*/ 312562 w 1731592"/>
              <a:gd name="connsiteY6" fmla="*/ 865796 h 1731591"/>
              <a:gd name="connsiteX7" fmla="*/ 865796 w 1731592"/>
              <a:gd name="connsiteY7" fmla="*/ 1419030 h 1731591"/>
              <a:gd name="connsiteX8" fmla="*/ 1419031 w 1731592"/>
              <a:gd name="connsiteY8" fmla="*/ 865796 h 1731591"/>
              <a:gd name="connsiteX9" fmla="*/ 865796 w 1731592"/>
              <a:gd name="connsiteY9" fmla="*/ 312562 h 173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1592" h="1731591">
                <a:moveTo>
                  <a:pt x="865796" y="1731591"/>
                </a:moveTo>
                <a:cubicBezTo>
                  <a:pt x="388827" y="1731591"/>
                  <a:pt x="0" y="1343390"/>
                  <a:pt x="0" y="865796"/>
                </a:cubicBezTo>
                <a:cubicBezTo>
                  <a:pt x="0" y="388201"/>
                  <a:pt x="388201" y="0"/>
                  <a:pt x="865796" y="0"/>
                </a:cubicBezTo>
                <a:cubicBezTo>
                  <a:pt x="1343390" y="0"/>
                  <a:pt x="1731592" y="388201"/>
                  <a:pt x="1731592" y="865796"/>
                </a:cubicBezTo>
                <a:cubicBezTo>
                  <a:pt x="1730966" y="1343390"/>
                  <a:pt x="1342764" y="1731591"/>
                  <a:pt x="865796" y="1731591"/>
                </a:cubicBezTo>
                <a:close/>
                <a:moveTo>
                  <a:pt x="865796" y="312562"/>
                </a:moveTo>
                <a:cubicBezTo>
                  <a:pt x="560736" y="312562"/>
                  <a:pt x="312562" y="560736"/>
                  <a:pt x="312562" y="865796"/>
                </a:cubicBezTo>
                <a:cubicBezTo>
                  <a:pt x="312562" y="1170856"/>
                  <a:pt x="560736" y="1419030"/>
                  <a:pt x="865796" y="1419030"/>
                </a:cubicBezTo>
                <a:cubicBezTo>
                  <a:pt x="1170855" y="1419030"/>
                  <a:pt x="1419031" y="1170856"/>
                  <a:pt x="1419031" y="865796"/>
                </a:cubicBezTo>
                <a:cubicBezTo>
                  <a:pt x="1418405" y="560736"/>
                  <a:pt x="1170855" y="312562"/>
                  <a:pt x="865796" y="312562"/>
                </a:cubicBezTo>
                <a:close/>
              </a:path>
            </a:pathLst>
          </a:custGeom>
          <a:solidFill>
            <a:srgbClr val="FE7916"/>
          </a:solidFill>
          <a:ln w="6251" cap="flat">
            <a:noFill/>
            <a:prstDash val="solid"/>
            <a:miter/>
          </a:ln>
          <a:effectLst>
            <a:outerShdw blurRad="152400" algn="ctr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" name="-">
            <a:extLst>
              <a:ext uri="{FF2B5EF4-FFF2-40B4-BE49-F238E27FC236}">
                <a16:creationId xmlns:a16="http://schemas.microsoft.com/office/drawing/2014/main" id="{64DD5CDD-9660-4AEC-B116-D6938F0E8559}"/>
              </a:ext>
            </a:extLst>
          </p:cNvPr>
          <p:cNvGrpSpPr/>
          <p:nvPr/>
        </p:nvGrpSpPr>
        <p:grpSpPr>
          <a:xfrm rot="1781082">
            <a:off x="10206367" y="2027230"/>
            <a:ext cx="1483814" cy="1483814"/>
            <a:chOff x="5539740" y="-722405"/>
            <a:chExt cx="3162300" cy="3162300"/>
          </a:xfrm>
          <a:solidFill>
            <a:schemeClr val="accent1"/>
          </a:solidFill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E9F45213-6445-445A-8437-B355B7E5961E}"/>
                </a:ext>
              </a:extLst>
            </p:cNvPr>
            <p:cNvSpPr/>
            <p:nvPr/>
          </p:nvSpPr>
          <p:spPr>
            <a:xfrm>
              <a:off x="7120889" y="-722405"/>
              <a:ext cx="1581150" cy="1581150"/>
            </a:xfrm>
            <a:custGeom>
              <a:avLst/>
              <a:gdLst>
                <a:gd name="connsiteX0" fmla="*/ 1581150 w 1581150"/>
                <a:gd name="connsiteY0" fmla="*/ 1581150 h 1581150"/>
                <a:gd name="connsiteX1" fmla="*/ 1009650 w 1581150"/>
                <a:gd name="connsiteY1" fmla="*/ 1581150 h 1581150"/>
                <a:gd name="connsiteX2" fmla="*/ 0 w 1581150"/>
                <a:gd name="connsiteY2" fmla="*/ 571500 h 1581150"/>
                <a:gd name="connsiteX3" fmla="*/ 0 w 1581150"/>
                <a:gd name="connsiteY3" fmla="*/ 0 h 1581150"/>
                <a:gd name="connsiteX4" fmla="*/ 1581150 w 1581150"/>
                <a:gd name="connsiteY4" fmla="*/ 1581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0" h="1581150">
                  <a:moveTo>
                    <a:pt x="1581150" y="1581150"/>
                  </a:moveTo>
                  <a:lnTo>
                    <a:pt x="1009650" y="1581150"/>
                  </a:ln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4613A96B-7E07-455A-85F9-93394B5FC5D2}"/>
                </a:ext>
              </a:extLst>
            </p:cNvPr>
            <p:cNvSpPr/>
            <p:nvPr/>
          </p:nvSpPr>
          <p:spPr>
            <a:xfrm>
              <a:off x="5539740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-">
            <a:extLst>
              <a:ext uri="{FF2B5EF4-FFF2-40B4-BE49-F238E27FC236}">
                <a16:creationId xmlns:a16="http://schemas.microsoft.com/office/drawing/2014/main" id="{DCAF6E14-B4AD-4062-8EBB-493A0DB766F7}"/>
              </a:ext>
            </a:extLst>
          </p:cNvPr>
          <p:cNvGrpSpPr/>
          <p:nvPr/>
        </p:nvGrpSpPr>
        <p:grpSpPr>
          <a:xfrm>
            <a:off x="1421158" y="5678419"/>
            <a:ext cx="1620807" cy="1620807"/>
            <a:chOff x="1438275" y="-722405"/>
            <a:chExt cx="3162300" cy="3162300"/>
          </a:xfrm>
          <a:solidFill>
            <a:schemeClr val="accent1"/>
          </a:solidFill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D7977E62-57DB-43E0-9ACD-9851A3D1F52E}"/>
                </a:ext>
              </a:extLst>
            </p:cNvPr>
            <p:cNvSpPr/>
            <p:nvPr/>
          </p:nvSpPr>
          <p:spPr>
            <a:xfrm>
              <a:off x="3019425" y="-722405"/>
              <a:ext cx="1581150" cy="3162300"/>
            </a:xfrm>
            <a:custGeom>
              <a:avLst/>
              <a:gdLst>
                <a:gd name="connsiteX0" fmla="*/ 0 w 1581150"/>
                <a:gd name="connsiteY0" fmla="*/ 3162300 h 3162300"/>
                <a:gd name="connsiteX1" fmla="*/ 0 w 1581150"/>
                <a:gd name="connsiteY1" fmla="*/ 2590800 h 3162300"/>
                <a:gd name="connsiteX2" fmla="*/ 1009650 w 1581150"/>
                <a:gd name="connsiteY2" fmla="*/ 1581150 h 3162300"/>
                <a:gd name="connsiteX3" fmla="*/ 0 w 1581150"/>
                <a:gd name="connsiteY3" fmla="*/ 571500 h 3162300"/>
                <a:gd name="connsiteX4" fmla="*/ 0 w 1581150"/>
                <a:gd name="connsiteY4" fmla="*/ 0 h 3162300"/>
                <a:gd name="connsiteX5" fmla="*/ 1581150 w 1581150"/>
                <a:gd name="connsiteY5" fmla="*/ 1581150 h 3162300"/>
                <a:gd name="connsiteX6" fmla="*/ 0 w 1581150"/>
                <a:gd name="connsiteY6" fmla="*/ 316230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1150" h="3162300">
                  <a:moveTo>
                    <a:pt x="0" y="3162300"/>
                  </a:moveTo>
                  <a:lnTo>
                    <a:pt x="0" y="2590800"/>
                  </a:lnTo>
                  <a:cubicBezTo>
                    <a:pt x="556260" y="2590800"/>
                    <a:pt x="1009650" y="2137410"/>
                    <a:pt x="1009650" y="1581150"/>
                  </a:cubicBez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ubicBezTo>
                    <a:pt x="1581150" y="2452688"/>
                    <a:pt x="871538" y="3162300"/>
                    <a:pt x="0" y="316230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6B2E5F6E-8602-4265-88E4-F9DF64ADC8A5}"/>
                </a:ext>
              </a:extLst>
            </p:cNvPr>
            <p:cNvSpPr/>
            <p:nvPr/>
          </p:nvSpPr>
          <p:spPr>
            <a:xfrm>
              <a:off x="1438275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95568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875E-6 -2.96296E-6 L 1.875E-6 -0.01458 " pathEditMode="relative" rAng="0" ptsTypes="AA">
                                      <p:cBhvr>
                                        <p:cTn id="10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mph" presetSubtype="0" accel="10000" decel="21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2700000">
                                      <p:cBhvr>
                                        <p:cTn id="68" dur="3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6" dur="1625" fill="hold"/>
                                        <p:tgtEl>
                                          <p:spTgt spid="2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45833E-6 1.48148E-6 L -0.03099 0.00069 " pathEditMode="relative" rAng="0" ptsTypes="AA">
                                      <p:cBhvr>
                                        <p:cTn id="90" dur="3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46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8" presetClass="emph" presetSubtype="0" accel="10000" decel="21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Rot by="-2700000">
                                      <p:cBhvr>
                                        <p:cTn id="98" dur="3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 animBg="1"/>
      <p:bldP spid="4" grpId="1" animBg="1"/>
      <p:bldP spid="6" grpId="0"/>
      <p:bldP spid="7" grpId="0"/>
      <p:bldP spid="8" grpId="0"/>
      <p:bldP spid="9" grpId="0"/>
      <p:bldP spid="10" grpId="0" animBg="1"/>
      <p:bldP spid="10" grpId="1" animBg="1"/>
      <p:bldP spid="10" grpId="2" animBg="1"/>
      <p:bldP spid="11" grpId="0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-">
            <a:extLst>
              <a:ext uri="{FF2B5EF4-FFF2-40B4-BE49-F238E27FC236}">
                <a16:creationId xmlns:a16="http://schemas.microsoft.com/office/drawing/2014/main" id="{9EB92311-A7A0-46EF-82CA-EC3CC9B75E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0E71E4EB-EE05-4214-823E-28EEC5171596}"/>
              </a:ext>
            </a:extLst>
          </p:cNvPr>
          <p:cNvSpPr/>
          <p:nvPr/>
        </p:nvSpPr>
        <p:spPr>
          <a:xfrm>
            <a:off x="5210463" y="-320420"/>
            <a:ext cx="2876550" cy="1959293"/>
          </a:xfrm>
          <a:custGeom>
            <a:avLst/>
            <a:gdLst>
              <a:gd name="connsiteX0" fmla="*/ 2850832 w 2876550"/>
              <a:gd name="connsiteY0" fmla="*/ 1902143 h 1959293"/>
              <a:gd name="connsiteX1" fmla="*/ 2876550 w 2876550"/>
              <a:gd name="connsiteY1" fmla="*/ 1930718 h 1959293"/>
              <a:gd name="connsiteX2" fmla="*/ 2850832 w 2876550"/>
              <a:gd name="connsiteY2" fmla="*/ 1959293 h 1959293"/>
              <a:gd name="connsiteX3" fmla="*/ 2825115 w 2876550"/>
              <a:gd name="connsiteY3" fmla="*/ 1930718 h 1959293"/>
              <a:gd name="connsiteX4" fmla="*/ 2850832 w 2876550"/>
              <a:gd name="connsiteY4" fmla="*/ 1902143 h 1959293"/>
              <a:gd name="connsiteX5" fmla="*/ 2684144 w 2876550"/>
              <a:gd name="connsiteY5" fmla="*/ 1902143 h 1959293"/>
              <a:gd name="connsiteX6" fmla="*/ 2709862 w 2876550"/>
              <a:gd name="connsiteY6" fmla="*/ 1930718 h 1959293"/>
              <a:gd name="connsiteX7" fmla="*/ 2684144 w 2876550"/>
              <a:gd name="connsiteY7" fmla="*/ 1959293 h 1959293"/>
              <a:gd name="connsiteX8" fmla="*/ 2658427 w 2876550"/>
              <a:gd name="connsiteY8" fmla="*/ 1930718 h 1959293"/>
              <a:gd name="connsiteX9" fmla="*/ 2684144 w 2876550"/>
              <a:gd name="connsiteY9" fmla="*/ 1902143 h 1959293"/>
              <a:gd name="connsiteX10" fmla="*/ 2518409 w 2876550"/>
              <a:gd name="connsiteY10" fmla="*/ 1902143 h 1959293"/>
              <a:gd name="connsiteX11" fmla="*/ 2544127 w 2876550"/>
              <a:gd name="connsiteY11" fmla="*/ 1930718 h 1959293"/>
              <a:gd name="connsiteX12" fmla="*/ 2518409 w 2876550"/>
              <a:gd name="connsiteY12" fmla="*/ 1959293 h 1959293"/>
              <a:gd name="connsiteX13" fmla="*/ 2492692 w 2876550"/>
              <a:gd name="connsiteY13" fmla="*/ 1930718 h 1959293"/>
              <a:gd name="connsiteX14" fmla="*/ 2518409 w 2876550"/>
              <a:gd name="connsiteY14" fmla="*/ 1902143 h 1959293"/>
              <a:gd name="connsiteX15" fmla="*/ 2352674 w 2876550"/>
              <a:gd name="connsiteY15" fmla="*/ 1902143 h 1959293"/>
              <a:gd name="connsiteX16" fmla="*/ 2378392 w 2876550"/>
              <a:gd name="connsiteY16" fmla="*/ 1930718 h 1959293"/>
              <a:gd name="connsiteX17" fmla="*/ 2352674 w 2876550"/>
              <a:gd name="connsiteY17" fmla="*/ 1959293 h 1959293"/>
              <a:gd name="connsiteX18" fmla="*/ 2326957 w 2876550"/>
              <a:gd name="connsiteY18" fmla="*/ 1930718 h 1959293"/>
              <a:gd name="connsiteX19" fmla="*/ 2352674 w 2876550"/>
              <a:gd name="connsiteY19" fmla="*/ 1902143 h 1959293"/>
              <a:gd name="connsiteX20" fmla="*/ 2185987 w 2876550"/>
              <a:gd name="connsiteY20" fmla="*/ 1902143 h 1959293"/>
              <a:gd name="connsiteX21" fmla="*/ 2211705 w 2876550"/>
              <a:gd name="connsiteY21" fmla="*/ 1930718 h 1959293"/>
              <a:gd name="connsiteX22" fmla="*/ 2185987 w 2876550"/>
              <a:gd name="connsiteY22" fmla="*/ 1959293 h 1959293"/>
              <a:gd name="connsiteX23" fmla="*/ 2160270 w 2876550"/>
              <a:gd name="connsiteY23" fmla="*/ 1930718 h 1959293"/>
              <a:gd name="connsiteX24" fmla="*/ 2185987 w 2876550"/>
              <a:gd name="connsiteY24" fmla="*/ 1902143 h 1959293"/>
              <a:gd name="connsiteX25" fmla="*/ 2020252 w 2876550"/>
              <a:gd name="connsiteY25" fmla="*/ 1902143 h 1959293"/>
              <a:gd name="connsiteX26" fmla="*/ 2045969 w 2876550"/>
              <a:gd name="connsiteY26" fmla="*/ 1930718 h 1959293"/>
              <a:gd name="connsiteX27" fmla="*/ 2020252 w 2876550"/>
              <a:gd name="connsiteY27" fmla="*/ 1959293 h 1959293"/>
              <a:gd name="connsiteX28" fmla="*/ 1994534 w 2876550"/>
              <a:gd name="connsiteY28" fmla="*/ 1930718 h 1959293"/>
              <a:gd name="connsiteX29" fmla="*/ 2020252 w 2876550"/>
              <a:gd name="connsiteY29" fmla="*/ 1902143 h 1959293"/>
              <a:gd name="connsiteX30" fmla="*/ 1853565 w 2876550"/>
              <a:gd name="connsiteY30" fmla="*/ 1902143 h 1959293"/>
              <a:gd name="connsiteX31" fmla="*/ 1879282 w 2876550"/>
              <a:gd name="connsiteY31" fmla="*/ 1930718 h 1959293"/>
              <a:gd name="connsiteX32" fmla="*/ 1853565 w 2876550"/>
              <a:gd name="connsiteY32" fmla="*/ 1959293 h 1959293"/>
              <a:gd name="connsiteX33" fmla="*/ 1827847 w 2876550"/>
              <a:gd name="connsiteY33" fmla="*/ 1930718 h 1959293"/>
              <a:gd name="connsiteX34" fmla="*/ 1853565 w 2876550"/>
              <a:gd name="connsiteY34" fmla="*/ 1902143 h 1959293"/>
              <a:gd name="connsiteX35" fmla="*/ 1687829 w 2876550"/>
              <a:gd name="connsiteY35" fmla="*/ 1902143 h 1959293"/>
              <a:gd name="connsiteX36" fmla="*/ 1713547 w 2876550"/>
              <a:gd name="connsiteY36" fmla="*/ 1930718 h 1959293"/>
              <a:gd name="connsiteX37" fmla="*/ 1687829 w 2876550"/>
              <a:gd name="connsiteY37" fmla="*/ 1959293 h 1959293"/>
              <a:gd name="connsiteX38" fmla="*/ 1662112 w 2876550"/>
              <a:gd name="connsiteY38" fmla="*/ 1930718 h 1959293"/>
              <a:gd name="connsiteX39" fmla="*/ 1687829 w 2876550"/>
              <a:gd name="connsiteY39" fmla="*/ 1902143 h 1959293"/>
              <a:gd name="connsiteX40" fmla="*/ 1521142 w 2876550"/>
              <a:gd name="connsiteY40" fmla="*/ 1902143 h 1959293"/>
              <a:gd name="connsiteX41" fmla="*/ 1546860 w 2876550"/>
              <a:gd name="connsiteY41" fmla="*/ 1930718 h 1959293"/>
              <a:gd name="connsiteX42" fmla="*/ 1521142 w 2876550"/>
              <a:gd name="connsiteY42" fmla="*/ 1959293 h 1959293"/>
              <a:gd name="connsiteX43" fmla="*/ 1495425 w 2876550"/>
              <a:gd name="connsiteY43" fmla="*/ 1930718 h 1959293"/>
              <a:gd name="connsiteX44" fmla="*/ 1521142 w 2876550"/>
              <a:gd name="connsiteY44" fmla="*/ 1902143 h 1959293"/>
              <a:gd name="connsiteX45" fmla="*/ 1355407 w 2876550"/>
              <a:gd name="connsiteY45" fmla="*/ 1902143 h 1959293"/>
              <a:gd name="connsiteX46" fmla="*/ 1381125 w 2876550"/>
              <a:gd name="connsiteY46" fmla="*/ 1930718 h 1959293"/>
              <a:gd name="connsiteX47" fmla="*/ 1355407 w 2876550"/>
              <a:gd name="connsiteY47" fmla="*/ 1959293 h 1959293"/>
              <a:gd name="connsiteX48" fmla="*/ 1329690 w 2876550"/>
              <a:gd name="connsiteY48" fmla="*/ 1930718 h 1959293"/>
              <a:gd name="connsiteX49" fmla="*/ 1355407 w 2876550"/>
              <a:gd name="connsiteY49" fmla="*/ 1902143 h 1959293"/>
              <a:gd name="connsiteX50" fmla="*/ 1188720 w 2876550"/>
              <a:gd name="connsiteY50" fmla="*/ 1902143 h 1959293"/>
              <a:gd name="connsiteX51" fmla="*/ 1214437 w 2876550"/>
              <a:gd name="connsiteY51" fmla="*/ 1930718 h 1959293"/>
              <a:gd name="connsiteX52" fmla="*/ 1188720 w 2876550"/>
              <a:gd name="connsiteY52" fmla="*/ 1959293 h 1959293"/>
              <a:gd name="connsiteX53" fmla="*/ 1163002 w 2876550"/>
              <a:gd name="connsiteY53" fmla="*/ 1930718 h 1959293"/>
              <a:gd name="connsiteX54" fmla="*/ 1188720 w 2876550"/>
              <a:gd name="connsiteY54" fmla="*/ 1902143 h 1959293"/>
              <a:gd name="connsiteX55" fmla="*/ 1022985 w 2876550"/>
              <a:gd name="connsiteY55" fmla="*/ 1902143 h 1959293"/>
              <a:gd name="connsiteX56" fmla="*/ 1048702 w 2876550"/>
              <a:gd name="connsiteY56" fmla="*/ 1930718 h 1959293"/>
              <a:gd name="connsiteX57" fmla="*/ 1022985 w 2876550"/>
              <a:gd name="connsiteY57" fmla="*/ 1959293 h 1959293"/>
              <a:gd name="connsiteX58" fmla="*/ 997267 w 2876550"/>
              <a:gd name="connsiteY58" fmla="*/ 1930718 h 1959293"/>
              <a:gd name="connsiteX59" fmla="*/ 1022985 w 2876550"/>
              <a:gd name="connsiteY59" fmla="*/ 1902143 h 1959293"/>
              <a:gd name="connsiteX60" fmla="*/ 857249 w 2876550"/>
              <a:gd name="connsiteY60" fmla="*/ 1902143 h 1959293"/>
              <a:gd name="connsiteX61" fmla="*/ 882967 w 2876550"/>
              <a:gd name="connsiteY61" fmla="*/ 1930718 h 1959293"/>
              <a:gd name="connsiteX62" fmla="*/ 857249 w 2876550"/>
              <a:gd name="connsiteY62" fmla="*/ 1959293 h 1959293"/>
              <a:gd name="connsiteX63" fmla="*/ 831532 w 2876550"/>
              <a:gd name="connsiteY63" fmla="*/ 1930718 h 1959293"/>
              <a:gd name="connsiteX64" fmla="*/ 857249 w 2876550"/>
              <a:gd name="connsiteY64" fmla="*/ 1902143 h 1959293"/>
              <a:gd name="connsiteX65" fmla="*/ 690562 w 2876550"/>
              <a:gd name="connsiteY65" fmla="*/ 1902143 h 1959293"/>
              <a:gd name="connsiteX66" fmla="*/ 716280 w 2876550"/>
              <a:gd name="connsiteY66" fmla="*/ 1930718 h 1959293"/>
              <a:gd name="connsiteX67" fmla="*/ 690562 w 2876550"/>
              <a:gd name="connsiteY67" fmla="*/ 1959293 h 1959293"/>
              <a:gd name="connsiteX68" fmla="*/ 664845 w 2876550"/>
              <a:gd name="connsiteY68" fmla="*/ 1930718 h 1959293"/>
              <a:gd name="connsiteX69" fmla="*/ 690562 w 2876550"/>
              <a:gd name="connsiteY69" fmla="*/ 1902143 h 1959293"/>
              <a:gd name="connsiteX70" fmla="*/ 524827 w 2876550"/>
              <a:gd name="connsiteY70" fmla="*/ 1902143 h 1959293"/>
              <a:gd name="connsiteX71" fmla="*/ 550545 w 2876550"/>
              <a:gd name="connsiteY71" fmla="*/ 1930718 h 1959293"/>
              <a:gd name="connsiteX72" fmla="*/ 524827 w 2876550"/>
              <a:gd name="connsiteY72" fmla="*/ 1959293 h 1959293"/>
              <a:gd name="connsiteX73" fmla="*/ 499110 w 2876550"/>
              <a:gd name="connsiteY73" fmla="*/ 1930718 h 1959293"/>
              <a:gd name="connsiteX74" fmla="*/ 524827 w 2876550"/>
              <a:gd name="connsiteY74" fmla="*/ 1902143 h 1959293"/>
              <a:gd name="connsiteX75" fmla="*/ 358139 w 2876550"/>
              <a:gd name="connsiteY75" fmla="*/ 1902143 h 1959293"/>
              <a:gd name="connsiteX76" fmla="*/ 383857 w 2876550"/>
              <a:gd name="connsiteY76" fmla="*/ 1930718 h 1959293"/>
              <a:gd name="connsiteX77" fmla="*/ 358139 w 2876550"/>
              <a:gd name="connsiteY77" fmla="*/ 1959293 h 1959293"/>
              <a:gd name="connsiteX78" fmla="*/ 332422 w 2876550"/>
              <a:gd name="connsiteY78" fmla="*/ 1930718 h 1959293"/>
              <a:gd name="connsiteX79" fmla="*/ 358139 w 2876550"/>
              <a:gd name="connsiteY79" fmla="*/ 1902143 h 1959293"/>
              <a:gd name="connsiteX80" fmla="*/ 192405 w 2876550"/>
              <a:gd name="connsiteY80" fmla="*/ 1902143 h 1959293"/>
              <a:gd name="connsiteX81" fmla="*/ 218122 w 2876550"/>
              <a:gd name="connsiteY81" fmla="*/ 1930718 h 1959293"/>
              <a:gd name="connsiteX82" fmla="*/ 192405 w 2876550"/>
              <a:gd name="connsiteY82" fmla="*/ 1959293 h 1959293"/>
              <a:gd name="connsiteX83" fmla="*/ 166687 w 2876550"/>
              <a:gd name="connsiteY83" fmla="*/ 1930718 h 1959293"/>
              <a:gd name="connsiteX84" fmla="*/ 192405 w 2876550"/>
              <a:gd name="connsiteY84" fmla="*/ 1902143 h 1959293"/>
              <a:gd name="connsiteX85" fmla="*/ 25718 w 2876550"/>
              <a:gd name="connsiteY85" fmla="*/ 1902143 h 1959293"/>
              <a:gd name="connsiteX86" fmla="*/ 51435 w 2876550"/>
              <a:gd name="connsiteY86" fmla="*/ 1930718 h 1959293"/>
              <a:gd name="connsiteX87" fmla="*/ 25718 w 2876550"/>
              <a:gd name="connsiteY87" fmla="*/ 1959293 h 1959293"/>
              <a:gd name="connsiteX88" fmla="*/ 0 w 2876550"/>
              <a:gd name="connsiteY88" fmla="*/ 1930718 h 1959293"/>
              <a:gd name="connsiteX89" fmla="*/ 25718 w 2876550"/>
              <a:gd name="connsiteY89" fmla="*/ 1902143 h 1959293"/>
              <a:gd name="connsiteX90" fmla="*/ 2850832 w 2876550"/>
              <a:gd name="connsiteY90" fmla="*/ 1690688 h 1959293"/>
              <a:gd name="connsiteX91" fmla="*/ 2876550 w 2876550"/>
              <a:gd name="connsiteY91" fmla="*/ 1719263 h 1959293"/>
              <a:gd name="connsiteX92" fmla="*/ 2850832 w 2876550"/>
              <a:gd name="connsiteY92" fmla="*/ 1747838 h 1959293"/>
              <a:gd name="connsiteX93" fmla="*/ 2825115 w 2876550"/>
              <a:gd name="connsiteY93" fmla="*/ 1719263 h 1959293"/>
              <a:gd name="connsiteX94" fmla="*/ 2850832 w 2876550"/>
              <a:gd name="connsiteY94" fmla="*/ 1690688 h 1959293"/>
              <a:gd name="connsiteX95" fmla="*/ 2684144 w 2876550"/>
              <a:gd name="connsiteY95" fmla="*/ 1690688 h 1959293"/>
              <a:gd name="connsiteX96" fmla="*/ 2709862 w 2876550"/>
              <a:gd name="connsiteY96" fmla="*/ 1719263 h 1959293"/>
              <a:gd name="connsiteX97" fmla="*/ 2684144 w 2876550"/>
              <a:gd name="connsiteY97" fmla="*/ 1747838 h 1959293"/>
              <a:gd name="connsiteX98" fmla="*/ 2658427 w 2876550"/>
              <a:gd name="connsiteY98" fmla="*/ 1719263 h 1959293"/>
              <a:gd name="connsiteX99" fmla="*/ 2684144 w 2876550"/>
              <a:gd name="connsiteY99" fmla="*/ 1690688 h 1959293"/>
              <a:gd name="connsiteX100" fmla="*/ 2518409 w 2876550"/>
              <a:gd name="connsiteY100" fmla="*/ 1690688 h 1959293"/>
              <a:gd name="connsiteX101" fmla="*/ 2544127 w 2876550"/>
              <a:gd name="connsiteY101" fmla="*/ 1719263 h 1959293"/>
              <a:gd name="connsiteX102" fmla="*/ 2518409 w 2876550"/>
              <a:gd name="connsiteY102" fmla="*/ 1747838 h 1959293"/>
              <a:gd name="connsiteX103" fmla="*/ 2492692 w 2876550"/>
              <a:gd name="connsiteY103" fmla="*/ 1719263 h 1959293"/>
              <a:gd name="connsiteX104" fmla="*/ 2518409 w 2876550"/>
              <a:gd name="connsiteY104" fmla="*/ 1690688 h 1959293"/>
              <a:gd name="connsiteX105" fmla="*/ 2352674 w 2876550"/>
              <a:gd name="connsiteY105" fmla="*/ 1690688 h 1959293"/>
              <a:gd name="connsiteX106" fmla="*/ 2378392 w 2876550"/>
              <a:gd name="connsiteY106" fmla="*/ 1719263 h 1959293"/>
              <a:gd name="connsiteX107" fmla="*/ 2352674 w 2876550"/>
              <a:gd name="connsiteY107" fmla="*/ 1747838 h 1959293"/>
              <a:gd name="connsiteX108" fmla="*/ 2326957 w 2876550"/>
              <a:gd name="connsiteY108" fmla="*/ 1719263 h 1959293"/>
              <a:gd name="connsiteX109" fmla="*/ 2352674 w 2876550"/>
              <a:gd name="connsiteY109" fmla="*/ 1690688 h 1959293"/>
              <a:gd name="connsiteX110" fmla="*/ 2185987 w 2876550"/>
              <a:gd name="connsiteY110" fmla="*/ 1690688 h 1959293"/>
              <a:gd name="connsiteX111" fmla="*/ 2211705 w 2876550"/>
              <a:gd name="connsiteY111" fmla="*/ 1719263 h 1959293"/>
              <a:gd name="connsiteX112" fmla="*/ 2185987 w 2876550"/>
              <a:gd name="connsiteY112" fmla="*/ 1747838 h 1959293"/>
              <a:gd name="connsiteX113" fmla="*/ 2160270 w 2876550"/>
              <a:gd name="connsiteY113" fmla="*/ 1719263 h 1959293"/>
              <a:gd name="connsiteX114" fmla="*/ 2185987 w 2876550"/>
              <a:gd name="connsiteY114" fmla="*/ 1690688 h 1959293"/>
              <a:gd name="connsiteX115" fmla="*/ 2020252 w 2876550"/>
              <a:gd name="connsiteY115" fmla="*/ 1690688 h 1959293"/>
              <a:gd name="connsiteX116" fmla="*/ 2045969 w 2876550"/>
              <a:gd name="connsiteY116" fmla="*/ 1719263 h 1959293"/>
              <a:gd name="connsiteX117" fmla="*/ 2020252 w 2876550"/>
              <a:gd name="connsiteY117" fmla="*/ 1747838 h 1959293"/>
              <a:gd name="connsiteX118" fmla="*/ 1994534 w 2876550"/>
              <a:gd name="connsiteY118" fmla="*/ 1719263 h 1959293"/>
              <a:gd name="connsiteX119" fmla="*/ 2020252 w 2876550"/>
              <a:gd name="connsiteY119" fmla="*/ 1690688 h 1959293"/>
              <a:gd name="connsiteX120" fmla="*/ 1853565 w 2876550"/>
              <a:gd name="connsiteY120" fmla="*/ 1690688 h 1959293"/>
              <a:gd name="connsiteX121" fmla="*/ 1879282 w 2876550"/>
              <a:gd name="connsiteY121" fmla="*/ 1719263 h 1959293"/>
              <a:gd name="connsiteX122" fmla="*/ 1853565 w 2876550"/>
              <a:gd name="connsiteY122" fmla="*/ 1747838 h 1959293"/>
              <a:gd name="connsiteX123" fmla="*/ 1827847 w 2876550"/>
              <a:gd name="connsiteY123" fmla="*/ 1719263 h 1959293"/>
              <a:gd name="connsiteX124" fmla="*/ 1853565 w 2876550"/>
              <a:gd name="connsiteY124" fmla="*/ 1690688 h 1959293"/>
              <a:gd name="connsiteX125" fmla="*/ 1687829 w 2876550"/>
              <a:gd name="connsiteY125" fmla="*/ 1690688 h 1959293"/>
              <a:gd name="connsiteX126" fmla="*/ 1713547 w 2876550"/>
              <a:gd name="connsiteY126" fmla="*/ 1719263 h 1959293"/>
              <a:gd name="connsiteX127" fmla="*/ 1687829 w 2876550"/>
              <a:gd name="connsiteY127" fmla="*/ 1747838 h 1959293"/>
              <a:gd name="connsiteX128" fmla="*/ 1662112 w 2876550"/>
              <a:gd name="connsiteY128" fmla="*/ 1719263 h 1959293"/>
              <a:gd name="connsiteX129" fmla="*/ 1687829 w 2876550"/>
              <a:gd name="connsiteY129" fmla="*/ 1690688 h 1959293"/>
              <a:gd name="connsiteX130" fmla="*/ 1521142 w 2876550"/>
              <a:gd name="connsiteY130" fmla="*/ 1690688 h 1959293"/>
              <a:gd name="connsiteX131" fmla="*/ 1546860 w 2876550"/>
              <a:gd name="connsiteY131" fmla="*/ 1719263 h 1959293"/>
              <a:gd name="connsiteX132" fmla="*/ 1521142 w 2876550"/>
              <a:gd name="connsiteY132" fmla="*/ 1747838 h 1959293"/>
              <a:gd name="connsiteX133" fmla="*/ 1495425 w 2876550"/>
              <a:gd name="connsiteY133" fmla="*/ 1719263 h 1959293"/>
              <a:gd name="connsiteX134" fmla="*/ 1521142 w 2876550"/>
              <a:gd name="connsiteY134" fmla="*/ 1690688 h 1959293"/>
              <a:gd name="connsiteX135" fmla="*/ 1355407 w 2876550"/>
              <a:gd name="connsiteY135" fmla="*/ 1690688 h 1959293"/>
              <a:gd name="connsiteX136" fmla="*/ 1381125 w 2876550"/>
              <a:gd name="connsiteY136" fmla="*/ 1719263 h 1959293"/>
              <a:gd name="connsiteX137" fmla="*/ 1355407 w 2876550"/>
              <a:gd name="connsiteY137" fmla="*/ 1747838 h 1959293"/>
              <a:gd name="connsiteX138" fmla="*/ 1329690 w 2876550"/>
              <a:gd name="connsiteY138" fmla="*/ 1719263 h 1959293"/>
              <a:gd name="connsiteX139" fmla="*/ 1355407 w 2876550"/>
              <a:gd name="connsiteY139" fmla="*/ 1690688 h 1959293"/>
              <a:gd name="connsiteX140" fmla="*/ 1188720 w 2876550"/>
              <a:gd name="connsiteY140" fmla="*/ 1690688 h 1959293"/>
              <a:gd name="connsiteX141" fmla="*/ 1214437 w 2876550"/>
              <a:gd name="connsiteY141" fmla="*/ 1719263 h 1959293"/>
              <a:gd name="connsiteX142" fmla="*/ 1188720 w 2876550"/>
              <a:gd name="connsiteY142" fmla="*/ 1747838 h 1959293"/>
              <a:gd name="connsiteX143" fmla="*/ 1163002 w 2876550"/>
              <a:gd name="connsiteY143" fmla="*/ 1719263 h 1959293"/>
              <a:gd name="connsiteX144" fmla="*/ 1188720 w 2876550"/>
              <a:gd name="connsiteY144" fmla="*/ 1690688 h 1959293"/>
              <a:gd name="connsiteX145" fmla="*/ 1022985 w 2876550"/>
              <a:gd name="connsiteY145" fmla="*/ 1690688 h 1959293"/>
              <a:gd name="connsiteX146" fmla="*/ 1048702 w 2876550"/>
              <a:gd name="connsiteY146" fmla="*/ 1719263 h 1959293"/>
              <a:gd name="connsiteX147" fmla="*/ 1022985 w 2876550"/>
              <a:gd name="connsiteY147" fmla="*/ 1747838 h 1959293"/>
              <a:gd name="connsiteX148" fmla="*/ 997267 w 2876550"/>
              <a:gd name="connsiteY148" fmla="*/ 1719263 h 1959293"/>
              <a:gd name="connsiteX149" fmla="*/ 1022985 w 2876550"/>
              <a:gd name="connsiteY149" fmla="*/ 1690688 h 1959293"/>
              <a:gd name="connsiteX150" fmla="*/ 857249 w 2876550"/>
              <a:gd name="connsiteY150" fmla="*/ 1690688 h 1959293"/>
              <a:gd name="connsiteX151" fmla="*/ 882967 w 2876550"/>
              <a:gd name="connsiteY151" fmla="*/ 1719263 h 1959293"/>
              <a:gd name="connsiteX152" fmla="*/ 857249 w 2876550"/>
              <a:gd name="connsiteY152" fmla="*/ 1747838 h 1959293"/>
              <a:gd name="connsiteX153" fmla="*/ 831532 w 2876550"/>
              <a:gd name="connsiteY153" fmla="*/ 1719263 h 1959293"/>
              <a:gd name="connsiteX154" fmla="*/ 857249 w 2876550"/>
              <a:gd name="connsiteY154" fmla="*/ 1690688 h 1959293"/>
              <a:gd name="connsiteX155" fmla="*/ 690562 w 2876550"/>
              <a:gd name="connsiteY155" fmla="*/ 1690688 h 1959293"/>
              <a:gd name="connsiteX156" fmla="*/ 716280 w 2876550"/>
              <a:gd name="connsiteY156" fmla="*/ 1719263 h 1959293"/>
              <a:gd name="connsiteX157" fmla="*/ 690562 w 2876550"/>
              <a:gd name="connsiteY157" fmla="*/ 1747838 h 1959293"/>
              <a:gd name="connsiteX158" fmla="*/ 664845 w 2876550"/>
              <a:gd name="connsiteY158" fmla="*/ 1719263 h 1959293"/>
              <a:gd name="connsiteX159" fmla="*/ 690562 w 2876550"/>
              <a:gd name="connsiteY159" fmla="*/ 1690688 h 1959293"/>
              <a:gd name="connsiteX160" fmla="*/ 524827 w 2876550"/>
              <a:gd name="connsiteY160" fmla="*/ 1690688 h 1959293"/>
              <a:gd name="connsiteX161" fmla="*/ 550545 w 2876550"/>
              <a:gd name="connsiteY161" fmla="*/ 1719263 h 1959293"/>
              <a:gd name="connsiteX162" fmla="*/ 524827 w 2876550"/>
              <a:gd name="connsiteY162" fmla="*/ 1747838 h 1959293"/>
              <a:gd name="connsiteX163" fmla="*/ 499110 w 2876550"/>
              <a:gd name="connsiteY163" fmla="*/ 1719263 h 1959293"/>
              <a:gd name="connsiteX164" fmla="*/ 524827 w 2876550"/>
              <a:gd name="connsiteY164" fmla="*/ 1690688 h 1959293"/>
              <a:gd name="connsiteX165" fmla="*/ 358139 w 2876550"/>
              <a:gd name="connsiteY165" fmla="*/ 1690688 h 1959293"/>
              <a:gd name="connsiteX166" fmla="*/ 383857 w 2876550"/>
              <a:gd name="connsiteY166" fmla="*/ 1719263 h 1959293"/>
              <a:gd name="connsiteX167" fmla="*/ 358139 w 2876550"/>
              <a:gd name="connsiteY167" fmla="*/ 1747838 h 1959293"/>
              <a:gd name="connsiteX168" fmla="*/ 332422 w 2876550"/>
              <a:gd name="connsiteY168" fmla="*/ 1719263 h 1959293"/>
              <a:gd name="connsiteX169" fmla="*/ 358139 w 2876550"/>
              <a:gd name="connsiteY169" fmla="*/ 1690688 h 1959293"/>
              <a:gd name="connsiteX170" fmla="*/ 192405 w 2876550"/>
              <a:gd name="connsiteY170" fmla="*/ 1690688 h 1959293"/>
              <a:gd name="connsiteX171" fmla="*/ 218122 w 2876550"/>
              <a:gd name="connsiteY171" fmla="*/ 1719263 h 1959293"/>
              <a:gd name="connsiteX172" fmla="*/ 192405 w 2876550"/>
              <a:gd name="connsiteY172" fmla="*/ 1747838 h 1959293"/>
              <a:gd name="connsiteX173" fmla="*/ 166687 w 2876550"/>
              <a:gd name="connsiteY173" fmla="*/ 1719263 h 1959293"/>
              <a:gd name="connsiteX174" fmla="*/ 192405 w 2876550"/>
              <a:gd name="connsiteY174" fmla="*/ 1690688 h 1959293"/>
              <a:gd name="connsiteX175" fmla="*/ 25718 w 2876550"/>
              <a:gd name="connsiteY175" fmla="*/ 1690688 h 1959293"/>
              <a:gd name="connsiteX176" fmla="*/ 51435 w 2876550"/>
              <a:gd name="connsiteY176" fmla="*/ 1719263 h 1959293"/>
              <a:gd name="connsiteX177" fmla="*/ 25718 w 2876550"/>
              <a:gd name="connsiteY177" fmla="*/ 1747838 h 1959293"/>
              <a:gd name="connsiteX178" fmla="*/ 0 w 2876550"/>
              <a:gd name="connsiteY178" fmla="*/ 1719263 h 1959293"/>
              <a:gd name="connsiteX179" fmla="*/ 25718 w 2876550"/>
              <a:gd name="connsiteY179" fmla="*/ 1690688 h 1959293"/>
              <a:gd name="connsiteX180" fmla="*/ 2020252 w 2876550"/>
              <a:gd name="connsiteY180" fmla="*/ 1480185 h 1959293"/>
              <a:gd name="connsiteX181" fmla="*/ 2045969 w 2876550"/>
              <a:gd name="connsiteY181" fmla="*/ 1508760 h 1959293"/>
              <a:gd name="connsiteX182" fmla="*/ 2020252 w 2876550"/>
              <a:gd name="connsiteY182" fmla="*/ 1537335 h 1959293"/>
              <a:gd name="connsiteX183" fmla="*/ 1994534 w 2876550"/>
              <a:gd name="connsiteY183" fmla="*/ 1508760 h 1959293"/>
              <a:gd name="connsiteX184" fmla="*/ 2020252 w 2876550"/>
              <a:gd name="connsiteY184" fmla="*/ 1480185 h 1959293"/>
              <a:gd name="connsiteX185" fmla="*/ 1853565 w 2876550"/>
              <a:gd name="connsiteY185" fmla="*/ 1480185 h 1959293"/>
              <a:gd name="connsiteX186" fmla="*/ 1879282 w 2876550"/>
              <a:gd name="connsiteY186" fmla="*/ 1508760 h 1959293"/>
              <a:gd name="connsiteX187" fmla="*/ 1853565 w 2876550"/>
              <a:gd name="connsiteY187" fmla="*/ 1537335 h 1959293"/>
              <a:gd name="connsiteX188" fmla="*/ 1827847 w 2876550"/>
              <a:gd name="connsiteY188" fmla="*/ 1508760 h 1959293"/>
              <a:gd name="connsiteX189" fmla="*/ 1853565 w 2876550"/>
              <a:gd name="connsiteY189" fmla="*/ 1480185 h 1959293"/>
              <a:gd name="connsiteX190" fmla="*/ 1687829 w 2876550"/>
              <a:gd name="connsiteY190" fmla="*/ 1480185 h 1959293"/>
              <a:gd name="connsiteX191" fmla="*/ 1713547 w 2876550"/>
              <a:gd name="connsiteY191" fmla="*/ 1508760 h 1959293"/>
              <a:gd name="connsiteX192" fmla="*/ 1687829 w 2876550"/>
              <a:gd name="connsiteY192" fmla="*/ 1537335 h 1959293"/>
              <a:gd name="connsiteX193" fmla="*/ 1662112 w 2876550"/>
              <a:gd name="connsiteY193" fmla="*/ 1508760 h 1959293"/>
              <a:gd name="connsiteX194" fmla="*/ 1687829 w 2876550"/>
              <a:gd name="connsiteY194" fmla="*/ 1480185 h 1959293"/>
              <a:gd name="connsiteX195" fmla="*/ 1521142 w 2876550"/>
              <a:gd name="connsiteY195" fmla="*/ 1480185 h 1959293"/>
              <a:gd name="connsiteX196" fmla="*/ 1546860 w 2876550"/>
              <a:gd name="connsiteY196" fmla="*/ 1508760 h 1959293"/>
              <a:gd name="connsiteX197" fmla="*/ 1521142 w 2876550"/>
              <a:gd name="connsiteY197" fmla="*/ 1537335 h 1959293"/>
              <a:gd name="connsiteX198" fmla="*/ 1495425 w 2876550"/>
              <a:gd name="connsiteY198" fmla="*/ 1508760 h 1959293"/>
              <a:gd name="connsiteX199" fmla="*/ 1521142 w 2876550"/>
              <a:gd name="connsiteY199" fmla="*/ 1480185 h 1959293"/>
              <a:gd name="connsiteX200" fmla="*/ 1355407 w 2876550"/>
              <a:gd name="connsiteY200" fmla="*/ 1480185 h 1959293"/>
              <a:gd name="connsiteX201" fmla="*/ 1381125 w 2876550"/>
              <a:gd name="connsiteY201" fmla="*/ 1508760 h 1959293"/>
              <a:gd name="connsiteX202" fmla="*/ 1355407 w 2876550"/>
              <a:gd name="connsiteY202" fmla="*/ 1537335 h 1959293"/>
              <a:gd name="connsiteX203" fmla="*/ 1329690 w 2876550"/>
              <a:gd name="connsiteY203" fmla="*/ 1508760 h 1959293"/>
              <a:gd name="connsiteX204" fmla="*/ 1355407 w 2876550"/>
              <a:gd name="connsiteY204" fmla="*/ 1480185 h 1959293"/>
              <a:gd name="connsiteX205" fmla="*/ 1188720 w 2876550"/>
              <a:gd name="connsiteY205" fmla="*/ 1480185 h 1959293"/>
              <a:gd name="connsiteX206" fmla="*/ 1214437 w 2876550"/>
              <a:gd name="connsiteY206" fmla="*/ 1508760 h 1959293"/>
              <a:gd name="connsiteX207" fmla="*/ 1188720 w 2876550"/>
              <a:gd name="connsiteY207" fmla="*/ 1537335 h 1959293"/>
              <a:gd name="connsiteX208" fmla="*/ 1163002 w 2876550"/>
              <a:gd name="connsiteY208" fmla="*/ 1508760 h 1959293"/>
              <a:gd name="connsiteX209" fmla="*/ 1188720 w 2876550"/>
              <a:gd name="connsiteY209" fmla="*/ 1480185 h 1959293"/>
              <a:gd name="connsiteX210" fmla="*/ 1022985 w 2876550"/>
              <a:gd name="connsiteY210" fmla="*/ 1480185 h 1959293"/>
              <a:gd name="connsiteX211" fmla="*/ 1048702 w 2876550"/>
              <a:gd name="connsiteY211" fmla="*/ 1508760 h 1959293"/>
              <a:gd name="connsiteX212" fmla="*/ 1022985 w 2876550"/>
              <a:gd name="connsiteY212" fmla="*/ 1537335 h 1959293"/>
              <a:gd name="connsiteX213" fmla="*/ 997267 w 2876550"/>
              <a:gd name="connsiteY213" fmla="*/ 1508760 h 1959293"/>
              <a:gd name="connsiteX214" fmla="*/ 1022985 w 2876550"/>
              <a:gd name="connsiteY214" fmla="*/ 1480185 h 1959293"/>
              <a:gd name="connsiteX215" fmla="*/ 857249 w 2876550"/>
              <a:gd name="connsiteY215" fmla="*/ 1480185 h 1959293"/>
              <a:gd name="connsiteX216" fmla="*/ 882967 w 2876550"/>
              <a:gd name="connsiteY216" fmla="*/ 1508760 h 1959293"/>
              <a:gd name="connsiteX217" fmla="*/ 857249 w 2876550"/>
              <a:gd name="connsiteY217" fmla="*/ 1537335 h 1959293"/>
              <a:gd name="connsiteX218" fmla="*/ 831532 w 2876550"/>
              <a:gd name="connsiteY218" fmla="*/ 1508760 h 1959293"/>
              <a:gd name="connsiteX219" fmla="*/ 857249 w 2876550"/>
              <a:gd name="connsiteY219" fmla="*/ 1480185 h 1959293"/>
              <a:gd name="connsiteX220" fmla="*/ 690562 w 2876550"/>
              <a:gd name="connsiteY220" fmla="*/ 1480185 h 1959293"/>
              <a:gd name="connsiteX221" fmla="*/ 716280 w 2876550"/>
              <a:gd name="connsiteY221" fmla="*/ 1508760 h 1959293"/>
              <a:gd name="connsiteX222" fmla="*/ 690562 w 2876550"/>
              <a:gd name="connsiteY222" fmla="*/ 1537335 h 1959293"/>
              <a:gd name="connsiteX223" fmla="*/ 664845 w 2876550"/>
              <a:gd name="connsiteY223" fmla="*/ 1508760 h 1959293"/>
              <a:gd name="connsiteX224" fmla="*/ 690562 w 2876550"/>
              <a:gd name="connsiteY224" fmla="*/ 1480185 h 1959293"/>
              <a:gd name="connsiteX225" fmla="*/ 524827 w 2876550"/>
              <a:gd name="connsiteY225" fmla="*/ 1480185 h 1959293"/>
              <a:gd name="connsiteX226" fmla="*/ 550545 w 2876550"/>
              <a:gd name="connsiteY226" fmla="*/ 1508760 h 1959293"/>
              <a:gd name="connsiteX227" fmla="*/ 524827 w 2876550"/>
              <a:gd name="connsiteY227" fmla="*/ 1537335 h 1959293"/>
              <a:gd name="connsiteX228" fmla="*/ 499110 w 2876550"/>
              <a:gd name="connsiteY228" fmla="*/ 1508760 h 1959293"/>
              <a:gd name="connsiteX229" fmla="*/ 524827 w 2876550"/>
              <a:gd name="connsiteY229" fmla="*/ 1480185 h 1959293"/>
              <a:gd name="connsiteX230" fmla="*/ 358139 w 2876550"/>
              <a:gd name="connsiteY230" fmla="*/ 1480185 h 1959293"/>
              <a:gd name="connsiteX231" fmla="*/ 383857 w 2876550"/>
              <a:gd name="connsiteY231" fmla="*/ 1508760 h 1959293"/>
              <a:gd name="connsiteX232" fmla="*/ 358139 w 2876550"/>
              <a:gd name="connsiteY232" fmla="*/ 1537335 h 1959293"/>
              <a:gd name="connsiteX233" fmla="*/ 332422 w 2876550"/>
              <a:gd name="connsiteY233" fmla="*/ 1508760 h 1959293"/>
              <a:gd name="connsiteX234" fmla="*/ 358139 w 2876550"/>
              <a:gd name="connsiteY234" fmla="*/ 1480185 h 1959293"/>
              <a:gd name="connsiteX235" fmla="*/ 192405 w 2876550"/>
              <a:gd name="connsiteY235" fmla="*/ 1480185 h 1959293"/>
              <a:gd name="connsiteX236" fmla="*/ 218122 w 2876550"/>
              <a:gd name="connsiteY236" fmla="*/ 1508760 h 1959293"/>
              <a:gd name="connsiteX237" fmla="*/ 192405 w 2876550"/>
              <a:gd name="connsiteY237" fmla="*/ 1537335 h 1959293"/>
              <a:gd name="connsiteX238" fmla="*/ 166687 w 2876550"/>
              <a:gd name="connsiteY238" fmla="*/ 1508760 h 1959293"/>
              <a:gd name="connsiteX239" fmla="*/ 192405 w 2876550"/>
              <a:gd name="connsiteY239" fmla="*/ 1480185 h 1959293"/>
              <a:gd name="connsiteX240" fmla="*/ 25718 w 2876550"/>
              <a:gd name="connsiteY240" fmla="*/ 1480185 h 1959293"/>
              <a:gd name="connsiteX241" fmla="*/ 51435 w 2876550"/>
              <a:gd name="connsiteY241" fmla="*/ 1508760 h 1959293"/>
              <a:gd name="connsiteX242" fmla="*/ 25718 w 2876550"/>
              <a:gd name="connsiteY242" fmla="*/ 1537335 h 1959293"/>
              <a:gd name="connsiteX243" fmla="*/ 0 w 2876550"/>
              <a:gd name="connsiteY243" fmla="*/ 1508760 h 1959293"/>
              <a:gd name="connsiteX244" fmla="*/ 25718 w 2876550"/>
              <a:gd name="connsiteY244" fmla="*/ 1480185 h 1959293"/>
              <a:gd name="connsiteX245" fmla="*/ 2850832 w 2876550"/>
              <a:gd name="connsiteY245" fmla="*/ 1479233 h 1959293"/>
              <a:gd name="connsiteX246" fmla="*/ 2876550 w 2876550"/>
              <a:gd name="connsiteY246" fmla="*/ 1507808 h 1959293"/>
              <a:gd name="connsiteX247" fmla="*/ 2850832 w 2876550"/>
              <a:gd name="connsiteY247" fmla="*/ 1536383 h 1959293"/>
              <a:gd name="connsiteX248" fmla="*/ 2825115 w 2876550"/>
              <a:gd name="connsiteY248" fmla="*/ 1507808 h 1959293"/>
              <a:gd name="connsiteX249" fmla="*/ 2850832 w 2876550"/>
              <a:gd name="connsiteY249" fmla="*/ 1479233 h 1959293"/>
              <a:gd name="connsiteX250" fmla="*/ 2684144 w 2876550"/>
              <a:gd name="connsiteY250" fmla="*/ 1479233 h 1959293"/>
              <a:gd name="connsiteX251" fmla="*/ 2709862 w 2876550"/>
              <a:gd name="connsiteY251" fmla="*/ 1507808 h 1959293"/>
              <a:gd name="connsiteX252" fmla="*/ 2684144 w 2876550"/>
              <a:gd name="connsiteY252" fmla="*/ 1536383 h 1959293"/>
              <a:gd name="connsiteX253" fmla="*/ 2658427 w 2876550"/>
              <a:gd name="connsiteY253" fmla="*/ 1507808 h 1959293"/>
              <a:gd name="connsiteX254" fmla="*/ 2684144 w 2876550"/>
              <a:gd name="connsiteY254" fmla="*/ 1479233 h 1959293"/>
              <a:gd name="connsiteX255" fmla="*/ 2518409 w 2876550"/>
              <a:gd name="connsiteY255" fmla="*/ 1479233 h 1959293"/>
              <a:gd name="connsiteX256" fmla="*/ 2544127 w 2876550"/>
              <a:gd name="connsiteY256" fmla="*/ 1507808 h 1959293"/>
              <a:gd name="connsiteX257" fmla="*/ 2518409 w 2876550"/>
              <a:gd name="connsiteY257" fmla="*/ 1536383 h 1959293"/>
              <a:gd name="connsiteX258" fmla="*/ 2492692 w 2876550"/>
              <a:gd name="connsiteY258" fmla="*/ 1507808 h 1959293"/>
              <a:gd name="connsiteX259" fmla="*/ 2518409 w 2876550"/>
              <a:gd name="connsiteY259" fmla="*/ 1479233 h 1959293"/>
              <a:gd name="connsiteX260" fmla="*/ 2352674 w 2876550"/>
              <a:gd name="connsiteY260" fmla="*/ 1479233 h 1959293"/>
              <a:gd name="connsiteX261" fmla="*/ 2378392 w 2876550"/>
              <a:gd name="connsiteY261" fmla="*/ 1507808 h 1959293"/>
              <a:gd name="connsiteX262" fmla="*/ 2352674 w 2876550"/>
              <a:gd name="connsiteY262" fmla="*/ 1536383 h 1959293"/>
              <a:gd name="connsiteX263" fmla="*/ 2326957 w 2876550"/>
              <a:gd name="connsiteY263" fmla="*/ 1507808 h 1959293"/>
              <a:gd name="connsiteX264" fmla="*/ 2352674 w 2876550"/>
              <a:gd name="connsiteY264" fmla="*/ 1479233 h 1959293"/>
              <a:gd name="connsiteX265" fmla="*/ 2185987 w 2876550"/>
              <a:gd name="connsiteY265" fmla="*/ 1479233 h 1959293"/>
              <a:gd name="connsiteX266" fmla="*/ 2211705 w 2876550"/>
              <a:gd name="connsiteY266" fmla="*/ 1507808 h 1959293"/>
              <a:gd name="connsiteX267" fmla="*/ 2185987 w 2876550"/>
              <a:gd name="connsiteY267" fmla="*/ 1536383 h 1959293"/>
              <a:gd name="connsiteX268" fmla="*/ 2160270 w 2876550"/>
              <a:gd name="connsiteY268" fmla="*/ 1507808 h 1959293"/>
              <a:gd name="connsiteX269" fmla="*/ 2185987 w 2876550"/>
              <a:gd name="connsiteY269" fmla="*/ 1479233 h 1959293"/>
              <a:gd name="connsiteX270" fmla="*/ 2850832 w 2876550"/>
              <a:gd name="connsiteY270" fmla="*/ 1267778 h 1959293"/>
              <a:gd name="connsiteX271" fmla="*/ 2876550 w 2876550"/>
              <a:gd name="connsiteY271" fmla="*/ 1296353 h 1959293"/>
              <a:gd name="connsiteX272" fmla="*/ 2850832 w 2876550"/>
              <a:gd name="connsiteY272" fmla="*/ 1324928 h 1959293"/>
              <a:gd name="connsiteX273" fmla="*/ 2825115 w 2876550"/>
              <a:gd name="connsiteY273" fmla="*/ 1296353 h 1959293"/>
              <a:gd name="connsiteX274" fmla="*/ 2850832 w 2876550"/>
              <a:gd name="connsiteY274" fmla="*/ 1267778 h 1959293"/>
              <a:gd name="connsiteX275" fmla="*/ 2684144 w 2876550"/>
              <a:gd name="connsiteY275" fmla="*/ 1267778 h 1959293"/>
              <a:gd name="connsiteX276" fmla="*/ 2709862 w 2876550"/>
              <a:gd name="connsiteY276" fmla="*/ 1296353 h 1959293"/>
              <a:gd name="connsiteX277" fmla="*/ 2684144 w 2876550"/>
              <a:gd name="connsiteY277" fmla="*/ 1324928 h 1959293"/>
              <a:gd name="connsiteX278" fmla="*/ 2658427 w 2876550"/>
              <a:gd name="connsiteY278" fmla="*/ 1296353 h 1959293"/>
              <a:gd name="connsiteX279" fmla="*/ 2684144 w 2876550"/>
              <a:gd name="connsiteY279" fmla="*/ 1267778 h 1959293"/>
              <a:gd name="connsiteX280" fmla="*/ 2518409 w 2876550"/>
              <a:gd name="connsiteY280" fmla="*/ 1267778 h 1959293"/>
              <a:gd name="connsiteX281" fmla="*/ 2544127 w 2876550"/>
              <a:gd name="connsiteY281" fmla="*/ 1296353 h 1959293"/>
              <a:gd name="connsiteX282" fmla="*/ 2518409 w 2876550"/>
              <a:gd name="connsiteY282" fmla="*/ 1324928 h 1959293"/>
              <a:gd name="connsiteX283" fmla="*/ 2492692 w 2876550"/>
              <a:gd name="connsiteY283" fmla="*/ 1296353 h 1959293"/>
              <a:gd name="connsiteX284" fmla="*/ 2518409 w 2876550"/>
              <a:gd name="connsiteY284" fmla="*/ 1267778 h 1959293"/>
              <a:gd name="connsiteX285" fmla="*/ 2352674 w 2876550"/>
              <a:gd name="connsiteY285" fmla="*/ 1267778 h 1959293"/>
              <a:gd name="connsiteX286" fmla="*/ 2378392 w 2876550"/>
              <a:gd name="connsiteY286" fmla="*/ 1296353 h 1959293"/>
              <a:gd name="connsiteX287" fmla="*/ 2352674 w 2876550"/>
              <a:gd name="connsiteY287" fmla="*/ 1324928 h 1959293"/>
              <a:gd name="connsiteX288" fmla="*/ 2326957 w 2876550"/>
              <a:gd name="connsiteY288" fmla="*/ 1296353 h 1959293"/>
              <a:gd name="connsiteX289" fmla="*/ 2352674 w 2876550"/>
              <a:gd name="connsiteY289" fmla="*/ 1267778 h 1959293"/>
              <a:gd name="connsiteX290" fmla="*/ 2185987 w 2876550"/>
              <a:gd name="connsiteY290" fmla="*/ 1267778 h 1959293"/>
              <a:gd name="connsiteX291" fmla="*/ 2211705 w 2876550"/>
              <a:gd name="connsiteY291" fmla="*/ 1296353 h 1959293"/>
              <a:gd name="connsiteX292" fmla="*/ 2185987 w 2876550"/>
              <a:gd name="connsiteY292" fmla="*/ 1324928 h 1959293"/>
              <a:gd name="connsiteX293" fmla="*/ 2160270 w 2876550"/>
              <a:gd name="connsiteY293" fmla="*/ 1296353 h 1959293"/>
              <a:gd name="connsiteX294" fmla="*/ 2185987 w 2876550"/>
              <a:gd name="connsiteY294" fmla="*/ 1267778 h 1959293"/>
              <a:gd name="connsiteX295" fmla="*/ 2020252 w 2876550"/>
              <a:gd name="connsiteY295" fmla="*/ 1267778 h 1959293"/>
              <a:gd name="connsiteX296" fmla="*/ 2045969 w 2876550"/>
              <a:gd name="connsiteY296" fmla="*/ 1296353 h 1959293"/>
              <a:gd name="connsiteX297" fmla="*/ 2020252 w 2876550"/>
              <a:gd name="connsiteY297" fmla="*/ 1324928 h 1959293"/>
              <a:gd name="connsiteX298" fmla="*/ 1994534 w 2876550"/>
              <a:gd name="connsiteY298" fmla="*/ 1296353 h 1959293"/>
              <a:gd name="connsiteX299" fmla="*/ 2020252 w 2876550"/>
              <a:gd name="connsiteY299" fmla="*/ 1267778 h 1959293"/>
              <a:gd name="connsiteX300" fmla="*/ 1853565 w 2876550"/>
              <a:gd name="connsiteY300" fmla="*/ 1267778 h 1959293"/>
              <a:gd name="connsiteX301" fmla="*/ 1879282 w 2876550"/>
              <a:gd name="connsiteY301" fmla="*/ 1296353 h 1959293"/>
              <a:gd name="connsiteX302" fmla="*/ 1853565 w 2876550"/>
              <a:gd name="connsiteY302" fmla="*/ 1324928 h 1959293"/>
              <a:gd name="connsiteX303" fmla="*/ 1827847 w 2876550"/>
              <a:gd name="connsiteY303" fmla="*/ 1296353 h 1959293"/>
              <a:gd name="connsiteX304" fmla="*/ 1853565 w 2876550"/>
              <a:gd name="connsiteY304" fmla="*/ 1267778 h 1959293"/>
              <a:gd name="connsiteX305" fmla="*/ 1687829 w 2876550"/>
              <a:gd name="connsiteY305" fmla="*/ 1267778 h 1959293"/>
              <a:gd name="connsiteX306" fmla="*/ 1713547 w 2876550"/>
              <a:gd name="connsiteY306" fmla="*/ 1296353 h 1959293"/>
              <a:gd name="connsiteX307" fmla="*/ 1687829 w 2876550"/>
              <a:gd name="connsiteY307" fmla="*/ 1324928 h 1959293"/>
              <a:gd name="connsiteX308" fmla="*/ 1662112 w 2876550"/>
              <a:gd name="connsiteY308" fmla="*/ 1296353 h 1959293"/>
              <a:gd name="connsiteX309" fmla="*/ 1687829 w 2876550"/>
              <a:gd name="connsiteY309" fmla="*/ 1267778 h 1959293"/>
              <a:gd name="connsiteX310" fmla="*/ 1521142 w 2876550"/>
              <a:gd name="connsiteY310" fmla="*/ 1267778 h 1959293"/>
              <a:gd name="connsiteX311" fmla="*/ 1546860 w 2876550"/>
              <a:gd name="connsiteY311" fmla="*/ 1296353 h 1959293"/>
              <a:gd name="connsiteX312" fmla="*/ 1521142 w 2876550"/>
              <a:gd name="connsiteY312" fmla="*/ 1324928 h 1959293"/>
              <a:gd name="connsiteX313" fmla="*/ 1495425 w 2876550"/>
              <a:gd name="connsiteY313" fmla="*/ 1296353 h 1959293"/>
              <a:gd name="connsiteX314" fmla="*/ 1521142 w 2876550"/>
              <a:gd name="connsiteY314" fmla="*/ 1267778 h 1959293"/>
              <a:gd name="connsiteX315" fmla="*/ 1355407 w 2876550"/>
              <a:gd name="connsiteY315" fmla="*/ 1267778 h 1959293"/>
              <a:gd name="connsiteX316" fmla="*/ 1381125 w 2876550"/>
              <a:gd name="connsiteY316" fmla="*/ 1296353 h 1959293"/>
              <a:gd name="connsiteX317" fmla="*/ 1355407 w 2876550"/>
              <a:gd name="connsiteY317" fmla="*/ 1324928 h 1959293"/>
              <a:gd name="connsiteX318" fmla="*/ 1329690 w 2876550"/>
              <a:gd name="connsiteY318" fmla="*/ 1296353 h 1959293"/>
              <a:gd name="connsiteX319" fmla="*/ 1355407 w 2876550"/>
              <a:gd name="connsiteY319" fmla="*/ 1267778 h 1959293"/>
              <a:gd name="connsiteX320" fmla="*/ 1188720 w 2876550"/>
              <a:gd name="connsiteY320" fmla="*/ 1267778 h 1959293"/>
              <a:gd name="connsiteX321" fmla="*/ 1214437 w 2876550"/>
              <a:gd name="connsiteY321" fmla="*/ 1296353 h 1959293"/>
              <a:gd name="connsiteX322" fmla="*/ 1188720 w 2876550"/>
              <a:gd name="connsiteY322" fmla="*/ 1324928 h 1959293"/>
              <a:gd name="connsiteX323" fmla="*/ 1163002 w 2876550"/>
              <a:gd name="connsiteY323" fmla="*/ 1296353 h 1959293"/>
              <a:gd name="connsiteX324" fmla="*/ 1188720 w 2876550"/>
              <a:gd name="connsiteY324" fmla="*/ 1267778 h 1959293"/>
              <a:gd name="connsiteX325" fmla="*/ 1022985 w 2876550"/>
              <a:gd name="connsiteY325" fmla="*/ 1267778 h 1959293"/>
              <a:gd name="connsiteX326" fmla="*/ 1048702 w 2876550"/>
              <a:gd name="connsiteY326" fmla="*/ 1296353 h 1959293"/>
              <a:gd name="connsiteX327" fmla="*/ 1022985 w 2876550"/>
              <a:gd name="connsiteY327" fmla="*/ 1324928 h 1959293"/>
              <a:gd name="connsiteX328" fmla="*/ 997267 w 2876550"/>
              <a:gd name="connsiteY328" fmla="*/ 1296353 h 1959293"/>
              <a:gd name="connsiteX329" fmla="*/ 1022985 w 2876550"/>
              <a:gd name="connsiteY329" fmla="*/ 1267778 h 1959293"/>
              <a:gd name="connsiteX330" fmla="*/ 857249 w 2876550"/>
              <a:gd name="connsiteY330" fmla="*/ 1267778 h 1959293"/>
              <a:gd name="connsiteX331" fmla="*/ 882967 w 2876550"/>
              <a:gd name="connsiteY331" fmla="*/ 1296353 h 1959293"/>
              <a:gd name="connsiteX332" fmla="*/ 857249 w 2876550"/>
              <a:gd name="connsiteY332" fmla="*/ 1324928 h 1959293"/>
              <a:gd name="connsiteX333" fmla="*/ 831532 w 2876550"/>
              <a:gd name="connsiteY333" fmla="*/ 1296353 h 1959293"/>
              <a:gd name="connsiteX334" fmla="*/ 857249 w 2876550"/>
              <a:gd name="connsiteY334" fmla="*/ 1267778 h 1959293"/>
              <a:gd name="connsiteX335" fmla="*/ 690562 w 2876550"/>
              <a:gd name="connsiteY335" fmla="*/ 1267778 h 1959293"/>
              <a:gd name="connsiteX336" fmla="*/ 716280 w 2876550"/>
              <a:gd name="connsiteY336" fmla="*/ 1296353 h 1959293"/>
              <a:gd name="connsiteX337" fmla="*/ 690562 w 2876550"/>
              <a:gd name="connsiteY337" fmla="*/ 1324928 h 1959293"/>
              <a:gd name="connsiteX338" fmla="*/ 664845 w 2876550"/>
              <a:gd name="connsiteY338" fmla="*/ 1296353 h 1959293"/>
              <a:gd name="connsiteX339" fmla="*/ 690562 w 2876550"/>
              <a:gd name="connsiteY339" fmla="*/ 1267778 h 1959293"/>
              <a:gd name="connsiteX340" fmla="*/ 524827 w 2876550"/>
              <a:gd name="connsiteY340" fmla="*/ 1267778 h 1959293"/>
              <a:gd name="connsiteX341" fmla="*/ 550545 w 2876550"/>
              <a:gd name="connsiteY341" fmla="*/ 1296353 h 1959293"/>
              <a:gd name="connsiteX342" fmla="*/ 524827 w 2876550"/>
              <a:gd name="connsiteY342" fmla="*/ 1324928 h 1959293"/>
              <a:gd name="connsiteX343" fmla="*/ 499110 w 2876550"/>
              <a:gd name="connsiteY343" fmla="*/ 1296353 h 1959293"/>
              <a:gd name="connsiteX344" fmla="*/ 524827 w 2876550"/>
              <a:gd name="connsiteY344" fmla="*/ 1267778 h 1959293"/>
              <a:gd name="connsiteX345" fmla="*/ 358139 w 2876550"/>
              <a:gd name="connsiteY345" fmla="*/ 1267778 h 1959293"/>
              <a:gd name="connsiteX346" fmla="*/ 383857 w 2876550"/>
              <a:gd name="connsiteY346" fmla="*/ 1296353 h 1959293"/>
              <a:gd name="connsiteX347" fmla="*/ 358139 w 2876550"/>
              <a:gd name="connsiteY347" fmla="*/ 1324928 h 1959293"/>
              <a:gd name="connsiteX348" fmla="*/ 332422 w 2876550"/>
              <a:gd name="connsiteY348" fmla="*/ 1296353 h 1959293"/>
              <a:gd name="connsiteX349" fmla="*/ 358139 w 2876550"/>
              <a:gd name="connsiteY349" fmla="*/ 1267778 h 1959293"/>
              <a:gd name="connsiteX350" fmla="*/ 192405 w 2876550"/>
              <a:gd name="connsiteY350" fmla="*/ 1267778 h 1959293"/>
              <a:gd name="connsiteX351" fmla="*/ 218122 w 2876550"/>
              <a:gd name="connsiteY351" fmla="*/ 1296353 h 1959293"/>
              <a:gd name="connsiteX352" fmla="*/ 192405 w 2876550"/>
              <a:gd name="connsiteY352" fmla="*/ 1324928 h 1959293"/>
              <a:gd name="connsiteX353" fmla="*/ 166687 w 2876550"/>
              <a:gd name="connsiteY353" fmla="*/ 1296353 h 1959293"/>
              <a:gd name="connsiteX354" fmla="*/ 192405 w 2876550"/>
              <a:gd name="connsiteY354" fmla="*/ 1267778 h 1959293"/>
              <a:gd name="connsiteX355" fmla="*/ 25718 w 2876550"/>
              <a:gd name="connsiteY355" fmla="*/ 1267778 h 1959293"/>
              <a:gd name="connsiteX356" fmla="*/ 51435 w 2876550"/>
              <a:gd name="connsiteY356" fmla="*/ 1296353 h 1959293"/>
              <a:gd name="connsiteX357" fmla="*/ 25718 w 2876550"/>
              <a:gd name="connsiteY357" fmla="*/ 1324928 h 1959293"/>
              <a:gd name="connsiteX358" fmla="*/ 0 w 2876550"/>
              <a:gd name="connsiteY358" fmla="*/ 1296353 h 1959293"/>
              <a:gd name="connsiteX359" fmla="*/ 25718 w 2876550"/>
              <a:gd name="connsiteY359" fmla="*/ 1267778 h 1959293"/>
              <a:gd name="connsiteX360" fmla="*/ 2850832 w 2876550"/>
              <a:gd name="connsiteY360" fmla="*/ 1057275 h 1959293"/>
              <a:gd name="connsiteX361" fmla="*/ 2876550 w 2876550"/>
              <a:gd name="connsiteY361" fmla="*/ 1085850 h 1959293"/>
              <a:gd name="connsiteX362" fmla="*/ 2850832 w 2876550"/>
              <a:gd name="connsiteY362" fmla="*/ 1114425 h 1959293"/>
              <a:gd name="connsiteX363" fmla="*/ 2825115 w 2876550"/>
              <a:gd name="connsiteY363" fmla="*/ 1085850 h 1959293"/>
              <a:gd name="connsiteX364" fmla="*/ 2850832 w 2876550"/>
              <a:gd name="connsiteY364" fmla="*/ 1057275 h 1959293"/>
              <a:gd name="connsiteX365" fmla="*/ 2684144 w 2876550"/>
              <a:gd name="connsiteY365" fmla="*/ 1057275 h 1959293"/>
              <a:gd name="connsiteX366" fmla="*/ 2709862 w 2876550"/>
              <a:gd name="connsiteY366" fmla="*/ 1085850 h 1959293"/>
              <a:gd name="connsiteX367" fmla="*/ 2684144 w 2876550"/>
              <a:gd name="connsiteY367" fmla="*/ 1114425 h 1959293"/>
              <a:gd name="connsiteX368" fmla="*/ 2658427 w 2876550"/>
              <a:gd name="connsiteY368" fmla="*/ 1085850 h 1959293"/>
              <a:gd name="connsiteX369" fmla="*/ 2684144 w 2876550"/>
              <a:gd name="connsiteY369" fmla="*/ 1057275 h 1959293"/>
              <a:gd name="connsiteX370" fmla="*/ 2518409 w 2876550"/>
              <a:gd name="connsiteY370" fmla="*/ 1057275 h 1959293"/>
              <a:gd name="connsiteX371" fmla="*/ 2544127 w 2876550"/>
              <a:gd name="connsiteY371" fmla="*/ 1085850 h 1959293"/>
              <a:gd name="connsiteX372" fmla="*/ 2518409 w 2876550"/>
              <a:gd name="connsiteY372" fmla="*/ 1114425 h 1959293"/>
              <a:gd name="connsiteX373" fmla="*/ 2492692 w 2876550"/>
              <a:gd name="connsiteY373" fmla="*/ 1085850 h 1959293"/>
              <a:gd name="connsiteX374" fmla="*/ 2518409 w 2876550"/>
              <a:gd name="connsiteY374" fmla="*/ 1057275 h 1959293"/>
              <a:gd name="connsiteX375" fmla="*/ 2352674 w 2876550"/>
              <a:gd name="connsiteY375" fmla="*/ 1057275 h 1959293"/>
              <a:gd name="connsiteX376" fmla="*/ 2378392 w 2876550"/>
              <a:gd name="connsiteY376" fmla="*/ 1085850 h 1959293"/>
              <a:gd name="connsiteX377" fmla="*/ 2352674 w 2876550"/>
              <a:gd name="connsiteY377" fmla="*/ 1114425 h 1959293"/>
              <a:gd name="connsiteX378" fmla="*/ 2326957 w 2876550"/>
              <a:gd name="connsiteY378" fmla="*/ 1085850 h 1959293"/>
              <a:gd name="connsiteX379" fmla="*/ 2352674 w 2876550"/>
              <a:gd name="connsiteY379" fmla="*/ 1057275 h 1959293"/>
              <a:gd name="connsiteX380" fmla="*/ 2185987 w 2876550"/>
              <a:gd name="connsiteY380" fmla="*/ 1057275 h 1959293"/>
              <a:gd name="connsiteX381" fmla="*/ 2211705 w 2876550"/>
              <a:gd name="connsiteY381" fmla="*/ 1085850 h 1959293"/>
              <a:gd name="connsiteX382" fmla="*/ 2185987 w 2876550"/>
              <a:gd name="connsiteY382" fmla="*/ 1114425 h 1959293"/>
              <a:gd name="connsiteX383" fmla="*/ 2160270 w 2876550"/>
              <a:gd name="connsiteY383" fmla="*/ 1085850 h 1959293"/>
              <a:gd name="connsiteX384" fmla="*/ 2185987 w 2876550"/>
              <a:gd name="connsiteY384" fmla="*/ 1057275 h 1959293"/>
              <a:gd name="connsiteX385" fmla="*/ 2020252 w 2876550"/>
              <a:gd name="connsiteY385" fmla="*/ 1057275 h 1959293"/>
              <a:gd name="connsiteX386" fmla="*/ 2045969 w 2876550"/>
              <a:gd name="connsiteY386" fmla="*/ 1085850 h 1959293"/>
              <a:gd name="connsiteX387" fmla="*/ 2020252 w 2876550"/>
              <a:gd name="connsiteY387" fmla="*/ 1114425 h 1959293"/>
              <a:gd name="connsiteX388" fmla="*/ 1994534 w 2876550"/>
              <a:gd name="connsiteY388" fmla="*/ 1085850 h 1959293"/>
              <a:gd name="connsiteX389" fmla="*/ 2020252 w 2876550"/>
              <a:gd name="connsiteY389" fmla="*/ 1057275 h 1959293"/>
              <a:gd name="connsiteX390" fmla="*/ 1853565 w 2876550"/>
              <a:gd name="connsiteY390" fmla="*/ 1057275 h 1959293"/>
              <a:gd name="connsiteX391" fmla="*/ 1879282 w 2876550"/>
              <a:gd name="connsiteY391" fmla="*/ 1085850 h 1959293"/>
              <a:gd name="connsiteX392" fmla="*/ 1853565 w 2876550"/>
              <a:gd name="connsiteY392" fmla="*/ 1114425 h 1959293"/>
              <a:gd name="connsiteX393" fmla="*/ 1827847 w 2876550"/>
              <a:gd name="connsiteY393" fmla="*/ 1085850 h 1959293"/>
              <a:gd name="connsiteX394" fmla="*/ 1853565 w 2876550"/>
              <a:gd name="connsiteY394" fmla="*/ 1057275 h 1959293"/>
              <a:gd name="connsiteX395" fmla="*/ 1687829 w 2876550"/>
              <a:gd name="connsiteY395" fmla="*/ 1057275 h 1959293"/>
              <a:gd name="connsiteX396" fmla="*/ 1713547 w 2876550"/>
              <a:gd name="connsiteY396" fmla="*/ 1085850 h 1959293"/>
              <a:gd name="connsiteX397" fmla="*/ 1687829 w 2876550"/>
              <a:gd name="connsiteY397" fmla="*/ 1114425 h 1959293"/>
              <a:gd name="connsiteX398" fmla="*/ 1662112 w 2876550"/>
              <a:gd name="connsiteY398" fmla="*/ 1085850 h 1959293"/>
              <a:gd name="connsiteX399" fmla="*/ 1687829 w 2876550"/>
              <a:gd name="connsiteY399" fmla="*/ 1057275 h 1959293"/>
              <a:gd name="connsiteX400" fmla="*/ 1521142 w 2876550"/>
              <a:gd name="connsiteY400" fmla="*/ 1057275 h 1959293"/>
              <a:gd name="connsiteX401" fmla="*/ 1546860 w 2876550"/>
              <a:gd name="connsiteY401" fmla="*/ 1085850 h 1959293"/>
              <a:gd name="connsiteX402" fmla="*/ 1521142 w 2876550"/>
              <a:gd name="connsiteY402" fmla="*/ 1114425 h 1959293"/>
              <a:gd name="connsiteX403" fmla="*/ 1495425 w 2876550"/>
              <a:gd name="connsiteY403" fmla="*/ 1085850 h 1959293"/>
              <a:gd name="connsiteX404" fmla="*/ 1521142 w 2876550"/>
              <a:gd name="connsiteY404" fmla="*/ 1057275 h 1959293"/>
              <a:gd name="connsiteX405" fmla="*/ 1355407 w 2876550"/>
              <a:gd name="connsiteY405" fmla="*/ 1057275 h 1959293"/>
              <a:gd name="connsiteX406" fmla="*/ 1381125 w 2876550"/>
              <a:gd name="connsiteY406" fmla="*/ 1085850 h 1959293"/>
              <a:gd name="connsiteX407" fmla="*/ 1355407 w 2876550"/>
              <a:gd name="connsiteY407" fmla="*/ 1114425 h 1959293"/>
              <a:gd name="connsiteX408" fmla="*/ 1329690 w 2876550"/>
              <a:gd name="connsiteY408" fmla="*/ 1085850 h 1959293"/>
              <a:gd name="connsiteX409" fmla="*/ 1355407 w 2876550"/>
              <a:gd name="connsiteY409" fmla="*/ 1057275 h 1959293"/>
              <a:gd name="connsiteX410" fmla="*/ 1188720 w 2876550"/>
              <a:gd name="connsiteY410" fmla="*/ 1057275 h 1959293"/>
              <a:gd name="connsiteX411" fmla="*/ 1214437 w 2876550"/>
              <a:gd name="connsiteY411" fmla="*/ 1085850 h 1959293"/>
              <a:gd name="connsiteX412" fmla="*/ 1188720 w 2876550"/>
              <a:gd name="connsiteY412" fmla="*/ 1114425 h 1959293"/>
              <a:gd name="connsiteX413" fmla="*/ 1163002 w 2876550"/>
              <a:gd name="connsiteY413" fmla="*/ 1085850 h 1959293"/>
              <a:gd name="connsiteX414" fmla="*/ 1188720 w 2876550"/>
              <a:gd name="connsiteY414" fmla="*/ 1057275 h 1959293"/>
              <a:gd name="connsiteX415" fmla="*/ 1022985 w 2876550"/>
              <a:gd name="connsiteY415" fmla="*/ 1057275 h 1959293"/>
              <a:gd name="connsiteX416" fmla="*/ 1048702 w 2876550"/>
              <a:gd name="connsiteY416" fmla="*/ 1085850 h 1959293"/>
              <a:gd name="connsiteX417" fmla="*/ 1022985 w 2876550"/>
              <a:gd name="connsiteY417" fmla="*/ 1114425 h 1959293"/>
              <a:gd name="connsiteX418" fmla="*/ 997267 w 2876550"/>
              <a:gd name="connsiteY418" fmla="*/ 1085850 h 1959293"/>
              <a:gd name="connsiteX419" fmla="*/ 1022985 w 2876550"/>
              <a:gd name="connsiteY419" fmla="*/ 1057275 h 1959293"/>
              <a:gd name="connsiteX420" fmla="*/ 857249 w 2876550"/>
              <a:gd name="connsiteY420" fmla="*/ 1057275 h 1959293"/>
              <a:gd name="connsiteX421" fmla="*/ 882967 w 2876550"/>
              <a:gd name="connsiteY421" fmla="*/ 1085850 h 1959293"/>
              <a:gd name="connsiteX422" fmla="*/ 857249 w 2876550"/>
              <a:gd name="connsiteY422" fmla="*/ 1114425 h 1959293"/>
              <a:gd name="connsiteX423" fmla="*/ 831532 w 2876550"/>
              <a:gd name="connsiteY423" fmla="*/ 1085850 h 1959293"/>
              <a:gd name="connsiteX424" fmla="*/ 857249 w 2876550"/>
              <a:gd name="connsiteY424" fmla="*/ 1057275 h 1959293"/>
              <a:gd name="connsiteX425" fmla="*/ 690562 w 2876550"/>
              <a:gd name="connsiteY425" fmla="*/ 1057275 h 1959293"/>
              <a:gd name="connsiteX426" fmla="*/ 716280 w 2876550"/>
              <a:gd name="connsiteY426" fmla="*/ 1085850 h 1959293"/>
              <a:gd name="connsiteX427" fmla="*/ 690562 w 2876550"/>
              <a:gd name="connsiteY427" fmla="*/ 1114425 h 1959293"/>
              <a:gd name="connsiteX428" fmla="*/ 664845 w 2876550"/>
              <a:gd name="connsiteY428" fmla="*/ 1085850 h 1959293"/>
              <a:gd name="connsiteX429" fmla="*/ 690562 w 2876550"/>
              <a:gd name="connsiteY429" fmla="*/ 1057275 h 1959293"/>
              <a:gd name="connsiteX430" fmla="*/ 524827 w 2876550"/>
              <a:gd name="connsiteY430" fmla="*/ 1057275 h 1959293"/>
              <a:gd name="connsiteX431" fmla="*/ 550545 w 2876550"/>
              <a:gd name="connsiteY431" fmla="*/ 1085850 h 1959293"/>
              <a:gd name="connsiteX432" fmla="*/ 524827 w 2876550"/>
              <a:gd name="connsiteY432" fmla="*/ 1114425 h 1959293"/>
              <a:gd name="connsiteX433" fmla="*/ 499110 w 2876550"/>
              <a:gd name="connsiteY433" fmla="*/ 1085850 h 1959293"/>
              <a:gd name="connsiteX434" fmla="*/ 524827 w 2876550"/>
              <a:gd name="connsiteY434" fmla="*/ 1057275 h 1959293"/>
              <a:gd name="connsiteX435" fmla="*/ 358139 w 2876550"/>
              <a:gd name="connsiteY435" fmla="*/ 1057275 h 1959293"/>
              <a:gd name="connsiteX436" fmla="*/ 383857 w 2876550"/>
              <a:gd name="connsiteY436" fmla="*/ 1085850 h 1959293"/>
              <a:gd name="connsiteX437" fmla="*/ 358139 w 2876550"/>
              <a:gd name="connsiteY437" fmla="*/ 1114425 h 1959293"/>
              <a:gd name="connsiteX438" fmla="*/ 332422 w 2876550"/>
              <a:gd name="connsiteY438" fmla="*/ 1085850 h 1959293"/>
              <a:gd name="connsiteX439" fmla="*/ 358139 w 2876550"/>
              <a:gd name="connsiteY439" fmla="*/ 1057275 h 1959293"/>
              <a:gd name="connsiteX440" fmla="*/ 192405 w 2876550"/>
              <a:gd name="connsiteY440" fmla="*/ 1057275 h 1959293"/>
              <a:gd name="connsiteX441" fmla="*/ 218122 w 2876550"/>
              <a:gd name="connsiteY441" fmla="*/ 1085850 h 1959293"/>
              <a:gd name="connsiteX442" fmla="*/ 192405 w 2876550"/>
              <a:gd name="connsiteY442" fmla="*/ 1114425 h 1959293"/>
              <a:gd name="connsiteX443" fmla="*/ 166687 w 2876550"/>
              <a:gd name="connsiteY443" fmla="*/ 1085850 h 1959293"/>
              <a:gd name="connsiteX444" fmla="*/ 192405 w 2876550"/>
              <a:gd name="connsiteY444" fmla="*/ 1057275 h 1959293"/>
              <a:gd name="connsiteX445" fmla="*/ 25718 w 2876550"/>
              <a:gd name="connsiteY445" fmla="*/ 1057275 h 1959293"/>
              <a:gd name="connsiteX446" fmla="*/ 51435 w 2876550"/>
              <a:gd name="connsiteY446" fmla="*/ 1085850 h 1959293"/>
              <a:gd name="connsiteX447" fmla="*/ 25718 w 2876550"/>
              <a:gd name="connsiteY447" fmla="*/ 1114425 h 1959293"/>
              <a:gd name="connsiteX448" fmla="*/ 0 w 2876550"/>
              <a:gd name="connsiteY448" fmla="*/ 1085850 h 1959293"/>
              <a:gd name="connsiteX449" fmla="*/ 25718 w 2876550"/>
              <a:gd name="connsiteY449" fmla="*/ 1057275 h 1959293"/>
              <a:gd name="connsiteX450" fmla="*/ 2850832 w 2876550"/>
              <a:gd name="connsiteY450" fmla="*/ 845821 h 1959293"/>
              <a:gd name="connsiteX451" fmla="*/ 2876550 w 2876550"/>
              <a:gd name="connsiteY451" fmla="*/ 874396 h 1959293"/>
              <a:gd name="connsiteX452" fmla="*/ 2850832 w 2876550"/>
              <a:gd name="connsiteY452" fmla="*/ 902971 h 1959293"/>
              <a:gd name="connsiteX453" fmla="*/ 2825115 w 2876550"/>
              <a:gd name="connsiteY453" fmla="*/ 874396 h 1959293"/>
              <a:gd name="connsiteX454" fmla="*/ 2850832 w 2876550"/>
              <a:gd name="connsiteY454" fmla="*/ 845821 h 1959293"/>
              <a:gd name="connsiteX455" fmla="*/ 2684144 w 2876550"/>
              <a:gd name="connsiteY455" fmla="*/ 845821 h 1959293"/>
              <a:gd name="connsiteX456" fmla="*/ 2709862 w 2876550"/>
              <a:gd name="connsiteY456" fmla="*/ 874396 h 1959293"/>
              <a:gd name="connsiteX457" fmla="*/ 2684144 w 2876550"/>
              <a:gd name="connsiteY457" fmla="*/ 902971 h 1959293"/>
              <a:gd name="connsiteX458" fmla="*/ 2658427 w 2876550"/>
              <a:gd name="connsiteY458" fmla="*/ 874396 h 1959293"/>
              <a:gd name="connsiteX459" fmla="*/ 2684144 w 2876550"/>
              <a:gd name="connsiteY459" fmla="*/ 845821 h 1959293"/>
              <a:gd name="connsiteX460" fmla="*/ 2518409 w 2876550"/>
              <a:gd name="connsiteY460" fmla="*/ 845821 h 1959293"/>
              <a:gd name="connsiteX461" fmla="*/ 2544127 w 2876550"/>
              <a:gd name="connsiteY461" fmla="*/ 874396 h 1959293"/>
              <a:gd name="connsiteX462" fmla="*/ 2518409 w 2876550"/>
              <a:gd name="connsiteY462" fmla="*/ 902971 h 1959293"/>
              <a:gd name="connsiteX463" fmla="*/ 2492692 w 2876550"/>
              <a:gd name="connsiteY463" fmla="*/ 874396 h 1959293"/>
              <a:gd name="connsiteX464" fmla="*/ 2518409 w 2876550"/>
              <a:gd name="connsiteY464" fmla="*/ 845821 h 1959293"/>
              <a:gd name="connsiteX465" fmla="*/ 2352674 w 2876550"/>
              <a:gd name="connsiteY465" fmla="*/ 845821 h 1959293"/>
              <a:gd name="connsiteX466" fmla="*/ 2378392 w 2876550"/>
              <a:gd name="connsiteY466" fmla="*/ 874396 h 1959293"/>
              <a:gd name="connsiteX467" fmla="*/ 2352674 w 2876550"/>
              <a:gd name="connsiteY467" fmla="*/ 902971 h 1959293"/>
              <a:gd name="connsiteX468" fmla="*/ 2326957 w 2876550"/>
              <a:gd name="connsiteY468" fmla="*/ 874396 h 1959293"/>
              <a:gd name="connsiteX469" fmla="*/ 2352674 w 2876550"/>
              <a:gd name="connsiteY469" fmla="*/ 845821 h 1959293"/>
              <a:gd name="connsiteX470" fmla="*/ 2185987 w 2876550"/>
              <a:gd name="connsiteY470" fmla="*/ 845821 h 1959293"/>
              <a:gd name="connsiteX471" fmla="*/ 2211705 w 2876550"/>
              <a:gd name="connsiteY471" fmla="*/ 874396 h 1959293"/>
              <a:gd name="connsiteX472" fmla="*/ 2185987 w 2876550"/>
              <a:gd name="connsiteY472" fmla="*/ 902971 h 1959293"/>
              <a:gd name="connsiteX473" fmla="*/ 2160270 w 2876550"/>
              <a:gd name="connsiteY473" fmla="*/ 874396 h 1959293"/>
              <a:gd name="connsiteX474" fmla="*/ 2185987 w 2876550"/>
              <a:gd name="connsiteY474" fmla="*/ 845821 h 1959293"/>
              <a:gd name="connsiteX475" fmla="*/ 2020252 w 2876550"/>
              <a:gd name="connsiteY475" fmla="*/ 845821 h 1959293"/>
              <a:gd name="connsiteX476" fmla="*/ 2045969 w 2876550"/>
              <a:gd name="connsiteY476" fmla="*/ 874396 h 1959293"/>
              <a:gd name="connsiteX477" fmla="*/ 2020252 w 2876550"/>
              <a:gd name="connsiteY477" fmla="*/ 902971 h 1959293"/>
              <a:gd name="connsiteX478" fmla="*/ 1994534 w 2876550"/>
              <a:gd name="connsiteY478" fmla="*/ 874396 h 1959293"/>
              <a:gd name="connsiteX479" fmla="*/ 2020252 w 2876550"/>
              <a:gd name="connsiteY479" fmla="*/ 845821 h 1959293"/>
              <a:gd name="connsiteX480" fmla="*/ 1853565 w 2876550"/>
              <a:gd name="connsiteY480" fmla="*/ 845821 h 1959293"/>
              <a:gd name="connsiteX481" fmla="*/ 1879282 w 2876550"/>
              <a:gd name="connsiteY481" fmla="*/ 874396 h 1959293"/>
              <a:gd name="connsiteX482" fmla="*/ 1853565 w 2876550"/>
              <a:gd name="connsiteY482" fmla="*/ 902971 h 1959293"/>
              <a:gd name="connsiteX483" fmla="*/ 1827847 w 2876550"/>
              <a:gd name="connsiteY483" fmla="*/ 874396 h 1959293"/>
              <a:gd name="connsiteX484" fmla="*/ 1853565 w 2876550"/>
              <a:gd name="connsiteY484" fmla="*/ 845821 h 1959293"/>
              <a:gd name="connsiteX485" fmla="*/ 1687829 w 2876550"/>
              <a:gd name="connsiteY485" fmla="*/ 845821 h 1959293"/>
              <a:gd name="connsiteX486" fmla="*/ 1713547 w 2876550"/>
              <a:gd name="connsiteY486" fmla="*/ 874396 h 1959293"/>
              <a:gd name="connsiteX487" fmla="*/ 1687829 w 2876550"/>
              <a:gd name="connsiteY487" fmla="*/ 902971 h 1959293"/>
              <a:gd name="connsiteX488" fmla="*/ 1662112 w 2876550"/>
              <a:gd name="connsiteY488" fmla="*/ 874396 h 1959293"/>
              <a:gd name="connsiteX489" fmla="*/ 1687829 w 2876550"/>
              <a:gd name="connsiteY489" fmla="*/ 845821 h 1959293"/>
              <a:gd name="connsiteX490" fmla="*/ 1521142 w 2876550"/>
              <a:gd name="connsiteY490" fmla="*/ 845821 h 1959293"/>
              <a:gd name="connsiteX491" fmla="*/ 1546860 w 2876550"/>
              <a:gd name="connsiteY491" fmla="*/ 874396 h 1959293"/>
              <a:gd name="connsiteX492" fmla="*/ 1521142 w 2876550"/>
              <a:gd name="connsiteY492" fmla="*/ 902971 h 1959293"/>
              <a:gd name="connsiteX493" fmla="*/ 1495425 w 2876550"/>
              <a:gd name="connsiteY493" fmla="*/ 874396 h 1959293"/>
              <a:gd name="connsiteX494" fmla="*/ 1521142 w 2876550"/>
              <a:gd name="connsiteY494" fmla="*/ 845821 h 1959293"/>
              <a:gd name="connsiteX495" fmla="*/ 1355407 w 2876550"/>
              <a:gd name="connsiteY495" fmla="*/ 845821 h 1959293"/>
              <a:gd name="connsiteX496" fmla="*/ 1381125 w 2876550"/>
              <a:gd name="connsiteY496" fmla="*/ 874396 h 1959293"/>
              <a:gd name="connsiteX497" fmla="*/ 1355407 w 2876550"/>
              <a:gd name="connsiteY497" fmla="*/ 902971 h 1959293"/>
              <a:gd name="connsiteX498" fmla="*/ 1329690 w 2876550"/>
              <a:gd name="connsiteY498" fmla="*/ 874396 h 1959293"/>
              <a:gd name="connsiteX499" fmla="*/ 1355407 w 2876550"/>
              <a:gd name="connsiteY499" fmla="*/ 845821 h 1959293"/>
              <a:gd name="connsiteX500" fmla="*/ 1188720 w 2876550"/>
              <a:gd name="connsiteY500" fmla="*/ 845821 h 1959293"/>
              <a:gd name="connsiteX501" fmla="*/ 1214437 w 2876550"/>
              <a:gd name="connsiteY501" fmla="*/ 874396 h 1959293"/>
              <a:gd name="connsiteX502" fmla="*/ 1188720 w 2876550"/>
              <a:gd name="connsiteY502" fmla="*/ 902971 h 1959293"/>
              <a:gd name="connsiteX503" fmla="*/ 1163002 w 2876550"/>
              <a:gd name="connsiteY503" fmla="*/ 874396 h 1959293"/>
              <a:gd name="connsiteX504" fmla="*/ 1188720 w 2876550"/>
              <a:gd name="connsiteY504" fmla="*/ 845821 h 1959293"/>
              <a:gd name="connsiteX505" fmla="*/ 1022985 w 2876550"/>
              <a:gd name="connsiteY505" fmla="*/ 845821 h 1959293"/>
              <a:gd name="connsiteX506" fmla="*/ 1048702 w 2876550"/>
              <a:gd name="connsiteY506" fmla="*/ 874396 h 1959293"/>
              <a:gd name="connsiteX507" fmla="*/ 1022985 w 2876550"/>
              <a:gd name="connsiteY507" fmla="*/ 902971 h 1959293"/>
              <a:gd name="connsiteX508" fmla="*/ 997267 w 2876550"/>
              <a:gd name="connsiteY508" fmla="*/ 874396 h 1959293"/>
              <a:gd name="connsiteX509" fmla="*/ 1022985 w 2876550"/>
              <a:gd name="connsiteY509" fmla="*/ 845821 h 1959293"/>
              <a:gd name="connsiteX510" fmla="*/ 857249 w 2876550"/>
              <a:gd name="connsiteY510" fmla="*/ 845821 h 1959293"/>
              <a:gd name="connsiteX511" fmla="*/ 882967 w 2876550"/>
              <a:gd name="connsiteY511" fmla="*/ 874396 h 1959293"/>
              <a:gd name="connsiteX512" fmla="*/ 857249 w 2876550"/>
              <a:gd name="connsiteY512" fmla="*/ 902971 h 1959293"/>
              <a:gd name="connsiteX513" fmla="*/ 831532 w 2876550"/>
              <a:gd name="connsiteY513" fmla="*/ 874396 h 1959293"/>
              <a:gd name="connsiteX514" fmla="*/ 857249 w 2876550"/>
              <a:gd name="connsiteY514" fmla="*/ 845821 h 1959293"/>
              <a:gd name="connsiteX515" fmla="*/ 690562 w 2876550"/>
              <a:gd name="connsiteY515" fmla="*/ 845821 h 1959293"/>
              <a:gd name="connsiteX516" fmla="*/ 716280 w 2876550"/>
              <a:gd name="connsiteY516" fmla="*/ 874396 h 1959293"/>
              <a:gd name="connsiteX517" fmla="*/ 690562 w 2876550"/>
              <a:gd name="connsiteY517" fmla="*/ 902971 h 1959293"/>
              <a:gd name="connsiteX518" fmla="*/ 664845 w 2876550"/>
              <a:gd name="connsiteY518" fmla="*/ 874396 h 1959293"/>
              <a:gd name="connsiteX519" fmla="*/ 690562 w 2876550"/>
              <a:gd name="connsiteY519" fmla="*/ 845821 h 1959293"/>
              <a:gd name="connsiteX520" fmla="*/ 524827 w 2876550"/>
              <a:gd name="connsiteY520" fmla="*/ 845821 h 1959293"/>
              <a:gd name="connsiteX521" fmla="*/ 550545 w 2876550"/>
              <a:gd name="connsiteY521" fmla="*/ 874396 h 1959293"/>
              <a:gd name="connsiteX522" fmla="*/ 524827 w 2876550"/>
              <a:gd name="connsiteY522" fmla="*/ 902971 h 1959293"/>
              <a:gd name="connsiteX523" fmla="*/ 499110 w 2876550"/>
              <a:gd name="connsiteY523" fmla="*/ 874396 h 1959293"/>
              <a:gd name="connsiteX524" fmla="*/ 524827 w 2876550"/>
              <a:gd name="connsiteY524" fmla="*/ 845821 h 1959293"/>
              <a:gd name="connsiteX525" fmla="*/ 358139 w 2876550"/>
              <a:gd name="connsiteY525" fmla="*/ 845821 h 1959293"/>
              <a:gd name="connsiteX526" fmla="*/ 383857 w 2876550"/>
              <a:gd name="connsiteY526" fmla="*/ 874396 h 1959293"/>
              <a:gd name="connsiteX527" fmla="*/ 358139 w 2876550"/>
              <a:gd name="connsiteY527" fmla="*/ 902971 h 1959293"/>
              <a:gd name="connsiteX528" fmla="*/ 332422 w 2876550"/>
              <a:gd name="connsiteY528" fmla="*/ 874396 h 1959293"/>
              <a:gd name="connsiteX529" fmla="*/ 358139 w 2876550"/>
              <a:gd name="connsiteY529" fmla="*/ 845821 h 1959293"/>
              <a:gd name="connsiteX530" fmla="*/ 192405 w 2876550"/>
              <a:gd name="connsiteY530" fmla="*/ 845821 h 1959293"/>
              <a:gd name="connsiteX531" fmla="*/ 218122 w 2876550"/>
              <a:gd name="connsiteY531" fmla="*/ 874396 h 1959293"/>
              <a:gd name="connsiteX532" fmla="*/ 192405 w 2876550"/>
              <a:gd name="connsiteY532" fmla="*/ 902971 h 1959293"/>
              <a:gd name="connsiteX533" fmla="*/ 166687 w 2876550"/>
              <a:gd name="connsiteY533" fmla="*/ 874396 h 1959293"/>
              <a:gd name="connsiteX534" fmla="*/ 192405 w 2876550"/>
              <a:gd name="connsiteY534" fmla="*/ 845821 h 1959293"/>
              <a:gd name="connsiteX535" fmla="*/ 25718 w 2876550"/>
              <a:gd name="connsiteY535" fmla="*/ 845821 h 1959293"/>
              <a:gd name="connsiteX536" fmla="*/ 51435 w 2876550"/>
              <a:gd name="connsiteY536" fmla="*/ 874396 h 1959293"/>
              <a:gd name="connsiteX537" fmla="*/ 25718 w 2876550"/>
              <a:gd name="connsiteY537" fmla="*/ 902971 h 1959293"/>
              <a:gd name="connsiteX538" fmla="*/ 0 w 2876550"/>
              <a:gd name="connsiteY538" fmla="*/ 874396 h 1959293"/>
              <a:gd name="connsiteX539" fmla="*/ 25718 w 2876550"/>
              <a:gd name="connsiteY539" fmla="*/ 845821 h 1959293"/>
              <a:gd name="connsiteX540" fmla="*/ 2850832 w 2876550"/>
              <a:gd name="connsiteY540" fmla="*/ 634365 h 1959293"/>
              <a:gd name="connsiteX541" fmla="*/ 2876550 w 2876550"/>
              <a:gd name="connsiteY541" fmla="*/ 662940 h 1959293"/>
              <a:gd name="connsiteX542" fmla="*/ 2850832 w 2876550"/>
              <a:gd name="connsiteY542" fmla="*/ 691515 h 1959293"/>
              <a:gd name="connsiteX543" fmla="*/ 2825115 w 2876550"/>
              <a:gd name="connsiteY543" fmla="*/ 662940 h 1959293"/>
              <a:gd name="connsiteX544" fmla="*/ 2850832 w 2876550"/>
              <a:gd name="connsiteY544" fmla="*/ 634365 h 1959293"/>
              <a:gd name="connsiteX545" fmla="*/ 2684144 w 2876550"/>
              <a:gd name="connsiteY545" fmla="*/ 634365 h 1959293"/>
              <a:gd name="connsiteX546" fmla="*/ 2709862 w 2876550"/>
              <a:gd name="connsiteY546" fmla="*/ 662940 h 1959293"/>
              <a:gd name="connsiteX547" fmla="*/ 2684144 w 2876550"/>
              <a:gd name="connsiteY547" fmla="*/ 691515 h 1959293"/>
              <a:gd name="connsiteX548" fmla="*/ 2658427 w 2876550"/>
              <a:gd name="connsiteY548" fmla="*/ 662940 h 1959293"/>
              <a:gd name="connsiteX549" fmla="*/ 2684144 w 2876550"/>
              <a:gd name="connsiteY549" fmla="*/ 634365 h 1959293"/>
              <a:gd name="connsiteX550" fmla="*/ 2518409 w 2876550"/>
              <a:gd name="connsiteY550" fmla="*/ 634365 h 1959293"/>
              <a:gd name="connsiteX551" fmla="*/ 2544127 w 2876550"/>
              <a:gd name="connsiteY551" fmla="*/ 662940 h 1959293"/>
              <a:gd name="connsiteX552" fmla="*/ 2518409 w 2876550"/>
              <a:gd name="connsiteY552" fmla="*/ 691515 h 1959293"/>
              <a:gd name="connsiteX553" fmla="*/ 2492692 w 2876550"/>
              <a:gd name="connsiteY553" fmla="*/ 662940 h 1959293"/>
              <a:gd name="connsiteX554" fmla="*/ 2518409 w 2876550"/>
              <a:gd name="connsiteY554" fmla="*/ 634365 h 1959293"/>
              <a:gd name="connsiteX555" fmla="*/ 2352674 w 2876550"/>
              <a:gd name="connsiteY555" fmla="*/ 634365 h 1959293"/>
              <a:gd name="connsiteX556" fmla="*/ 2378392 w 2876550"/>
              <a:gd name="connsiteY556" fmla="*/ 662940 h 1959293"/>
              <a:gd name="connsiteX557" fmla="*/ 2352674 w 2876550"/>
              <a:gd name="connsiteY557" fmla="*/ 691515 h 1959293"/>
              <a:gd name="connsiteX558" fmla="*/ 2326957 w 2876550"/>
              <a:gd name="connsiteY558" fmla="*/ 662940 h 1959293"/>
              <a:gd name="connsiteX559" fmla="*/ 2352674 w 2876550"/>
              <a:gd name="connsiteY559" fmla="*/ 634365 h 1959293"/>
              <a:gd name="connsiteX560" fmla="*/ 2185987 w 2876550"/>
              <a:gd name="connsiteY560" fmla="*/ 634365 h 1959293"/>
              <a:gd name="connsiteX561" fmla="*/ 2211705 w 2876550"/>
              <a:gd name="connsiteY561" fmla="*/ 662940 h 1959293"/>
              <a:gd name="connsiteX562" fmla="*/ 2185987 w 2876550"/>
              <a:gd name="connsiteY562" fmla="*/ 691515 h 1959293"/>
              <a:gd name="connsiteX563" fmla="*/ 2160270 w 2876550"/>
              <a:gd name="connsiteY563" fmla="*/ 662940 h 1959293"/>
              <a:gd name="connsiteX564" fmla="*/ 2185987 w 2876550"/>
              <a:gd name="connsiteY564" fmla="*/ 634365 h 1959293"/>
              <a:gd name="connsiteX565" fmla="*/ 2020252 w 2876550"/>
              <a:gd name="connsiteY565" fmla="*/ 634365 h 1959293"/>
              <a:gd name="connsiteX566" fmla="*/ 2045969 w 2876550"/>
              <a:gd name="connsiteY566" fmla="*/ 662940 h 1959293"/>
              <a:gd name="connsiteX567" fmla="*/ 2020252 w 2876550"/>
              <a:gd name="connsiteY567" fmla="*/ 691515 h 1959293"/>
              <a:gd name="connsiteX568" fmla="*/ 1994534 w 2876550"/>
              <a:gd name="connsiteY568" fmla="*/ 662940 h 1959293"/>
              <a:gd name="connsiteX569" fmla="*/ 2020252 w 2876550"/>
              <a:gd name="connsiteY569" fmla="*/ 634365 h 1959293"/>
              <a:gd name="connsiteX570" fmla="*/ 1853565 w 2876550"/>
              <a:gd name="connsiteY570" fmla="*/ 634365 h 1959293"/>
              <a:gd name="connsiteX571" fmla="*/ 1879282 w 2876550"/>
              <a:gd name="connsiteY571" fmla="*/ 662940 h 1959293"/>
              <a:gd name="connsiteX572" fmla="*/ 1853565 w 2876550"/>
              <a:gd name="connsiteY572" fmla="*/ 691515 h 1959293"/>
              <a:gd name="connsiteX573" fmla="*/ 1827847 w 2876550"/>
              <a:gd name="connsiteY573" fmla="*/ 662940 h 1959293"/>
              <a:gd name="connsiteX574" fmla="*/ 1853565 w 2876550"/>
              <a:gd name="connsiteY574" fmla="*/ 634365 h 1959293"/>
              <a:gd name="connsiteX575" fmla="*/ 1687829 w 2876550"/>
              <a:gd name="connsiteY575" fmla="*/ 634365 h 1959293"/>
              <a:gd name="connsiteX576" fmla="*/ 1713547 w 2876550"/>
              <a:gd name="connsiteY576" fmla="*/ 662940 h 1959293"/>
              <a:gd name="connsiteX577" fmla="*/ 1687829 w 2876550"/>
              <a:gd name="connsiteY577" fmla="*/ 691515 h 1959293"/>
              <a:gd name="connsiteX578" fmla="*/ 1662112 w 2876550"/>
              <a:gd name="connsiteY578" fmla="*/ 662940 h 1959293"/>
              <a:gd name="connsiteX579" fmla="*/ 1687829 w 2876550"/>
              <a:gd name="connsiteY579" fmla="*/ 634365 h 1959293"/>
              <a:gd name="connsiteX580" fmla="*/ 1521142 w 2876550"/>
              <a:gd name="connsiteY580" fmla="*/ 634365 h 1959293"/>
              <a:gd name="connsiteX581" fmla="*/ 1546860 w 2876550"/>
              <a:gd name="connsiteY581" fmla="*/ 662940 h 1959293"/>
              <a:gd name="connsiteX582" fmla="*/ 1521142 w 2876550"/>
              <a:gd name="connsiteY582" fmla="*/ 691515 h 1959293"/>
              <a:gd name="connsiteX583" fmla="*/ 1495425 w 2876550"/>
              <a:gd name="connsiteY583" fmla="*/ 662940 h 1959293"/>
              <a:gd name="connsiteX584" fmla="*/ 1521142 w 2876550"/>
              <a:gd name="connsiteY584" fmla="*/ 634365 h 1959293"/>
              <a:gd name="connsiteX585" fmla="*/ 1355407 w 2876550"/>
              <a:gd name="connsiteY585" fmla="*/ 634365 h 1959293"/>
              <a:gd name="connsiteX586" fmla="*/ 1381125 w 2876550"/>
              <a:gd name="connsiteY586" fmla="*/ 662940 h 1959293"/>
              <a:gd name="connsiteX587" fmla="*/ 1355407 w 2876550"/>
              <a:gd name="connsiteY587" fmla="*/ 691515 h 1959293"/>
              <a:gd name="connsiteX588" fmla="*/ 1329690 w 2876550"/>
              <a:gd name="connsiteY588" fmla="*/ 662940 h 1959293"/>
              <a:gd name="connsiteX589" fmla="*/ 1355407 w 2876550"/>
              <a:gd name="connsiteY589" fmla="*/ 634365 h 1959293"/>
              <a:gd name="connsiteX590" fmla="*/ 1188720 w 2876550"/>
              <a:gd name="connsiteY590" fmla="*/ 634365 h 1959293"/>
              <a:gd name="connsiteX591" fmla="*/ 1214437 w 2876550"/>
              <a:gd name="connsiteY591" fmla="*/ 662940 h 1959293"/>
              <a:gd name="connsiteX592" fmla="*/ 1188720 w 2876550"/>
              <a:gd name="connsiteY592" fmla="*/ 691515 h 1959293"/>
              <a:gd name="connsiteX593" fmla="*/ 1163002 w 2876550"/>
              <a:gd name="connsiteY593" fmla="*/ 662940 h 1959293"/>
              <a:gd name="connsiteX594" fmla="*/ 1188720 w 2876550"/>
              <a:gd name="connsiteY594" fmla="*/ 634365 h 1959293"/>
              <a:gd name="connsiteX595" fmla="*/ 1022985 w 2876550"/>
              <a:gd name="connsiteY595" fmla="*/ 634365 h 1959293"/>
              <a:gd name="connsiteX596" fmla="*/ 1048702 w 2876550"/>
              <a:gd name="connsiteY596" fmla="*/ 662940 h 1959293"/>
              <a:gd name="connsiteX597" fmla="*/ 1022985 w 2876550"/>
              <a:gd name="connsiteY597" fmla="*/ 691515 h 1959293"/>
              <a:gd name="connsiteX598" fmla="*/ 997267 w 2876550"/>
              <a:gd name="connsiteY598" fmla="*/ 662940 h 1959293"/>
              <a:gd name="connsiteX599" fmla="*/ 1022985 w 2876550"/>
              <a:gd name="connsiteY599" fmla="*/ 634365 h 1959293"/>
              <a:gd name="connsiteX600" fmla="*/ 857249 w 2876550"/>
              <a:gd name="connsiteY600" fmla="*/ 634365 h 1959293"/>
              <a:gd name="connsiteX601" fmla="*/ 882967 w 2876550"/>
              <a:gd name="connsiteY601" fmla="*/ 662940 h 1959293"/>
              <a:gd name="connsiteX602" fmla="*/ 857249 w 2876550"/>
              <a:gd name="connsiteY602" fmla="*/ 691515 h 1959293"/>
              <a:gd name="connsiteX603" fmla="*/ 831532 w 2876550"/>
              <a:gd name="connsiteY603" fmla="*/ 662940 h 1959293"/>
              <a:gd name="connsiteX604" fmla="*/ 857249 w 2876550"/>
              <a:gd name="connsiteY604" fmla="*/ 634365 h 1959293"/>
              <a:gd name="connsiteX605" fmla="*/ 690562 w 2876550"/>
              <a:gd name="connsiteY605" fmla="*/ 634365 h 1959293"/>
              <a:gd name="connsiteX606" fmla="*/ 716280 w 2876550"/>
              <a:gd name="connsiteY606" fmla="*/ 662940 h 1959293"/>
              <a:gd name="connsiteX607" fmla="*/ 690562 w 2876550"/>
              <a:gd name="connsiteY607" fmla="*/ 691515 h 1959293"/>
              <a:gd name="connsiteX608" fmla="*/ 664845 w 2876550"/>
              <a:gd name="connsiteY608" fmla="*/ 662940 h 1959293"/>
              <a:gd name="connsiteX609" fmla="*/ 690562 w 2876550"/>
              <a:gd name="connsiteY609" fmla="*/ 634365 h 1959293"/>
              <a:gd name="connsiteX610" fmla="*/ 524827 w 2876550"/>
              <a:gd name="connsiteY610" fmla="*/ 634365 h 1959293"/>
              <a:gd name="connsiteX611" fmla="*/ 550545 w 2876550"/>
              <a:gd name="connsiteY611" fmla="*/ 662940 h 1959293"/>
              <a:gd name="connsiteX612" fmla="*/ 524827 w 2876550"/>
              <a:gd name="connsiteY612" fmla="*/ 691515 h 1959293"/>
              <a:gd name="connsiteX613" fmla="*/ 499110 w 2876550"/>
              <a:gd name="connsiteY613" fmla="*/ 662940 h 1959293"/>
              <a:gd name="connsiteX614" fmla="*/ 524827 w 2876550"/>
              <a:gd name="connsiteY614" fmla="*/ 634365 h 1959293"/>
              <a:gd name="connsiteX615" fmla="*/ 358139 w 2876550"/>
              <a:gd name="connsiteY615" fmla="*/ 634365 h 1959293"/>
              <a:gd name="connsiteX616" fmla="*/ 383857 w 2876550"/>
              <a:gd name="connsiteY616" fmla="*/ 662940 h 1959293"/>
              <a:gd name="connsiteX617" fmla="*/ 358139 w 2876550"/>
              <a:gd name="connsiteY617" fmla="*/ 691515 h 1959293"/>
              <a:gd name="connsiteX618" fmla="*/ 332422 w 2876550"/>
              <a:gd name="connsiteY618" fmla="*/ 662940 h 1959293"/>
              <a:gd name="connsiteX619" fmla="*/ 358139 w 2876550"/>
              <a:gd name="connsiteY619" fmla="*/ 634365 h 1959293"/>
              <a:gd name="connsiteX620" fmla="*/ 192405 w 2876550"/>
              <a:gd name="connsiteY620" fmla="*/ 634365 h 1959293"/>
              <a:gd name="connsiteX621" fmla="*/ 218122 w 2876550"/>
              <a:gd name="connsiteY621" fmla="*/ 662940 h 1959293"/>
              <a:gd name="connsiteX622" fmla="*/ 192405 w 2876550"/>
              <a:gd name="connsiteY622" fmla="*/ 691515 h 1959293"/>
              <a:gd name="connsiteX623" fmla="*/ 166687 w 2876550"/>
              <a:gd name="connsiteY623" fmla="*/ 662940 h 1959293"/>
              <a:gd name="connsiteX624" fmla="*/ 192405 w 2876550"/>
              <a:gd name="connsiteY624" fmla="*/ 634365 h 1959293"/>
              <a:gd name="connsiteX625" fmla="*/ 25718 w 2876550"/>
              <a:gd name="connsiteY625" fmla="*/ 634365 h 1959293"/>
              <a:gd name="connsiteX626" fmla="*/ 51435 w 2876550"/>
              <a:gd name="connsiteY626" fmla="*/ 662940 h 1959293"/>
              <a:gd name="connsiteX627" fmla="*/ 25718 w 2876550"/>
              <a:gd name="connsiteY627" fmla="*/ 691515 h 1959293"/>
              <a:gd name="connsiteX628" fmla="*/ 0 w 2876550"/>
              <a:gd name="connsiteY628" fmla="*/ 662940 h 1959293"/>
              <a:gd name="connsiteX629" fmla="*/ 25718 w 2876550"/>
              <a:gd name="connsiteY629" fmla="*/ 634365 h 1959293"/>
              <a:gd name="connsiteX630" fmla="*/ 2850832 w 2876550"/>
              <a:gd name="connsiteY630" fmla="*/ 422911 h 1959293"/>
              <a:gd name="connsiteX631" fmla="*/ 2876550 w 2876550"/>
              <a:gd name="connsiteY631" fmla="*/ 451486 h 1959293"/>
              <a:gd name="connsiteX632" fmla="*/ 2850832 w 2876550"/>
              <a:gd name="connsiteY632" fmla="*/ 480061 h 1959293"/>
              <a:gd name="connsiteX633" fmla="*/ 2825115 w 2876550"/>
              <a:gd name="connsiteY633" fmla="*/ 451486 h 1959293"/>
              <a:gd name="connsiteX634" fmla="*/ 2850832 w 2876550"/>
              <a:gd name="connsiteY634" fmla="*/ 422911 h 1959293"/>
              <a:gd name="connsiteX635" fmla="*/ 2684144 w 2876550"/>
              <a:gd name="connsiteY635" fmla="*/ 422911 h 1959293"/>
              <a:gd name="connsiteX636" fmla="*/ 2709862 w 2876550"/>
              <a:gd name="connsiteY636" fmla="*/ 451486 h 1959293"/>
              <a:gd name="connsiteX637" fmla="*/ 2684144 w 2876550"/>
              <a:gd name="connsiteY637" fmla="*/ 480061 h 1959293"/>
              <a:gd name="connsiteX638" fmla="*/ 2658427 w 2876550"/>
              <a:gd name="connsiteY638" fmla="*/ 451486 h 1959293"/>
              <a:gd name="connsiteX639" fmla="*/ 2684144 w 2876550"/>
              <a:gd name="connsiteY639" fmla="*/ 422911 h 1959293"/>
              <a:gd name="connsiteX640" fmla="*/ 2518409 w 2876550"/>
              <a:gd name="connsiteY640" fmla="*/ 422911 h 1959293"/>
              <a:gd name="connsiteX641" fmla="*/ 2544127 w 2876550"/>
              <a:gd name="connsiteY641" fmla="*/ 451486 h 1959293"/>
              <a:gd name="connsiteX642" fmla="*/ 2518409 w 2876550"/>
              <a:gd name="connsiteY642" fmla="*/ 480061 h 1959293"/>
              <a:gd name="connsiteX643" fmla="*/ 2492692 w 2876550"/>
              <a:gd name="connsiteY643" fmla="*/ 451486 h 1959293"/>
              <a:gd name="connsiteX644" fmla="*/ 2518409 w 2876550"/>
              <a:gd name="connsiteY644" fmla="*/ 422911 h 1959293"/>
              <a:gd name="connsiteX645" fmla="*/ 2352674 w 2876550"/>
              <a:gd name="connsiteY645" fmla="*/ 422911 h 1959293"/>
              <a:gd name="connsiteX646" fmla="*/ 2378392 w 2876550"/>
              <a:gd name="connsiteY646" fmla="*/ 451486 h 1959293"/>
              <a:gd name="connsiteX647" fmla="*/ 2352674 w 2876550"/>
              <a:gd name="connsiteY647" fmla="*/ 480061 h 1959293"/>
              <a:gd name="connsiteX648" fmla="*/ 2326957 w 2876550"/>
              <a:gd name="connsiteY648" fmla="*/ 451486 h 1959293"/>
              <a:gd name="connsiteX649" fmla="*/ 2352674 w 2876550"/>
              <a:gd name="connsiteY649" fmla="*/ 422911 h 1959293"/>
              <a:gd name="connsiteX650" fmla="*/ 2185987 w 2876550"/>
              <a:gd name="connsiteY650" fmla="*/ 422911 h 1959293"/>
              <a:gd name="connsiteX651" fmla="*/ 2211705 w 2876550"/>
              <a:gd name="connsiteY651" fmla="*/ 451486 h 1959293"/>
              <a:gd name="connsiteX652" fmla="*/ 2185987 w 2876550"/>
              <a:gd name="connsiteY652" fmla="*/ 480061 h 1959293"/>
              <a:gd name="connsiteX653" fmla="*/ 2160270 w 2876550"/>
              <a:gd name="connsiteY653" fmla="*/ 451486 h 1959293"/>
              <a:gd name="connsiteX654" fmla="*/ 2185987 w 2876550"/>
              <a:gd name="connsiteY654" fmla="*/ 422911 h 1959293"/>
              <a:gd name="connsiteX655" fmla="*/ 2020252 w 2876550"/>
              <a:gd name="connsiteY655" fmla="*/ 422911 h 1959293"/>
              <a:gd name="connsiteX656" fmla="*/ 2045969 w 2876550"/>
              <a:gd name="connsiteY656" fmla="*/ 451486 h 1959293"/>
              <a:gd name="connsiteX657" fmla="*/ 2020252 w 2876550"/>
              <a:gd name="connsiteY657" fmla="*/ 480061 h 1959293"/>
              <a:gd name="connsiteX658" fmla="*/ 1994534 w 2876550"/>
              <a:gd name="connsiteY658" fmla="*/ 451486 h 1959293"/>
              <a:gd name="connsiteX659" fmla="*/ 2020252 w 2876550"/>
              <a:gd name="connsiteY659" fmla="*/ 422911 h 1959293"/>
              <a:gd name="connsiteX660" fmla="*/ 1853565 w 2876550"/>
              <a:gd name="connsiteY660" fmla="*/ 422911 h 1959293"/>
              <a:gd name="connsiteX661" fmla="*/ 1879282 w 2876550"/>
              <a:gd name="connsiteY661" fmla="*/ 451486 h 1959293"/>
              <a:gd name="connsiteX662" fmla="*/ 1853565 w 2876550"/>
              <a:gd name="connsiteY662" fmla="*/ 480061 h 1959293"/>
              <a:gd name="connsiteX663" fmla="*/ 1827847 w 2876550"/>
              <a:gd name="connsiteY663" fmla="*/ 451486 h 1959293"/>
              <a:gd name="connsiteX664" fmla="*/ 1853565 w 2876550"/>
              <a:gd name="connsiteY664" fmla="*/ 422911 h 1959293"/>
              <a:gd name="connsiteX665" fmla="*/ 1687829 w 2876550"/>
              <a:gd name="connsiteY665" fmla="*/ 422911 h 1959293"/>
              <a:gd name="connsiteX666" fmla="*/ 1713547 w 2876550"/>
              <a:gd name="connsiteY666" fmla="*/ 451486 h 1959293"/>
              <a:gd name="connsiteX667" fmla="*/ 1687829 w 2876550"/>
              <a:gd name="connsiteY667" fmla="*/ 480061 h 1959293"/>
              <a:gd name="connsiteX668" fmla="*/ 1662112 w 2876550"/>
              <a:gd name="connsiteY668" fmla="*/ 451486 h 1959293"/>
              <a:gd name="connsiteX669" fmla="*/ 1687829 w 2876550"/>
              <a:gd name="connsiteY669" fmla="*/ 422911 h 1959293"/>
              <a:gd name="connsiteX670" fmla="*/ 1521142 w 2876550"/>
              <a:gd name="connsiteY670" fmla="*/ 422911 h 1959293"/>
              <a:gd name="connsiteX671" fmla="*/ 1546860 w 2876550"/>
              <a:gd name="connsiteY671" fmla="*/ 451486 h 1959293"/>
              <a:gd name="connsiteX672" fmla="*/ 1521142 w 2876550"/>
              <a:gd name="connsiteY672" fmla="*/ 480061 h 1959293"/>
              <a:gd name="connsiteX673" fmla="*/ 1495425 w 2876550"/>
              <a:gd name="connsiteY673" fmla="*/ 451486 h 1959293"/>
              <a:gd name="connsiteX674" fmla="*/ 1521142 w 2876550"/>
              <a:gd name="connsiteY674" fmla="*/ 422911 h 1959293"/>
              <a:gd name="connsiteX675" fmla="*/ 1355407 w 2876550"/>
              <a:gd name="connsiteY675" fmla="*/ 422911 h 1959293"/>
              <a:gd name="connsiteX676" fmla="*/ 1381125 w 2876550"/>
              <a:gd name="connsiteY676" fmla="*/ 451486 h 1959293"/>
              <a:gd name="connsiteX677" fmla="*/ 1355407 w 2876550"/>
              <a:gd name="connsiteY677" fmla="*/ 480061 h 1959293"/>
              <a:gd name="connsiteX678" fmla="*/ 1329690 w 2876550"/>
              <a:gd name="connsiteY678" fmla="*/ 451486 h 1959293"/>
              <a:gd name="connsiteX679" fmla="*/ 1355407 w 2876550"/>
              <a:gd name="connsiteY679" fmla="*/ 422911 h 1959293"/>
              <a:gd name="connsiteX680" fmla="*/ 1188720 w 2876550"/>
              <a:gd name="connsiteY680" fmla="*/ 422911 h 1959293"/>
              <a:gd name="connsiteX681" fmla="*/ 1214437 w 2876550"/>
              <a:gd name="connsiteY681" fmla="*/ 451486 h 1959293"/>
              <a:gd name="connsiteX682" fmla="*/ 1188720 w 2876550"/>
              <a:gd name="connsiteY682" fmla="*/ 480061 h 1959293"/>
              <a:gd name="connsiteX683" fmla="*/ 1163002 w 2876550"/>
              <a:gd name="connsiteY683" fmla="*/ 451486 h 1959293"/>
              <a:gd name="connsiteX684" fmla="*/ 1188720 w 2876550"/>
              <a:gd name="connsiteY684" fmla="*/ 422911 h 1959293"/>
              <a:gd name="connsiteX685" fmla="*/ 1022985 w 2876550"/>
              <a:gd name="connsiteY685" fmla="*/ 422911 h 1959293"/>
              <a:gd name="connsiteX686" fmla="*/ 1048702 w 2876550"/>
              <a:gd name="connsiteY686" fmla="*/ 451486 h 1959293"/>
              <a:gd name="connsiteX687" fmla="*/ 1022985 w 2876550"/>
              <a:gd name="connsiteY687" fmla="*/ 480061 h 1959293"/>
              <a:gd name="connsiteX688" fmla="*/ 997267 w 2876550"/>
              <a:gd name="connsiteY688" fmla="*/ 451486 h 1959293"/>
              <a:gd name="connsiteX689" fmla="*/ 1022985 w 2876550"/>
              <a:gd name="connsiteY689" fmla="*/ 422911 h 1959293"/>
              <a:gd name="connsiteX690" fmla="*/ 857249 w 2876550"/>
              <a:gd name="connsiteY690" fmla="*/ 422911 h 1959293"/>
              <a:gd name="connsiteX691" fmla="*/ 882967 w 2876550"/>
              <a:gd name="connsiteY691" fmla="*/ 451486 h 1959293"/>
              <a:gd name="connsiteX692" fmla="*/ 857249 w 2876550"/>
              <a:gd name="connsiteY692" fmla="*/ 480061 h 1959293"/>
              <a:gd name="connsiteX693" fmla="*/ 831532 w 2876550"/>
              <a:gd name="connsiteY693" fmla="*/ 451486 h 1959293"/>
              <a:gd name="connsiteX694" fmla="*/ 857249 w 2876550"/>
              <a:gd name="connsiteY694" fmla="*/ 422911 h 1959293"/>
              <a:gd name="connsiteX695" fmla="*/ 690562 w 2876550"/>
              <a:gd name="connsiteY695" fmla="*/ 422911 h 1959293"/>
              <a:gd name="connsiteX696" fmla="*/ 716280 w 2876550"/>
              <a:gd name="connsiteY696" fmla="*/ 451486 h 1959293"/>
              <a:gd name="connsiteX697" fmla="*/ 690562 w 2876550"/>
              <a:gd name="connsiteY697" fmla="*/ 480061 h 1959293"/>
              <a:gd name="connsiteX698" fmla="*/ 664845 w 2876550"/>
              <a:gd name="connsiteY698" fmla="*/ 451486 h 1959293"/>
              <a:gd name="connsiteX699" fmla="*/ 690562 w 2876550"/>
              <a:gd name="connsiteY699" fmla="*/ 422911 h 1959293"/>
              <a:gd name="connsiteX700" fmla="*/ 524827 w 2876550"/>
              <a:gd name="connsiteY700" fmla="*/ 422911 h 1959293"/>
              <a:gd name="connsiteX701" fmla="*/ 550545 w 2876550"/>
              <a:gd name="connsiteY701" fmla="*/ 451486 h 1959293"/>
              <a:gd name="connsiteX702" fmla="*/ 524827 w 2876550"/>
              <a:gd name="connsiteY702" fmla="*/ 480061 h 1959293"/>
              <a:gd name="connsiteX703" fmla="*/ 499110 w 2876550"/>
              <a:gd name="connsiteY703" fmla="*/ 451486 h 1959293"/>
              <a:gd name="connsiteX704" fmla="*/ 524827 w 2876550"/>
              <a:gd name="connsiteY704" fmla="*/ 422911 h 1959293"/>
              <a:gd name="connsiteX705" fmla="*/ 358139 w 2876550"/>
              <a:gd name="connsiteY705" fmla="*/ 422911 h 1959293"/>
              <a:gd name="connsiteX706" fmla="*/ 383857 w 2876550"/>
              <a:gd name="connsiteY706" fmla="*/ 451486 h 1959293"/>
              <a:gd name="connsiteX707" fmla="*/ 358139 w 2876550"/>
              <a:gd name="connsiteY707" fmla="*/ 480061 h 1959293"/>
              <a:gd name="connsiteX708" fmla="*/ 332422 w 2876550"/>
              <a:gd name="connsiteY708" fmla="*/ 451486 h 1959293"/>
              <a:gd name="connsiteX709" fmla="*/ 358139 w 2876550"/>
              <a:gd name="connsiteY709" fmla="*/ 422911 h 1959293"/>
              <a:gd name="connsiteX710" fmla="*/ 192405 w 2876550"/>
              <a:gd name="connsiteY710" fmla="*/ 422911 h 1959293"/>
              <a:gd name="connsiteX711" fmla="*/ 218122 w 2876550"/>
              <a:gd name="connsiteY711" fmla="*/ 451486 h 1959293"/>
              <a:gd name="connsiteX712" fmla="*/ 192405 w 2876550"/>
              <a:gd name="connsiteY712" fmla="*/ 480061 h 1959293"/>
              <a:gd name="connsiteX713" fmla="*/ 166687 w 2876550"/>
              <a:gd name="connsiteY713" fmla="*/ 451486 h 1959293"/>
              <a:gd name="connsiteX714" fmla="*/ 192405 w 2876550"/>
              <a:gd name="connsiteY714" fmla="*/ 422911 h 1959293"/>
              <a:gd name="connsiteX715" fmla="*/ 25718 w 2876550"/>
              <a:gd name="connsiteY715" fmla="*/ 422911 h 1959293"/>
              <a:gd name="connsiteX716" fmla="*/ 51435 w 2876550"/>
              <a:gd name="connsiteY716" fmla="*/ 451486 h 1959293"/>
              <a:gd name="connsiteX717" fmla="*/ 25718 w 2876550"/>
              <a:gd name="connsiteY717" fmla="*/ 480061 h 1959293"/>
              <a:gd name="connsiteX718" fmla="*/ 0 w 2876550"/>
              <a:gd name="connsiteY718" fmla="*/ 451486 h 1959293"/>
              <a:gd name="connsiteX719" fmla="*/ 25718 w 2876550"/>
              <a:gd name="connsiteY719" fmla="*/ 422911 h 1959293"/>
              <a:gd name="connsiteX720" fmla="*/ 2850832 w 2876550"/>
              <a:gd name="connsiteY720" fmla="*/ 211456 h 1959293"/>
              <a:gd name="connsiteX721" fmla="*/ 2876550 w 2876550"/>
              <a:gd name="connsiteY721" fmla="*/ 240031 h 1959293"/>
              <a:gd name="connsiteX722" fmla="*/ 2850832 w 2876550"/>
              <a:gd name="connsiteY722" fmla="*/ 268606 h 1959293"/>
              <a:gd name="connsiteX723" fmla="*/ 2825115 w 2876550"/>
              <a:gd name="connsiteY723" fmla="*/ 240031 h 1959293"/>
              <a:gd name="connsiteX724" fmla="*/ 2850832 w 2876550"/>
              <a:gd name="connsiteY724" fmla="*/ 211456 h 1959293"/>
              <a:gd name="connsiteX725" fmla="*/ 2684144 w 2876550"/>
              <a:gd name="connsiteY725" fmla="*/ 211456 h 1959293"/>
              <a:gd name="connsiteX726" fmla="*/ 2709862 w 2876550"/>
              <a:gd name="connsiteY726" fmla="*/ 240031 h 1959293"/>
              <a:gd name="connsiteX727" fmla="*/ 2684144 w 2876550"/>
              <a:gd name="connsiteY727" fmla="*/ 268606 h 1959293"/>
              <a:gd name="connsiteX728" fmla="*/ 2658427 w 2876550"/>
              <a:gd name="connsiteY728" fmla="*/ 240031 h 1959293"/>
              <a:gd name="connsiteX729" fmla="*/ 2684144 w 2876550"/>
              <a:gd name="connsiteY729" fmla="*/ 211456 h 1959293"/>
              <a:gd name="connsiteX730" fmla="*/ 2518409 w 2876550"/>
              <a:gd name="connsiteY730" fmla="*/ 211456 h 1959293"/>
              <a:gd name="connsiteX731" fmla="*/ 2544127 w 2876550"/>
              <a:gd name="connsiteY731" fmla="*/ 240031 h 1959293"/>
              <a:gd name="connsiteX732" fmla="*/ 2518409 w 2876550"/>
              <a:gd name="connsiteY732" fmla="*/ 268606 h 1959293"/>
              <a:gd name="connsiteX733" fmla="*/ 2492692 w 2876550"/>
              <a:gd name="connsiteY733" fmla="*/ 240031 h 1959293"/>
              <a:gd name="connsiteX734" fmla="*/ 2518409 w 2876550"/>
              <a:gd name="connsiteY734" fmla="*/ 211456 h 1959293"/>
              <a:gd name="connsiteX735" fmla="*/ 2352674 w 2876550"/>
              <a:gd name="connsiteY735" fmla="*/ 211456 h 1959293"/>
              <a:gd name="connsiteX736" fmla="*/ 2378392 w 2876550"/>
              <a:gd name="connsiteY736" fmla="*/ 240031 h 1959293"/>
              <a:gd name="connsiteX737" fmla="*/ 2352674 w 2876550"/>
              <a:gd name="connsiteY737" fmla="*/ 268606 h 1959293"/>
              <a:gd name="connsiteX738" fmla="*/ 2326957 w 2876550"/>
              <a:gd name="connsiteY738" fmla="*/ 240031 h 1959293"/>
              <a:gd name="connsiteX739" fmla="*/ 2352674 w 2876550"/>
              <a:gd name="connsiteY739" fmla="*/ 211456 h 1959293"/>
              <a:gd name="connsiteX740" fmla="*/ 2185987 w 2876550"/>
              <a:gd name="connsiteY740" fmla="*/ 211456 h 1959293"/>
              <a:gd name="connsiteX741" fmla="*/ 2211705 w 2876550"/>
              <a:gd name="connsiteY741" fmla="*/ 240031 h 1959293"/>
              <a:gd name="connsiteX742" fmla="*/ 2185987 w 2876550"/>
              <a:gd name="connsiteY742" fmla="*/ 268606 h 1959293"/>
              <a:gd name="connsiteX743" fmla="*/ 2160270 w 2876550"/>
              <a:gd name="connsiteY743" fmla="*/ 240031 h 1959293"/>
              <a:gd name="connsiteX744" fmla="*/ 2185987 w 2876550"/>
              <a:gd name="connsiteY744" fmla="*/ 211456 h 1959293"/>
              <a:gd name="connsiteX745" fmla="*/ 2020252 w 2876550"/>
              <a:gd name="connsiteY745" fmla="*/ 211456 h 1959293"/>
              <a:gd name="connsiteX746" fmla="*/ 2045969 w 2876550"/>
              <a:gd name="connsiteY746" fmla="*/ 240031 h 1959293"/>
              <a:gd name="connsiteX747" fmla="*/ 2020252 w 2876550"/>
              <a:gd name="connsiteY747" fmla="*/ 268606 h 1959293"/>
              <a:gd name="connsiteX748" fmla="*/ 1994534 w 2876550"/>
              <a:gd name="connsiteY748" fmla="*/ 240031 h 1959293"/>
              <a:gd name="connsiteX749" fmla="*/ 2020252 w 2876550"/>
              <a:gd name="connsiteY749" fmla="*/ 211456 h 1959293"/>
              <a:gd name="connsiteX750" fmla="*/ 1853565 w 2876550"/>
              <a:gd name="connsiteY750" fmla="*/ 211456 h 1959293"/>
              <a:gd name="connsiteX751" fmla="*/ 1879282 w 2876550"/>
              <a:gd name="connsiteY751" fmla="*/ 240031 h 1959293"/>
              <a:gd name="connsiteX752" fmla="*/ 1853565 w 2876550"/>
              <a:gd name="connsiteY752" fmla="*/ 268606 h 1959293"/>
              <a:gd name="connsiteX753" fmla="*/ 1827847 w 2876550"/>
              <a:gd name="connsiteY753" fmla="*/ 240031 h 1959293"/>
              <a:gd name="connsiteX754" fmla="*/ 1853565 w 2876550"/>
              <a:gd name="connsiteY754" fmla="*/ 211456 h 1959293"/>
              <a:gd name="connsiteX755" fmla="*/ 1687829 w 2876550"/>
              <a:gd name="connsiteY755" fmla="*/ 211456 h 1959293"/>
              <a:gd name="connsiteX756" fmla="*/ 1713547 w 2876550"/>
              <a:gd name="connsiteY756" fmla="*/ 240031 h 1959293"/>
              <a:gd name="connsiteX757" fmla="*/ 1687829 w 2876550"/>
              <a:gd name="connsiteY757" fmla="*/ 268606 h 1959293"/>
              <a:gd name="connsiteX758" fmla="*/ 1662112 w 2876550"/>
              <a:gd name="connsiteY758" fmla="*/ 240031 h 1959293"/>
              <a:gd name="connsiteX759" fmla="*/ 1687829 w 2876550"/>
              <a:gd name="connsiteY759" fmla="*/ 211456 h 1959293"/>
              <a:gd name="connsiteX760" fmla="*/ 1521142 w 2876550"/>
              <a:gd name="connsiteY760" fmla="*/ 211456 h 1959293"/>
              <a:gd name="connsiteX761" fmla="*/ 1546860 w 2876550"/>
              <a:gd name="connsiteY761" fmla="*/ 240031 h 1959293"/>
              <a:gd name="connsiteX762" fmla="*/ 1521142 w 2876550"/>
              <a:gd name="connsiteY762" fmla="*/ 268606 h 1959293"/>
              <a:gd name="connsiteX763" fmla="*/ 1495425 w 2876550"/>
              <a:gd name="connsiteY763" fmla="*/ 240031 h 1959293"/>
              <a:gd name="connsiteX764" fmla="*/ 1521142 w 2876550"/>
              <a:gd name="connsiteY764" fmla="*/ 211456 h 1959293"/>
              <a:gd name="connsiteX765" fmla="*/ 1355407 w 2876550"/>
              <a:gd name="connsiteY765" fmla="*/ 211456 h 1959293"/>
              <a:gd name="connsiteX766" fmla="*/ 1381125 w 2876550"/>
              <a:gd name="connsiteY766" fmla="*/ 240031 h 1959293"/>
              <a:gd name="connsiteX767" fmla="*/ 1355407 w 2876550"/>
              <a:gd name="connsiteY767" fmla="*/ 268606 h 1959293"/>
              <a:gd name="connsiteX768" fmla="*/ 1329690 w 2876550"/>
              <a:gd name="connsiteY768" fmla="*/ 240031 h 1959293"/>
              <a:gd name="connsiteX769" fmla="*/ 1355407 w 2876550"/>
              <a:gd name="connsiteY769" fmla="*/ 211456 h 1959293"/>
              <a:gd name="connsiteX770" fmla="*/ 1188720 w 2876550"/>
              <a:gd name="connsiteY770" fmla="*/ 211456 h 1959293"/>
              <a:gd name="connsiteX771" fmla="*/ 1214437 w 2876550"/>
              <a:gd name="connsiteY771" fmla="*/ 240031 h 1959293"/>
              <a:gd name="connsiteX772" fmla="*/ 1188720 w 2876550"/>
              <a:gd name="connsiteY772" fmla="*/ 268606 h 1959293"/>
              <a:gd name="connsiteX773" fmla="*/ 1163002 w 2876550"/>
              <a:gd name="connsiteY773" fmla="*/ 240031 h 1959293"/>
              <a:gd name="connsiteX774" fmla="*/ 1188720 w 2876550"/>
              <a:gd name="connsiteY774" fmla="*/ 211456 h 1959293"/>
              <a:gd name="connsiteX775" fmla="*/ 1022985 w 2876550"/>
              <a:gd name="connsiteY775" fmla="*/ 211456 h 1959293"/>
              <a:gd name="connsiteX776" fmla="*/ 1048702 w 2876550"/>
              <a:gd name="connsiteY776" fmla="*/ 240031 h 1959293"/>
              <a:gd name="connsiteX777" fmla="*/ 1022985 w 2876550"/>
              <a:gd name="connsiteY777" fmla="*/ 268606 h 1959293"/>
              <a:gd name="connsiteX778" fmla="*/ 997267 w 2876550"/>
              <a:gd name="connsiteY778" fmla="*/ 240031 h 1959293"/>
              <a:gd name="connsiteX779" fmla="*/ 1022985 w 2876550"/>
              <a:gd name="connsiteY779" fmla="*/ 211456 h 1959293"/>
              <a:gd name="connsiteX780" fmla="*/ 857249 w 2876550"/>
              <a:gd name="connsiteY780" fmla="*/ 211456 h 1959293"/>
              <a:gd name="connsiteX781" fmla="*/ 882967 w 2876550"/>
              <a:gd name="connsiteY781" fmla="*/ 240031 h 1959293"/>
              <a:gd name="connsiteX782" fmla="*/ 857249 w 2876550"/>
              <a:gd name="connsiteY782" fmla="*/ 268606 h 1959293"/>
              <a:gd name="connsiteX783" fmla="*/ 831532 w 2876550"/>
              <a:gd name="connsiteY783" fmla="*/ 240031 h 1959293"/>
              <a:gd name="connsiteX784" fmla="*/ 857249 w 2876550"/>
              <a:gd name="connsiteY784" fmla="*/ 211456 h 1959293"/>
              <a:gd name="connsiteX785" fmla="*/ 690562 w 2876550"/>
              <a:gd name="connsiteY785" fmla="*/ 211456 h 1959293"/>
              <a:gd name="connsiteX786" fmla="*/ 716280 w 2876550"/>
              <a:gd name="connsiteY786" fmla="*/ 240031 h 1959293"/>
              <a:gd name="connsiteX787" fmla="*/ 690562 w 2876550"/>
              <a:gd name="connsiteY787" fmla="*/ 268606 h 1959293"/>
              <a:gd name="connsiteX788" fmla="*/ 664845 w 2876550"/>
              <a:gd name="connsiteY788" fmla="*/ 240031 h 1959293"/>
              <a:gd name="connsiteX789" fmla="*/ 690562 w 2876550"/>
              <a:gd name="connsiteY789" fmla="*/ 211456 h 1959293"/>
              <a:gd name="connsiteX790" fmla="*/ 524827 w 2876550"/>
              <a:gd name="connsiteY790" fmla="*/ 211456 h 1959293"/>
              <a:gd name="connsiteX791" fmla="*/ 550545 w 2876550"/>
              <a:gd name="connsiteY791" fmla="*/ 240031 h 1959293"/>
              <a:gd name="connsiteX792" fmla="*/ 524827 w 2876550"/>
              <a:gd name="connsiteY792" fmla="*/ 268606 h 1959293"/>
              <a:gd name="connsiteX793" fmla="*/ 499110 w 2876550"/>
              <a:gd name="connsiteY793" fmla="*/ 240031 h 1959293"/>
              <a:gd name="connsiteX794" fmla="*/ 524827 w 2876550"/>
              <a:gd name="connsiteY794" fmla="*/ 211456 h 1959293"/>
              <a:gd name="connsiteX795" fmla="*/ 358139 w 2876550"/>
              <a:gd name="connsiteY795" fmla="*/ 211456 h 1959293"/>
              <a:gd name="connsiteX796" fmla="*/ 383857 w 2876550"/>
              <a:gd name="connsiteY796" fmla="*/ 240031 h 1959293"/>
              <a:gd name="connsiteX797" fmla="*/ 358139 w 2876550"/>
              <a:gd name="connsiteY797" fmla="*/ 268606 h 1959293"/>
              <a:gd name="connsiteX798" fmla="*/ 332422 w 2876550"/>
              <a:gd name="connsiteY798" fmla="*/ 240031 h 1959293"/>
              <a:gd name="connsiteX799" fmla="*/ 358139 w 2876550"/>
              <a:gd name="connsiteY799" fmla="*/ 211456 h 1959293"/>
              <a:gd name="connsiteX800" fmla="*/ 192405 w 2876550"/>
              <a:gd name="connsiteY800" fmla="*/ 211456 h 1959293"/>
              <a:gd name="connsiteX801" fmla="*/ 218122 w 2876550"/>
              <a:gd name="connsiteY801" fmla="*/ 240031 h 1959293"/>
              <a:gd name="connsiteX802" fmla="*/ 192405 w 2876550"/>
              <a:gd name="connsiteY802" fmla="*/ 268606 h 1959293"/>
              <a:gd name="connsiteX803" fmla="*/ 166687 w 2876550"/>
              <a:gd name="connsiteY803" fmla="*/ 240031 h 1959293"/>
              <a:gd name="connsiteX804" fmla="*/ 192405 w 2876550"/>
              <a:gd name="connsiteY804" fmla="*/ 211456 h 1959293"/>
              <a:gd name="connsiteX805" fmla="*/ 25718 w 2876550"/>
              <a:gd name="connsiteY805" fmla="*/ 211456 h 1959293"/>
              <a:gd name="connsiteX806" fmla="*/ 51435 w 2876550"/>
              <a:gd name="connsiteY806" fmla="*/ 240031 h 1959293"/>
              <a:gd name="connsiteX807" fmla="*/ 25718 w 2876550"/>
              <a:gd name="connsiteY807" fmla="*/ 268606 h 1959293"/>
              <a:gd name="connsiteX808" fmla="*/ 0 w 2876550"/>
              <a:gd name="connsiteY808" fmla="*/ 240031 h 1959293"/>
              <a:gd name="connsiteX809" fmla="*/ 25718 w 2876550"/>
              <a:gd name="connsiteY809" fmla="*/ 211456 h 1959293"/>
              <a:gd name="connsiteX810" fmla="*/ 2850832 w 2876550"/>
              <a:gd name="connsiteY810" fmla="*/ 0 h 1959293"/>
              <a:gd name="connsiteX811" fmla="*/ 2876550 w 2876550"/>
              <a:gd name="connsiteY811" fmla="*/ 28575 h 1959293"/>
              <a:gd name="connsiteX812" fmla="*/ 2850832 w 2876550"/>
              <a:gd name="connsiteY812" fmla="*/ 57150 h 1959293"/>
              <a:gd name="connsiteX813" fmla="*/ 2825115 w 2876550"/>
              <a:gd name="connsiteY813" fmla="*/ 28575 h 1959293"/>
              <a:gd name="connsiteX814" fmla="*/ 2850832 w 2876550"/>
              <a:gd name="connsiteY814" fmla="*/ 0 h 1959293"/>
              <a:gd name="connsiteX815" fmla="*/ 2684144 w 2876550"/>
              <a:gd name="connsiteY815" fmla="*/ 0 h 1959293"/>
              <a:gd name="connsiteX816" fmla="*/ 2709862 w 2876550"/>
              <a:gd name="connsiteY816" fmla="*/ 28575 h 1959293"/>
              <a:gd name="connsiteX817" fmla="*/ 2684144 w 2876550"/>
              <a:gd name="connsiteY817" fmla="*/ 57150 h 1959293"/>
              <a:gd name="connsiteX818" fmla="*/ 2658427 w 2876550"/>
              <a:gd name="connsiteY818" fmla="*/ 28575 h 1959293"/>
              <a:gd name="connsiteX819" fmla="*/ 2684144 w 2876550"/>
              <a:gd name="connsiteY819" fmla="*/ 0 h 1959293"/>
              <a:gd name="connsiteX820" fmla="*/ 2518409 w 2876550"/>
              <a:gd name="connsiteY820" fmla="*/ 0 h 1959293"/>
              <a:gd name="connsiteX821" fmla="*/ 2544127 w 2876550"/>
              <a:gd name="connsiteY821" fmla="*/ 28575 h 1959293"/>
              <a:gd name="connsiteX822" fmla="*/ 2518409 w 2876550"/>
              <a:gd name="connsiteY822" fmla="*/ 57150 h 1959293"/>
              <a:gd name="connsiteX823" fmla="*/ 2492692 w 2876550"/>
              <a:gd name="connsiteY823" fmla="*/ 28575 h 1959293"/>
              <a:gd name="connsiteX824" fmla="*/ 2518409 w 2876550"/>
              <a:gd name="connsiteY824" fmla="*/ 0 h 1959293"/>
              <a:gd name="connsiteX825" fmla="*/ 2352674 w 2876550"/>
              <a:gd name="connsiteY825" fmla="*/ 0 h 1959293"/>
              <a:gd name="connsiteX826" fmla="*/ 2378392 w 2876550"/>
              <a:gd name="connsiteY826" fmla="*/ 28575 h 1959293"/>
              <a:gd name="connsiteX827" fmla="*/ 2352674 w 2876550"/>
              <a:gd name="connsiteY827" fmla="*/ 57150 h 1959293"/>
              <a:gd name="connsiteX828" fmla="*/ 2326957 w 2876550"/>
              <a:gd name="connsiteY828" fmla="*/ 28575 h 1959293"/>
              <a:gd name="connsiteX829" fmla="*/ 2352674 w 2876550"/>
              <a:gd name="connsiteY829" fmla="*/ 0 h 1959293"/>
              <a:gd name="connsiteX830" fmla="*/ 2185987 w 2876550"/>
              <a:gd name="connsiteY830" fmla="*/ 0 h 1959293"/>
              <a:gd name="connsiteX831" fmla="*/ 2211705 w 2876550"/>
              <a:gd name="connsiteY831" fmla="*/ 28575 h 1959293"/>
              <a:gd name="connsiteX832" fmla="*/ 2185987 w 2876550"/>
              <a:gd name="connsiteY832" fmla="*/ 57150 h 1959293"/>
              <a:gd name="connsiteX833" fmla="*/ 2160270 w 2876550"/>
              <a:gd name="connsiteY833" fmla="*/ 28575 h 1959293"/>
              <a:gd name="connsiteX834" fmla="*/ 2185987 w 2876550"/>
              <a:gd name="connsiteY834" fmla="*/ 0 h 1959293"/>
              <a:gd name="connsiteX835" fmla="*/ 2020252 w 2876550"/>
              <a:gd name="connsiteY835" fmla="*/ 0 h 1959293"/>
              <a:gd name="connsiteX836" fmla="*/ 2045969 w 2876550"/>
              <a:gd name="connsiteY836" fmla="*/ 28575 h 1959293"/>
              <a:gd name="connsiteX837" fmla="*/ 2020252 w 2876550"/>
              <a:gd name="connsiteY837" fmla="*/ 57150 h 1959293"/>
              <a:gd name="connsiteX838" fmla="*/ 1994534 w 2876550"/>
              <a:gd name="connsiteY838" fmla="*/ 28575 h 1959293"/>
              <a:gd name="connsiteX839" fmla="*/ 2020252 w 2876550"/>
              <a:gd name="connsiteY839" fmla="*/ 0 h 1959293"/>
              <a:gd name="connsiteX840" fmla="*/ 1853565 w 2876550"/>
              <a:gd name="connsiteY840" fmla="*/ 0 h 1959293"/>
              <a:gd name="connsiteX841" fmla="*/ 1879282 w 2876550"/>
              <a:gd name="connsiteY841" fmla="*/ 28575 h 1959293"/>
              <a:gd name="connsiteX842" fmla="*/ 1853565 w 2876550"/>
              <a:gd name="connsiteY842" fmla="*/ 57150 h 1959293"/>
              <a:gd name="connsiteX843" fmla="*/ 1827847 w 2876550"/>
              <a:gd name="connsiteY843" fmla="*/ 28575 h 1959293"/>
              <a:gd name="connsiteX844" fmla="*/ 1853565 w 2876550"/>
              <a:gd name="connsiteY844" fmla="*/ 0 h 1959293"/>
              <a:gd name="connsiteX845" fmla="*/ 1687829 w 2876550"/>
              <a:gd name="connsiteY845" fmla="*/ 0 h 1959293"/>
              <a:gd name="connsiteX846" fmla="*/ 1713547 w 2876550"/>
              <a:gd name="connsiteY846" fmla="*/ 28575 h 1959293"/>
              <a:gd name="connsiteX847" fmla="*/ 1687829 w 2876550"/>
              <a:gd name="connsiteY847" fmla="*/ 57150 h 1959293"/>
              <a:gd name="connsiteX848" fmla="*/ 1662112 w 2876550"/>
              <a:gd name="connsiteY848" fmla="*/ 28575 h 1959293"/>
              <a:gd name="connsiteX849" fmla="*/ 1687829 w 2876550"/>
              <a:gd name="connsiteY849" fmla="*/ 0 h 1959293"/>
              <a:gd name="connsiteX850" fmla="*/ 1521142 w 2876550"/>
              <a:gd name="connsiteY850" fmla="*/ 0 h 1959293"/>
              <a:gd name="connsiteX851" fmla="*/ 1546860 w 2876550"/>
              <a:gd name="connsiteY851" fmla="*/ 28575 h 1959293"/>
              <a:gd name="connsiteX852" fmla="*/ 1521142 w 2876550"/>
              <a:gd name="connsiteY852" fmla="*/ 57150 h 1959293"/>
              <a:gd name="connsiteX853" fmla="*/ 1495425 w 2876550"/>
              <a:gd name="connsiteY853" fmla="*/ 28575 h 1959293"/>
              <a:gd name="connsiteX854" fmla="*/ 1521142 w 2876550"/>
              <a:gd name="connsiteY854" fmla="*/ 0 h 1959293"/>
              <a:gd name="connsiteX855" fmla="*/ 1355407 w 2876550"/>
              <a:gd name="connsiteY855" fmla="*/ 0 h 1959293"/>
              <a:gd name="connsiteX856" fmla="*/ 1381125 w 2876550"/>
              <a:gd name="connsiteY856" fmla="*/ 28575 h 1959293"/>
              <a:gd name="connsiteX857" fmla="*/ 1355407 w 2876550"/>
              <a:gd name="connsiteY857" fmla="*/ 57150 h 1959293"/>
              <a:gd name="connsiteX858" fmla="*/ 1329690 w 2876550"/>
              <a:gd name="connsiteY858" fmla="*/ 28575 h 1959293"/>
              <a:gd name="connsiteX859" fmla="*/ 1355407 w 2876550"/>
              <a:gd name="connsiteY859" fmla="*/ 0 h 1959293"/>
              <a:gd name="connsiteX860" fmla="*/ 1188720 w 2876550"/>
              <a:gd name="connsiteY860" fmla="*/ 0 h 1959293"/>
              <a:gd name="connsiteX861" fmla="*/ 1214437 w 2876550"/>
              <a:gd name="connsiteY861" fmla="*/ 28575 h 1959293"/>
              <a:gd name="connsiteX862" fmla="*/ 1188720 w 2876550"/>
              <a:gd name="connsiteY862" fmla="*/ 57150 h 1959293"/>
              <a:gd name="connsiteX863" fmla="*/ 1163002 w 2876550"/>
              <a:gd name="connsiteY863" fmla="*/ 28575 h 1959293"/>
              <a:gd name="connsiteX864" fmla="*/ 1188720 w 2876550"/>
              <a:gd name="connsiteY864" fmla="*/ 0 h 1959293"/>
              <a:gd name="connsiteX865" fmla="*/ 1022985 w 2876550"/>
              <a:gd name="connsiteY865" fmla="*/ 0 h 1959293"/>
              <a:gd name="connsiteX866" fmla="*/ 1048702 w 2876550"/>
              <a:gd name="connsiteY866" fmla="*/ 28575 h 1959293"/>
              <a:gd name="connsiteX867" fmla="*/ 1022985 w 2876550"/>
              <a:gd name="connsiteY867" fmla="*/ 57150 h 1959293"/>
              <a:gd name="connsiteX868" fmla="*/ 997267 w 2876550"/>
              <a:gd name="connsiteY868" fmla="*/ 28575 h 1959293"/>
              <a:gd name="connsiteX869" fmla="*/ 1022985 w 2876550"/>
              <a:gd name="connsiteY869" fmla="*/ 0 h 1959293"/>
              <a:gd name="connsiteX870" fmla="*/ 857249 w 2876550"/>
              <a:gd name="connsiteY870" fmla="*/ 0 h 1959293"/>
              <a:gd name="connsiteX871" fmla="*/ 882967 w 2876550"/>
              <a:gd name="connsiteY871" fmla="*/ 28575 h 1959293"/>
              <a:gd name="connsiteX872" fmla="*/ 857249 w 2876550"/>
              <a:gd name="connsiteY872" fmla="*/ 57150 h 1959293"/>
              <a:gd name="connsiteX873" fmla="*/ 831532 w 2876550"/>
              <a:gd name="connsiteY873" fmla="*/ 28575 h 1959293"/>
              <a:gd name="connsiteX874" fmla="*/ 857249 w 2876550"/>
              <a:gd name="connsiteY874" fmla="*/ 0 h 1959293"/>
              <a:gd name="connsiteX875" fmla="*/ 690562 w 2876550"/>
              <a:gd name="connsiteY875" fmla="*/ 0 h 1959293"/>
              <a:gd name="connsiteX876" fmla="*/ 716280 w 2876550"/>
              <a:gd name="connsiteY876" fmla="*/ 28575 h 1959293"/>
              <a:gd name="connsiteX877" fmla="*/ 690562 w 2876550"/>
              <a:gd name="connsiteY877" fmla="*/ 57150 h 1959293"/>
              <a:gd name="connsiteX878" fmla="*/ 664845 w 2876550"/>
              <a:gd name="connsiteY878" fmla="*/ 28575 h 1959293"/>
              <a:gd name="connsiteX879" fmla="*/ 690562 w 2876550"/>
              <a:gd name="connsiteY879" fmla="*/ 0 h 1959293"/>
              <a:gd name="connsiteX880" fmla="*/ 524827 w 2876550"/>
              <a:gd name="connsiteY880" fmla="*/ 0 h 1959293"/>
              <a:gd name="connsiteX881" fmla="*/ 550545 w 2876550"/>
              <a:gd name="connsiteY881" fmla="*/ 28575 h 1959293"/>
              <a:gd name="connsiteX882" fmla="*/ 524827 w 2876550"/>
              <a:gd name="connsiteY882" fmla="*/ 57150 h 1959293"/>
              <a:gd name="connsiteX883" fmla="*/ 499110 w 2876550"/>
              <a:gd name="connsiteY883" fmla="*/ 28575 h 1959293"/>
              <a:gd name="connsiteX884" fmla="*/ 524827 w 2876550"/>
              <a:gd name="connsiteY884" fmla="*/ 0 h 1959293"/>
              <a:gd name="connsiteX885" fmla="*/ 358139 w 2876550"/>
              <a:gd name="connsiteY885" fmla="*/ 0 h 1959293"/>
              <a:gd name="connsiteX886" fmla="*/ 383857 w 2876550"/>
              <a:gd name="connsiteY886" fmla="*/ 28575 h 1959293"/>
              <a:gd name="connsiteX887" fmla="*/ 358139 w 2876550"/>
              <a:gd name="connsiteY887" fmla="*/ 57150 h 1959293"/>
              <a:gd name="connsiteX888" fmla="*/ 332422 w 2876550"/>
              <a:gd name="connsiteY888" fmla="*/ 28575 h 1959293"/>
              <a:gd name="connsiteX889" fmla="*/ 358139 w 2876550"/>
              <a:gd name="connsiteY889" fmla="*/ 0 h 1959293"/>
              <a:gd name="connsiteX890" fmla="*/ 192405 w 2876550"/>
              <a:gd name="connsiteY890" fmla="*/ 0 h 1959293"/>
              <a:gd name="connsiteX891" fmla="*/ 218122 w 2876550"/>
              <a:gd name="connsiteY891" fmla="*/ 28575 h 1959293"/>
              <a:gd name="connsiteX892" fmla="*/ 192405 w 2876550"/>
              <a:gd name="connsiteY892" fmla="*/ 57150 h 1959293"/>
              <a:gd name="connsiteX893" fmla="*/ 166687 w 2876550"/>
              <a:gd name="connsiteY893" fmla="*/ 28575 h 1959293"/>
              <a:gd name="connsiteX894" fmla="*/ 192405 w 2876550"/>
              <a:gd name="connsiteY894" fmla="*/ 0 h 1959293"/>
              <a:gd name="connsiteX895" fmla="*/ 25718 w 2876550"/>
              <a:gd name="connsiteY895" fmla="*/ 0 h 1959293"/>
              <a:gd name="connsiteX896" fmla="*/ 51435 w 2876550"/>
              <a:gd name="connsiteY896" fmla="*/ 28575 h 1959293"/>
              <a:gd name="connsiteX897" fmla="*/ 25718 w 2876550"/>
              <a:gd name="connsiteY897" fmla="*/ 57150 h 1959293"/>
              <a:gd name="connsiteX898" fmla="*/ 0 w 2876550"/>
              <a:gd name="connsiteY898" fmla="*/ 28575 h 1959293"/>
              <a:gd name="connsiteX899" fmla="*/ 25718 w 2876550"/>
              <a:gd name="connsiteY899" fmla="*/ 0 h 195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</a:cxnLst>
            <a:rect l="l" t="t" r="r" b="b"/>
            <a:pathLst>
              <a:path w="2876550" h="1959293">
                <a:moveTo>
                  <a:pt x="2850832" y="1902143"/>
                </a:moveTo>
                <a:cubicBezTo>
                  <a:pt x="2865120" y="1902143"/>
                  <a:pt x="2876550" y="1914526"/>
                  <a:pt x="2876550" y="1930718"/>
                </a:cubicBezTo>
                <a:cubicBezTo>
                  <a:pt x="2876550" y="1945958"/>
                  <a:pt x="2865120" y="1959293"/>
                  <a:pt x="2850832" y="1959293"/>
                </a:cubicBezTo>
                <a:cubicBezTo>
                  <a:pt x="2836545" y="1959293"/>
                  <a:pt x="2825115" y="1946910"/>
                  <a:pt x="2825115" y="1930718"/>
                </a:cubicBezTo>
                <a:cubicBezTo>
                  <a:pt x="2825115" y="1915478"/>
                  <a:pt x="2836545" y="1902143"/>
                  <a:pt x="2850832" y="1902143"/>
                </a:cubicBezTo>
                <a:close/>
                <a:moveTo>
                  <a:pt x="2684144" y="1902143"/>
                </a:moveTo>
                <a:cubicBezTo>
                  <a:pt x="2698432" y="1902143"/>
                  <a:pt x="2709862" y="1914526"/>
                  <a:pt x="2709862" y="1930718"/>
                </a:cubicBezTo>
                <a:cubicBezTo>
                  <a:pt x="2709862" y="1945958"/>
                  <a:pt x="2698432" y="1959293"/>
                  <a:pt x="2684144" y="1959293"/>
                </a:cubicBezTo>
                <a:cubicBezTo>
                  <a:pt x="2669857" y="1959293"/>
                  <a:pt x="2658427" y="1946910"/>
                  <a:pt x="2658427" y="1930718"/>
                </a:cubicBezTo>
                <a:cubicBezTo>
                  <a:pt x="2658427" y="1915478"/>
                  <a:pt x="2669857" y="1902143"/>
                  <a:pt x="2684144" y="1902143"/>
                </a:cubicBezTo>
                <a:close/>
                <a:moveTo>
                  <a:pt x="2518409" y="1902143"/>
                </a:moveTo>
                <a:cubicBezTo>
                  <a:pt x="2532697" y="1902143"/>
                  <a:pt x="2544127" y="1914526"/>
                  <a:pt x="2544127" y="1930718"/>
                </a:cubicBezTo>
                <a:cubicBezTo>
                  <a:pt x="2544127" y="1945958"/>
                  <a:pt x="2532697" y="1959293"/>
                  <a:pt x="2518409" y="1959293"/>
                </a:cubicBezTo>
                <a:cubicBezTo>
                  <a:pt x="2504122" y="1959293"/>
                  <a:pt x="2492692" y="1946910"/>
                  <a:pt x="2492692" y="1930718"/>
                </a:cubicBezTo>
                <a:cubicBezTo>
                  <a:pt x="2492692" y="1915478"/>
                  <a:pt x="2504122" y="1902143"/>
                  <a:pt x="2518409" y="1902143"/>
                </a:cubicBezTo>
                <a:close/>
                <a:moveTo>
                  <a:pt x="2352674" y="1902143"/>
                </a:moveTo>
                <a:cubicBezTo>
                  <a:pt x="2366962" y="1902143"/>
                  <a:pt x="2378392" y="1914526"/>
                  <a:pt x="2378392" y="1930718"/>
                </a:cubicBezTo>
                <a:cubicBezTo>
                  <a:pt x="2378392" y="1946910"/>
                  <a:pt x="2366962" y="1959293"/>
                  <a:pt x="2352674" y="1959293"/>
                </a:cubicBezTo>
                <a:cubicBezTo>
                  <a:pt x="2338387" y="1959293"/>
                  <a:pt x="2326957" y="1946910"/>
                  <a:pt x="2326957" y="1930718"/>
                </a:cubicBezTo>
                <a:cubicBezTo>
                  <a:pt x="2326957" y="1914526"/>
                  <a:pt x="2338387" y="1902143"/>
                  <a:pt x="2352674" y="1902143"/>
                </a:cubicBezTo>
                <a:close/>
                <a:moveTo>
                  <a:pt x="2185987" y="1902143"/>
                </a:moveTo>
                <a:cubicBezTo>
                  <a:pt x="2200275" y="1902143"/>
                  <a:pt x="2211705" y="1914526"/>
                  <a:pt x="2211705" y="1930718"/>
                </a:cubicBezTo>
                <a:cubicBezTo>
                  <a:pt x="2211705" y="1945958"/>
                  <a:pt x="2200275" y="1959293"/>
                  <a:pt x="2185987" y="1959293"/>
                </a:cubicBezTo>
                <a:cubicBezTo>
                  <a:pt x="2171700" y="1959293"/>
                  <a:pt x="2160270" y="1946910"/>
                  <a:pt x="2160270" y="1930718"/>
                </a:cubicBezTo>
                <a:cubicBezTo>
                  <a:pt x="2160270" y="1915478"/>
                  <a:pt x="2171700" y="1902143"/>
                  <a:pt x="2185987" y="1902143"/>
                </a:cubicBezTo>
                <a:close/>
                <a:moveTo>
                  <a:pt x="2020252" y="1902143"/>
                </a:moveTo>
                <a:cubicBezTo>
                  <a:pt x="2034539" y="1902143"/>
                  <a:pt x="2045969" y="1914526"/>
                  <a:pt x="2045969" y="1930718"/>
                </a:cubicBezTo>
                <a:cubicBezTo>
                  <a:pt x="2045969" y="1945958"/>
                  <a:pt x="2034539" y="1959293"/>
                  <a:pt x="2020252" y="1959293"/>
                </a:cubicBezTo>
                <a:cubicBezTo>
                  <a:pt x="2005964" y="1959293"/>
                  <a:pt x="1994534" y="1946910"/>
                  <a:pt x="1994534" y="1930718"/>
                </a:cubicBezTo>
                <a:cubicBezTo>
                  <a:pt x="1994534" y="1915478"/>
                  <a:pt x="2005964" y="1902143"/>
                  <a:pt x="2020252" y="1902143"/>
                </a:cubicBezTo>
                <a:close/>
                <a:moveTo>
                  <a:pt x="1853565" y="1902143"/>
                </a:moveTo>
                <a:cubicBezTo>
                  <a:pt x="1867852" y="1902143"/>
                  <a:pt x="1879282" y="1914526"/>
                  <a:pt x="1879282" y="1930718"/>
                </a:cubicBezTo>
                <a:cubicBezTo>
                  <a:pt x="1879282" y="1945958"/>
                  <a:pt x="1867852" y="1959293"/>
                  <a:pt x="1853565" y="1959293"/>
                </a:cubicBezTo>
                <a:cubicBezTo>
                  <a:pt x="1839277" y="1959293"/>
                  <a:pt x="1827847" y="1946910"/>
                  <a:pt x="1827847" y="1930718"/>
                </a:cubicBezTo>
                <a:cubicBezTo>
                  <a:pt x="1827847" y="1915478"/>
                  <a:pt x="1839277" y="1902143"/>
                  <a:pt x="1853565" y="1902143"/>
                </a:cubicBezTo>
                <a:close/>
                <a:moveTo>
                  <a:pt x="1687829" y="1902143"/>
                </a:moveTo>
                <a:cubicBezTo>
                  <a:pt x="1702117" y="1902143"/>
                  <a:pt x="1713547" y="1914526"/>
                  <a:pt x="1713547" y="1930718"/>
                </a:cubicBezTo>
                <a:cubicBezTo>
                  <a:pt x="1713547" y="1945958"/>
                  <a:pt x="1702117" y="1959293"/>
                  <a:pt x="1687829" y="1959293"/>
                </a:cubicBezTo>
                <a:cubicBezTo>
                  <a:pt x="1673542" y="1959293"/>
                  <a:pt x="1662112" y="1946910"/>
                  <a:pt x="1662112" y="1930718"/>
                </a:cubicBezTo>
                <a:cubicBezTo>
                  <a:pt x="1662112" y="1915478"/>
                  <a:pt x="1673542" y="1902143"/>
                  <a:pt x="1687829" y="1902143"/>
                </a:cubicBezTo>
                <a:close/>
                <a:moveTo>
                  <a:pt x="1521142" y="1902143"/>
                </a:moveTo>
                <a:cubicBezTo>
                  <a:pt x="1535430" y="1902143"/>
                  <a:pt x="1546860" y="1914526"/>
                  <a:pt x="1546860" y="1930718"/>
                </a:cubicBezTo>
                <a:cubicBezTo>
                  <a:pt x="1546860" y="1945958"/>
                  <a:pt x="1535430" y="1959293"/>
                  <a:pt x="1521142" y="1959293"/>
                </a:cubicBezTo>
                <a:cubicBezTo>
                  <a:pt x="1506855" y="1959293"/>
                  <a:pt x="1495425" y="1946910"/>
                  <a:pt x="1495425" y="1930718"/>
                </a:cubicBezTo>
                <a:cubicBezTo>
                  <a:pt x="1495425" y="1915478"/>
                  <a:pt x="1506855" y="1902143"/>
                  <a:pt x="1521142" y="1902143"/>
                </a:cubicBezTo>
                <a:close/>
                <a:moveTo>
                  <a:pt x="1355407" y="1902143"/>
                </a:moveTo>
                <a:cubicBezTo>
                  <a:pt x="1369695" y="1902143"/>
                  <a:pt x="1381125" y="1914526"/>
                  <a:pt x="1381125" y="1930718"/>
                </a:cubicBezTo>
                <a:cubicBezTo>
                  <a:pt x="1381125" y="1945958"/>
                  <a:pt x="1369695" y="1959293"/>
                  <a:pt x="1355407" y="1959293"/>
                </a:cubicBezTo>
                <a:cubicBezTo>
                  <a:pt x="1341120" y="1959293"/>
                  <a:pt x="1329690" y="1946910"/>
                  <a:pt x="1329690" y="1930718"/>
                </a:cubicBezTo>
                <a:cubicBezTo>
                  <a:pt x="1329690" y="1915478"/>
                  <a:pt x="1341120" y="1902143"/>
                  <a:pt x="1355407" y="1902143"/>
                </a:cubicBezTo>
                <a:close/>
                <a:moveTo>
                  <a:pt x="1188720" y="1902143"/>
                </a:moveTo>
                <a:cubicBezTo>
                  <a:pt x="1203007" y="1902143"/>
                  <a:pt x="1214437" y="1914526"/>
                  <a:pt x="1214437" y="1930718"/>
                </a:cubicBezTo>
                <a:cubicBezTo>
                  <a:pt x="1214437" y="1945958"/>
                  <a:pt x="1203007" y="1959293"/>
                  <a:pt x="1188720" y="1959293"/>
                </a:cubicBezTo>
                <a:cubicBezTo>
                  <a:pt x="1174432" y="1959293"/>
                  <a:pt x="1163002" y="1946910"/>
                  <a:pt x="1163002" y="1930718"/>
                </a:cubicBezTo>
                <a:cubicBezTo>
                  <a:pt x="1163002" y="1915478"/>
                  <a:pt x="1174432" y="1902143"/>
                  <a:pt x="1188720" y="1902143"/>
                </a:cubicBezTo>
                <a:close/>
                <a:moveTo>
                  <a:pt x="1022985" y="1902143"/>
                </a:moveTo>
                <a:cubicBezTo>
                  <a:pt x="1037272" y="1902143"/>
                  <a:pt x="1048702" y="1914526"/>
                  <a:pt x="1048702" y="1930718"/>
                </a:cubicBezTo>
                <a:cubicBezTo>
                  <a:pt x="1048702" y="1945958"/>
                  <a:pt x="1037272" y="1959293"/>
                  <a:pt x="1022985" y="1959293"/>
                </a:cubicBezTo>
                <a:cubicBezTo>
                  <a:pt x="1008697" y="1959293"/>
                  <a:pt x="997267" y="1946910"/>
                  <a:pt x="997267" y="1930718"/>
                </a:cubicBezTo>
                <a:cubicBezTo>
                  <a:pt x="997267" y="1915478"/>
                  <a:pt x="1008697" y="1902143"/>
                  <a:pt x="1022985" y="1902143"/>
                </a:cubicBezTo>
                <a:close/>
                <a:moveTo>
                  <a:pt x="857249" y="1902143"/>
                </a:moveTo>
                <a:cubicBezTo>
                  <a:pt x="871537" y="1902143"/>
                  <a:pt x="882967" y="1914526"/>
                  <a:pt x="882967" y="1930718"/>
                </a:cubicBezTo>
                <a:cubicBezTo>
                  <a:pt x="882967" y="1945958"/>
                  <a:pt x="871537" y="1959293"/>
                  <a:pt x="857249" y="1959293"/>
                </a:cubicBezTo>
                <a:cubicBezTo>
                  <a:pt x="842962" y="1959293"/>
                  <a:pt x="831532" y="1946910"/>
                  <a:pt x="831532" y="1930718"/>
                </a:cubicBezTo>
                <a:cubicBezTo>
                  <a:pt x="831532" y="1915478"/>
                  <a:pt x="842962" y="1902143"/>
                  <a:pt x="857249" y="1902143"/>
                </a:cubicBezTo>
                <a:close/>
                <a:moveTo>
                  <a:pt x="690562" y="1902143"/>
                </a:moveTo>
                <a:cubicBezTo>
                  <a:pt x="704850" y="1902143"/>
                  <a:pt x="716280" y="1914526"/>
                  <a:pt x="716280" y="1930718"/>
                </a:cubicBezTo>
                <a:cubicBezTo>
                  <a:pt x="716280" y="1945958"/>
                  <a:pt x="704850" y="1959293"/>
                  <a:pt x="690562" y="1959293"/>
                </a:cubicBezTo>
                <a:cubicBezTo>
                  <a:pt x="676275" y="1959293"/>
                  <a:pt x="664845" y="1946910"/>
                  <a:pt x="664845" y="1930718"/>
                </a:cubicBezTo>
                <a:cubicBezTo>
                  <a:pt x="664845" y="1915478"/>
                  <a:pt x="676275" y="1902143"/>
                  <a:pt x="690562" y="1902143"/>
                </a:cubicBezTo>
                <a:close/>
                <a:moveTo>
                  <a:pt x="524827" y="1902143"/>
                </a:moveTo>
                <a:cubicBezTo>
                  <a:pt x="539115" y="1902143"/>
                  <a:pt x="550545" y="1914526"/>
                  <a:pt x="550545" y="1930718"/>
                </a:cubicBezTo>
                <a:cubicBezTo>
                  <a:pt x="550545" y="1945958"/>
                  <a:pt x="539115" y="1959293"/>
                  <a:pt x="524827" y="1959293"/>
                </a:cubicBezTo>
                <a:cubicBezTo>
                  <a:pt x="510540" y="1959293"/>
                  <a:pt x="499110" y="1946910"/>
                  <a:pt x="499110" y="1930718"/>
                </a:cubicBezTo>
                <a:cubicBezTo>
                  <a:pt x="499110" y="1915478"/>
                  <a:pt x="510540" y="1902143"/>
                  <a:pt x="524827" y="1902143"/>
                </a:cubicBezTo>
                <a:close/>
                <a:moveTo>
                  <a:pt x="358139" y="1902143"/>
                </a:moveTo>
                <a:cubicBezTo>
                  <a:pt x="372427" y="1902143"/>
                  <a:pt x="383857" y="1914526"/>
                  <a:pt x="383857" y="1930718"/>
                </a:cubicBezTo>
                <a:cubicBezTo>
                  <a:pt x="383857" y="1946910"/>
                  <a:pt x="372427" y="1959293"/>
                  <a:pt x="358139" y="1959293"/>
                </a:cubicBezTo>
                <a:cubicBezTo>
                  <a:pt x="343852" y="1959293"/>
                  <a:pt x="332422" y="1946910"/>
                  <a:pt x="332422" y="1930718"/>
                </a:cubicBezTo>
                <a:cubicBezTo>
                  <a:pt x="332422" y="1914526"/>
                  <a:pt x="343852" y="1902143"/>
                  <a:pt x="358139" y="1902143"/>
                </a:cubicBezTo>
                <a:close/>
                <a:moveTo>
                  <a:pt x="192405" y="1902143"/>
                </a:moveTo>
                <a:cubicBezTo>
                  <a:pt x="206692" y="1902143"/>
                  <a:pt x="218122" y="1914526"/>
                  <a:pt x="218122" y="1930718"/>
                </a:cubicBezTo>
                <a:cubicBezTo>
                  <a:pt x="218122" y="1945958"/>
                  <a:pt x="206692" y="1959293"/>
                  <a:pt x="192405" y="1959293"/>
                </a:cubicBezTo>
                <a:cubicBezTo>
                  <a:pt x="178117" y="1959293"/>
                  <a:pt x="166687" y="1946910"/>
                  <a:pt x="166687" y="1930718"/>
                </a:cubicBezTo>
                <a:cubicBezTo>
                  <a:pt x="166687" y="1915478"/>
                  <a:pt x="178117" y="1902143"/>
                  <a:pt x="192405" y="1902143"/>
                </a:cubicBezTo>
                <a:close/>
                <a:moveTo>
                  <a:pt x="25718" y="1902143"/>
                </a:moveTo>
                <a:cubicBezTo>
                  <a:pt x="40005" y="1902143"/>
                  <a:pt x="51435" y="1914526"/>
                  <a:pt x="51435" y="1930718"/>
                </a:cubicBezTo>
                <a:cubicBezTo>
                  <a:pt x="51435" y="1946910"/>
                  <a:pt x="40005" y="1959293"/>
                  <a:pt x="25718" y="1959293"/>
                </a:cubicBezTo>
                <a:cubicBezTo>
                  <a:pt x="11430" y="1959293"/>
                  <a:pt x="0" y="1946910"/>
                  <a:pt x="0" y="1930718"/>
                </a:cubicBezTo>
                <a:cubicBezTo>
                  <a:pt x="0" y="1914526"/>
                  <a:pt x="11430" y="1902143"/>
                  <a:pt x="25718" y="1902143"/>
                </a:cubicBezTo>
                <a:close/>
                <a:moveTo>
                  <a:pt x="2850832" y="1690688"/>
                </a:moveTo>
                <a:cubicBezTo>
                  <a:pt x="2865120" y="1690688"/>
                  <a:pt x="2876550" y="1703071"/>
                  <a:pt x="2876550" y="1719263"/>
                </a:cubicBezTo>
                <a:cubicBezTo>
                  <a:pt x="2876550" y="1734503"/>
                  <a:pt x="2865120" y="1747838"/>
                  <a:pt x="2850832" y="1747838"/>
                </a:cubicBezTo>
                <a:cubicBezTo>
                  <a:pt x="2836545" y="1747838"/>
                  <a:pt x="2825115" y="1735455"/>
                  <a:pt x="2825115" y="1719263"/>
                </a:cubicBezTo>
                <a:cubicBezTo>
                  <a:pt x="2825115" y="1703071"/>
                  <a:pt x="2836545" y="1690688"/>
                  <a:pt x="2850832" y="1690688"/>
                </a:cubicBezTo>
                <a:close/>
                <a:moveTo>
                  <a:pt x="2684144" y="1690688"/>
                </a:moveTo>
                <a:cubicBezTo>
                  <a:pt x="2698432" y="1690688"/>
                  <a:pt x="2709862" y="1703071"/>
                  <a:pt x="2709862" y="1719263"/>
                </a:cubicBezTo>
                <a:cubicBezTo>
                  <a:pt x="2709862" y="1735455"/>
                  <a:pt x="2698432" y="1747838"/>
                  <a:pt x="2684144" y="1747838"/>
                </a:cubicBezTo>
                <a:cubicBezTo>
                  <a:pt x="2669857" y="1747838"/>
                  <a:pt x="2658427" y="1735455"/>
                  <a:pt x="2658427" y="1719263"/>
                </a:cubicBezTo>
                <a:cubicBezTo>
                  <a:pt x="2658427" y="1703071"/>
                  <a:pt x="2669857" y="1690688"/>
                  <a:pt x="2684144" y="1690688"/>
                </a:cubicBezTo>
                <a:close/>
                <a:moveTo>
                  <a:pt x="2518409" y="1690688"/>
                </a:moveTo>
                <a:cubicBezTo>
                  <a:pt x="2532697" y="1690688"/>
                  <a:pt x="2544127" y="1703071"/>
                  <a:pt x="2544127" y="1719263"/>
                </a:cubicBezTo>
                <a:cubicBezTo>
                  <a:pt x="2544127" y="1734503"/>
                  <a:pt x="2532697" y="1747838"/>
                  <a:pt x="2518409" y="1747838"/>
                </a:cubicBezTo>
                <a:cubicBezTo>
                  <a:pt x="2504122" y="1747838"/>
                  <a:pt x="2492692" y="1735455"/>
                  <a:pt x="2492692" y="1719263"/>
                </a:cubicBezTo>
                <a:cubicBezTo>
                  <a:pt x="2492692" y="1703071"/>
                  <a:pt x="2504122" y="1690688"/>
                  <a:pt x="2518409" y="1690688"/>
                </a:cubicBezTo>
                <a:close/>
                <a:moveTo>
                  <a:pt x="2352674" y="1690688"/>
                </a:moveTo>
                <a:cubicBezTo>
                  <a:pt x="2366962" y="1690688"/>
                  <a:pt x="2378392" y="1703071"/>
                  <a:pt x="2378392" y="1719263"/>
                </a:cubicBezTo>
                <a:cubicBezTo>
                  <a:pt x="2378392" y="1734503"/>
                  <a:pt x="2366962" y="1747838"/>
                  <a:pt x="2352674" y="1747838"/>
                </a:cubicBezTo>
                <a:cubicBezTo>
                  <a:pt x="2338387" y="1747838"/>
                  <a:pt x="2326957" y="1735455"/>
                  <a:pt x="2326957" y="1719263"/>
                </a:cubicBezTo>
                <a:cubicBezTo>
                  <a:pt x="2326957" y="1703071"/>
                  <a:pt x="2338387" y="1690688"/>
                  <a:pt x="2352674" y="1690688"/>
                </a:cubicBezTo>
                <a:close/>
                <a:moveTo>
                  <a:pt x="2185987" y="1690688"/>
                </a:moveTo>
                <a:cubicBezTo>
                  <a:pt x="2200275" y="1690688"/>
                  <a:pt x="2211705" y="1703071"/>
                  <a:pt x="2211705" y="1719263"/>
                </a:cubicBezTo>
                <a:cubicBezTo>
                  <a:pt x="2211705" y="1734503"/>
                  <a:pt x="2200275" y="1747838"/>
                  <a:pt x="2185987" y="1747838"/>
                </a:cubicBezTo>
                <a:cubicBezTo>
                  <a:pt x="2171700" y="1747838"/>
                  <a:pt x="2160270" y="1735455"/>
                  <a:pt x="2160270" y="1719263"/>
                </a:cubicBezTo>
                <a:cubicBezTo>
                  <a:pt x="2160270" y="1703071"/>
                  <a:pt x="2171700" y="1690688"/>
                  <a:pt x="2185987" y="1690688"/>
                </a:cubicBezTo>
                <a:close/>
                <a:moveTo>
                  <a:pt x="2020252" y="1690688"/>
                </a:moveTo>
                <a:cubicBezTo>
                  <a:pt x="2034539" y="1690688"/>
                  <a:pt x="2045969" y="1703071"/>
                  <a:pt x="2045969" y="1719263"/>
                </a:cubicBezTo>
                <a:cubicBezTo>
                  <a:pt x="2045969" y="1735455"/>
                  <a:pt x="2034539" y="1747838"/>
                  <a:pt x="2020252" y="1747838"/>
                </a:cubicBezTo>
                <a:cubicBezTo>
                  <a:pt x="2005964" y="1747838"/>
                  <a:pt x="1994534" y="1735455"/>
                  <a:pt x="1994534" y="1719263"/>
                </a:cubicBezTo>
                <a:cubicBezTo>
                  <a:pt x="1994534" y="1703071"/>
                  <a:pt x="2005964" y="1690688"/>
                  <a:pt x="2020252" y="1690688"/>
                </a:cubicBezTo>
                <a:close/>
                <a:moveTo>
                  <a:pt x="1853565" y="1690688"/>
                </a:moveTo>
                <a:cubicBezTo>
                  <a:pt x="1867852" y="1690688"/>
                  <a:pt x="1879282" y="1703071"/>
                  <a:pt x="1879282" y="1719263"/>
                </a:cubicBezTo>
                <a:cubicBezTo>
                  <a:pt x="1879282" y="1734503"/>
                  <a:pt x="1867852" y="1747838"/>
                  <a:pt x="1853565" y="1747838"/>
                </a:cubicBezTo>
                <a:cubicBezTo>
                  <a:pt x="1839277" y="1747838"/>
                  <a:pt x="1827847" y="1735455"/>
                  <a:pt x="1827847" y="1719263"/>
                </a:cubicBezTo>
                <a:cubicBezTo>
                  <a:pt x="1827847" y="1703071"/>
                  <a:pt x="1839277" y="1690688"/>
                  <a:pt x="1853565" y="1690688"/>
                </a:cubicBezTo>
                <a:close/>
                <a:moveTo>
                  <a:pt x="1687829" y="1690688"/>
                </a:moveTo>
                <a:cubicBezTo>
                  <a:pt x="1702117" y="1690688"/>
                  <a:pt x="1713547" y="1703071"/>
                  <a:pt x="1713547" y="1719263"/>
                </a:cubicBezTo>
                <a:cubicBezTo>
                  <a:pt x="1713547" y="1734503"/>
                  <a:pt x="1702117" y="1747838"/>
                  <a:pt x="1687829" y="1747838"/>
                </a:cubicBezTo>
                <a:cubicBezTo>
                  <a:pt x="1673542" y="1747838"/>
                  <a:pt x="1662112" y="1735455"/>
                  <a:pt x="1662112" y="1719263"/>
                </a:cubicBezTo>
                <a:cubicBezTo>
                  <a:pt x="1662112" y="1703071"/>
                  <a:pt x="1673542" y="1690688"/>
                  <a:pt x="1687829" y="1690688"/>
                </a:cubicBezTo>
                <a:close/>
                <a:moveTo>
                  <a:pt x="1521142" y="1690688"/>
                </a:moveTo>
                <a:cubicBezTo>
                  <a:pt x="1535430" y="1690688"/>
                  <a:pt x="1546860" y="1703071"/>
                  <a:pt x="1546860" y="1719263"/>
                </a:cubicBezTo>
                <a:cubicBezTo>
                  <a:pt x="1546860" y="1734503"/>
                  <a:pt x="1535430" y="1747838"/>
                  <a:pt x="1521142" y="1747838"/>
                </a:cubicBezTo>
                <a:cubicBezTo>
                  <a:pt x="1506855" y="1747838"/>
                  <a:pt x="1495425" y="1735455"/>
                  <a:pt x="1495425" y="1719263"/>
                </a:cubicBezTo>
                <a:cubicBezTo>
                  <a:pt x="1495425" y="1703071"/>
                  <a:pt x="1506855" y="1690688"/>
                  <a:pt x="1521142" y="1690688"/>
                </a:cubicBezTo>
                <a:close/>
                <a:moveTo>
                  <a:pt x="1355407" y="1690688"/>
                </a:moveTo>
                <a:cubicBezTo>
                  <a:pt x="1369695" y="1690688"/>
                  <a:pt x="1381125" y="1703071"/>
                  <a:pt x="1381125" y="1719263"/>
                </a:cubicBezTo>
                <a:cubicBezTo>
                  <a:pt x="1381125" y="1734503"/>
                  <a:pt x="1369695" y="1747838"/>
                  <a:pt x="1355407" y="1747838"/>
                </a:cubicBezTo>
                <a:cubicBezTo>
                  <a:pt x="1341120" y="1747838"/>
                  <a:pt x="1329690" y="1735455"/>
                  <a:pt x="1329690" y="1719263"/>
                </a:cubicBezTo>
                <a:cubicBezTo>
                  <a:pt x="1329690" y="1703071"/>
                  <a:pt x="1341120" y="1690688"/>
                  <a:pt x="1355407" y="1690688"/>
                </a:cubicBezTo>
                <a:close/>
                <a:moveTo>
                  <a:pt x="1188720" y="1690688"/>
                </a:moveTo>
                <a:cubicBezTo>
                  <a:pt x="1203007" y="1690688"/>
                  <a:pt x="1214437" y="1703071"/>
                  <a:pt x="1214437" y="1719263"/>
                </a:cubicBezTo>
                <a:cubicBezTo>
                  <a:pt x="1214437" y="1734503"/>
                  <a:pt x="1203007" y="1747838"/>
                  <a:pt x="1188720" y="1747838"/>
                </a:cubicBezTo>
                <a:cubicBezTo>
                  <a:pt x="1174432" y="1747838"/>
                  <a:pt x="1163002" y="1735455"/>
                  <a:pt x="1163002" y="1719263"/>
                </a:cubicBezTo>
                <a:cubicBezTo>
                  <a:pt x="1163002" y="1703071"/>
                  <a:pt x="1174432" y="1690688"/>
                  <a:pt x="1188720" y="1690688"/>
                </a:cubicBezTo>
                <a:close/>
                <a:moveTo>
                  <a:pt x="1022985" y="1690688"/>
                </a:moveTo>
                <a:cubicBezTo>
                  <a:pt x="1037272" y="1690688"/>
                  <a:pt x="1048702" y="1703071"/>
                  <a:pt x="1048702" y="1719263"/>
                </a:cubicBezTo>
                <a:cubicBezTo>
                  <a:pt x="1048702" y="1734503"/>
                  <a:pt x="1037272" y="1747838"/>
                  <a:pt x="1022985" y="1747838"/>
                </a:cubicBezTo>
                <a:cubicBezTo>
                  <a:pt x="1008697" y="1747838"/>
                  <a:pt x="997267" y="1735455"/>
                  <a:pt x="997267" y="1719263"/>
                </a:cubicBezTo>
                <a:cubicBezTo>
                  <a:pt x="997267" y="1703071"/>
                  <a:pt x="1008697" y="1690688"/>
                  <a:pt x="1022985" y="1690688"/>
                </a:cubicBezTo>
                <a:close/>
                <a:moveTo>
                  <a:pt x="857249" y="1690688"/>
                </a:moveTo>
                <a:cubicBezTo>
                  <a:pt x="871537" y="1690688"/>
                  <a:pt x="882967" y="1703071"/>
                  <a:pt x="882967" y="1719263"/>
                </a:cubicBezTo>
                <a:cubicBezTo>
                  <a:pt x="882967" y="1734503"/>
                  <a:pt x="871537" y="1747838"/>
                  <a:pt x="857249" y="1747838"/>
                </a:cubicBezTo>
                <a:cubicBezTo>
                  <a:pt x="842962" y="1747838"/>
                  <a:pt x="831532" y="1735455"/>
                  <a:pt x="831532" y="1719263"/>
                </a:cubicBezTo>
                <a:cubicBezTo>
                  <a:pt x="831532" y="1703071"/>
                  <a:pt x="842962" y="1690688"/>
                  <a:pt x="857249" y="1690688"/>
                </a:cubicBezTo>
                <a:close/>
                <a:moveTo>
                  <a:pt x="690562" y="1690688"/>
                </a:moveTo>
                <a:cubicBezTo>
                  <a:pt x="704850" y="1690688"/>
                  <a:pt x="716280" y="1703071"/>
                  <a:pt x="716280" y="1719263"/>
                </a:cubicBezTo>
                <a:cubicBezTo>
                  <a:pt x="716280" y="1735455"/>
                  <a:pt x="704850" y="1747838"/>
                  <a:pt x="690562" y="1747838"/>
                </a:cubicBezTo>
                <a:cubicBezTo>
                  <a:pt x="676275" y="1747838"/>
                  <a:pt x="664845" y="1735455"/>
                  <a:pt x="664845" y="1719263"/>
                </a:cubicBezTo>
                <a:cubicBezTo>
                  <a:pt x="664845" y="1703071"/>
                  <a:pt x="676275" y="1690688"/>
                  <a:pt x="690562" y="1690688"/>
                </a:cubicBezTo>
                <a:close/>
                <a:moveTo>
                  <a:pt x="524827" y="1690688"/>
                </a:moveTo>
                <a:cubicBezTo>
                  <a:pt x="539115" y="1690688"/>
                  <a:pt x="550545" y="1703071"/>
                  <a:pt x="550545" y="1719263"/>
                </a:cubicBezTo>
                <a:cubicBezTo>
                  <a:pt x="550545" y="1734503"/>
                  <a:pt x="539115" y="1747838"/>
                  <a:pt x="524827" y="1747838"/>
                </a:cubicBezTo>
                <a:cubicBezTo>
                  <a:pt x="510540" y="1747838"/>
                  <a:pt x="499110" y="1735455"/>
                  <a:pt x="499110" y="1719263"/>
                </a:cubicBezTo>
                <a:cubicBezTo>
                  <a:pt x="499110" y="1703071"/>
                  <a:pt x="510540" y="1690688"/>
                  <a:pt x="524827" y="1690688"/>
                </a:cubicBezTo>
                <a:close/>
                <a:moveTo>
                  <a:pt x="358139" y="1690688"/>
                </a:moveTo>
                <a:cubicBezTo>
                  <a:pt x="372427" y="1690688"/>
                  <a:pt x="383857" y="1703071"/>
                  <a:pt x="383857" y="1719263"/>
                </a:cubicBezTo>
                <a:cubicBezTo>
                  <a:pt x="383857" y="1734503"/>
                  <a:pt x="372427" y="1747838"/>
                  <a:pt x="358139" y="1747838"/>
                </a:cubicBezTo>
                <a:cubicBezTo>
                  <a:pt x="343852" y="1747838"/>
                  <a:pt x="332422" y="1735455"/>
                  <a:pt x="332422" y="1719263"/>
                </a:cubicBezTo>
                <a:cubicBezTo>
                  <a:pt x="332422" y="1703071"/>
                  <a:pt x="343852" y="1690688"/>
                  <a:pt x="358139" y="1690688"/>
                </a:cubicBezTo>
                <a:close/>
                <a:moveTo>
                  <a:pt x="192405" y="1690688"/>
                </a:moveTo>
                <a:cubicBezTo>
                  <a:pt x="206692" y="1690688"/>
                  <a:pt x="218122" y="1703071"/>
                  <a:pt x="218122" y="1719263"/>
                </a:cubicBezTo>
                <a:cubicBezTo>
                  <a:pt x="218122" y="1734503"/>
                  <a:pt x="206692" y="1747838"/>
                  <a:pt x="192405" y="1747838"/>
                </a:cubicBezTo>
                <a:cubicBezTo>
                  <a:pt x="178117" y="1747838"/>
                  <a:pt x="166687" y="1735455"/>
                  <a:pt x="166687" y="1719263"/>
                </a:cubicBezTo>
                <a:cubicBezTo>
                  <a:pt x="166687" y="1703071"/>
                  <a:pt x="178117" y="1690688"/>
                  <a:pt x="192405" y="1690688"/>
                </a:cubicBezTo>
                <a:close/>
                <a:moveTo>
                  <a:pt x="25718" y="1690688"/>
                </a:moveTo>
                <a:cubicBezTo>
                  <a:pt x="40005" y="1690688"/>
                  <a:pt x="51435" y="1703071"/>
                  <a:pt x="51435" y="1719263"/>
                </a:cubicBezTo>
                <a:cubicBezTo>
                  <a:pt x="51435" y="1734503"/>
                  <a:pt x="40005" y="1747838"/>
                  <a:pt x="25718" y="1747838"/>
                </a:cubicBezTo>
                <a:cubicBezTo>
                  <a:pt x="11430" y="1747838"/>
                  <a:pt x="0" y="1735455"/>
                  <a:pt x="0" y="1719263"/>
                </a:cubicBezTo>
                <a:cubicBezTo>
                  <a:pt x="0" y="1703071"/>
                  <a:pt x="11430" y="1690688"/>
                  <a:pt x="25718" y="1690688"/>
                </a:cubicBezTo>
                <a:close/>
                <a:moveTo>
                  <a:pt x="2020252" y="1480185"/>
                </a:moveTo>
                <a:cubicBezTo>
                  <a:pt x="2034539" y="1480185"/>
                  <a:pt x="2045969" y="1492568"/>
                  <a:pt x="2045969" y="1508760"/>
                </a:cubicBezTo>
                <a:cubicBezTo>
                  <a:pt x="2045969" y="1524953"/>
                  <a:pt x="2034539" y="1537335"/>
                  <a:pt x="2020252" y="1537335"/>
                </a:cubicBezTo>
                <a:cubicBezTo>
                  <a:pt x="2005964" y="1537335"/>
                  <a:pt x="1994534" y="1524953"/>
                  <a:pt x="1994534" y="1508760"/>
                </a:cubicBezTo>
                <a:cubicBezTo>
                  <a:pt x="1994534" y="1492568"/>
                  <a:pt x="2005964" y="1480185"/>
                  <a:pt x="2020252" y="1480185"/>
                </a:cubicBezTo>
                <a:close/>
                <a:moveTo>
                  <a:pt x="1853565" y="1480185"/>
                </a:moveTo>
                <a:cubicBezTo>
                  <a:pt x="1867852" y="1480185"/>
                  <a:pt x="1879282" y="1492568"/>
                  <a:pt x="1879282" y="1508760"/>
                </a:cubicBezTo>
                <a:cubicBezTo>
                  <a:pt x="1879282" y="1524000"/>
                  <a:pt x="1867852" y="1537335"/>
                  <a:pt x="1853565" y="1537335"/>
                </a:cubicBezTo>
                <a:cubicBezTo>
                  <a:pt x="1839277" y="1537335"/>
                  <a:pt x="1827847" y="1524953"/>
                  <a:pt x="1827847" y="1508760"/>
                </a:cubicBezTo>
                <a:cubicBezTo>
                  <a:pt x="1827847" y="1492568"/>
                  <a:pt x="1839277" y="1480185"/>
                  <a:pt x="1853565" y="1480185"/>
                </a:cubicBezTo>
                <a:close/>
                <a:moveTo>
                  <a:pt x="1687829" y="1480185"/>
                </a:moveTo>
                <a:cubicBezTo>
                  <a:pt x="1702117" y="1480185"/>
                  <a:pt x="1713547" y="1492568"/>
                  <a:pt x="1713547" y="1508760"/>
                </a:cubicBezTo>
                <a:cubicBezTo>
                  <a:pt x="1713547" y="1524000"/>
                  <a:pt x="1702117" y="1537335"/>
                  <a:pt x="1687829" y="1537335"/>
                </a:cubicBezTo>
                <a:cubicBezTo>
                  <a:pt x="1673542" y="1537335"/>
                  <a:pt x="1662112" y="1524953"/>
                  <a:pt x="1662112" y="1508760"/>
                </a:cubicBezTo>
                <a:cubicBezTo>
                  <a:pt x="1662112" y="1492568"/>
                  <a:pt x="1673542" y="1480185"/>
                  <a:pt x="1687829" y="1480185"/>
                </a:cubicBezTo>
                <a:close/>
                <a:moveTo>
                  <a:pt x="1521142" y="1480185"/>
                </a:moveTo>
                <a:cubicBezTo>
                  <a:pt x="1535430" y="1480185"/>
                  <a:pt x="1546860" y="1492568"/>
                  <a:pt x="1546860" y="1508760"/>
                </a:cubicBezTo>
                <a:cubicBezTo>
                  <a:pt x="1546860" y="1524000"/>
                  <a:pt x="1535430" y="1537335"/>
                  <a:pt x="1521142" y="1537335"/>
                </a:cubicBezTo>
                <a:cubicBezTo>
                  <a:pt x="1506855" y="1537335"/>
                  <a:pt x="1495425" y="1524953"/>
                  <a:pt x="1495425" y="1508760"/>
                </a:cubicBezTo>
                <a:cubicBezTo>
                  <a:pt x="1495425" y="1492568"/>
                  <a:pt x="1506855" y="1480185"/>
                  <a:pt x="1521142" y="1480185"/>
                </a:cubicBezTo>
                <a:close/>
                <a:moveTo>
                  <a:pt x="1355407" y="1480185"/>
                </a:moveTo>
                <a:cubicBezTo>
                  <a:pt x="1369695" y="1480185"/>
                  <a:pt x="1381125" y="1492568"/>
                  <a:pt x="1381125" y="1508760"/>
                </a:cubicBezTo>
                <a:cubicBezTo>
                  <a:pt x="1381125" y="1524000"/>
                  <a:pt x="1369695" y="1537335"/>
                  <a:pt x="1355407" y="1537335"/>
                </a:cubicBezTo>
                <a:cubicBezTo>
                  <a:pt x="1341120" y="1537335"/>
                  <a:pt x="1329690" y="1524953"/>
                  <a:pt x="1329690" y="1508760"/>
                </a:cubicBezTo>
                <a:cubicBezTo>
                  <a:pt x="1329690" y="1492568"/>
                  <a:pt x="1341120" y="1480185"/>
                  <a:pt x="1355407" y="1480185"/>
                </a:cubicBezTo>
                <a:close/>
                <a:moveTo>
                  <a:pt x="1188720" y="1480185"/>
                </a:moveTo>
                <a:cubicBezTo>
                  <a:pt x="1203007" y="1480185"/>
                  <a:pt x="1214437" y="1492568"/>
                  <a:pt x="1214437" y="1508760"/>
                </a:cubicBezTo>
                <a:cubicBezTo>
                  <a:pt x="1214437" y="1524000"/>
                  <a:pt x="1203007" y="1537335"/>
                  <a:pt x="1188720" y="1537335"/>
                </a:cubicBezTo>
                <a:cubicBezTo>
                  <a:pt x="1174432" y="1537335"/>
                  <a:pt x="1163002" y="1524953"/>
                  <a:pt x="1163002" y="1508760"/>
                </a:cubicBezTo>
                <a:cubicBezTo>
                  <a:pt x="1163002" y="1492568"/>
                  <a:pt x="1174432" y="1480185"/>
                  <a:pt x="1188720" y="1480185"/>
                </a:cubicBezTo>
                <a:close/>
                <a:moveTo>
                  <a:pt x="1022985" y="1480185"/>
                </a:moveTo>
                <a:cubicBezTo>
                  <a:pt x="1037272" y="1480185"/>
                  <a:pt x="1048702" y="1492568"/>
                  <a:pt x="1048702" y="1508760"/>
                </a:cubicBezTo>
                <a:cubicBezTo>
                  <a:pt x="1048702" y="1524000"/>
                  <a:pt x="1037272" y="1537335"/>
                  <a:pt x="1022985" y="1537335"/>
                </a:cubicBezTo>
                <a:cubicBezTo>
                  <a:pt x="1008697" y="1537335"/>
                  <a:pt x="997267" y="1524953"/>
                  <a:pt x="997267" y="1508760"/>
                </a:cubicBezTo>
                <a:cubicBezTo>
                  <a:pt x="997267" y="1492568"/>
                  <a:pt x="1008697" y="1480185"/>
                  <a:pt x="1022985" y="1480185"/>
                </a:cubicBezTo>
                <a:close/>
                <a:moveTo>
                  <a:pt x="857249" y="1480185"/>
                </a:moveTo>
                <a:cubicBezTo>
                  <a:pt x="871537" y="1480185"/>
                  <a:pt x="882967" y="1492568"/>
                  <a:pt x="882967" y="1508760"/>
                </a:cubicBezTo>
                <a:cubicBezTo>
                  <a:pt x="882967" y="1524000"/>
                  <a:pt x="871537" y="1537335"/>
                  <a:pt x="857249" y="1537335"/>
                </a:cubicBezTo>
                <a:cubicBezTo>
                  <a:pt x="842962" y="1537335"/>
                  <a:pt x="831532" y="1524953"/>
                  <a:pt x="831532" y="1508760"/>
                </a:cubicBezTo>
                <a:cubicBezTo>
                  <a:pt x="831532" y="1492568"/>
                  <a:pt x="842962" y="1480185"/>
                  <a:pt x="857249" y="1480185"/>
                </a:cubicBezTo>
                <a:close/>
                <a:moveTo>
                  <a:pt x="690562" y="1480185"/>
                </a:moveTo>
                <a:cubicBezTo>
                  <a:pt x="704850" y="1480185"/>
                  <a:pt x="716280" y="1492568"/>
                  <a:pt x="716280" y="1508760"/>
                </a:cubicBezTo>
                <a:cubicBezTo>
                  <a:pt x="716280" y="1524000"/>
                  <a:pt x="704850" y="1537335"/>
                  <a:pt x="690562" y="1537335"/>
                </a:cubicBezTo>
                <a:cubicBezTo>
                  <a:pt x="676275" y="1537335"/>
                  <a:pt x="664845" y="1524953"/>
                  <a:pt x="664845" y="1508760"/>
                </a:cubicBezTo>
                <a:cubicBezTo>
                  <a:pt x="664845" y="1492568"/>
                  <a:pt x="676275" y="1480185"/>
                  <a:pt x="690562" y="1480185"/>
                </a:cubicBezTo>
                <a:close/>
                <a:moveTo>
                  <a:pt x="524827" y="1480185"/>
                </a:moveTo>
                <a:cubicBezTo>
                  <a:pt x="539115" y="1480185"/>
                  <a:pt x="550545" y="1492568"/>
                  <a:pt x="550545" y="1508760"/>
                </a:cubicBezTo>
                <a:cubicBezTo>
                  <a:pt x="550545" y="1524000"/>
                  <a:pt x="539115" y="1537335"/>
                  <a:pt x="524827" y="1537335"/>
                </a:cubicBezTo>
                <a:cubicBezTo>
                  <a:pt x="510540" y="1537335"/>
                  <a:pt x="499110" y="1524953"/>
                  <a:pt x="499110" y="1508760"/>
                </a:cubicBezTo>
                <a:cubicBezTo>
                  <a:pt x="499110" y="1492568"/>
                  <a:pt x="510540" y="1480185"/>
                  <a:pt x="524827" y="1480185"/>
                </a:cubicBezTo>
                <a:close/>
                <a:moveTo>
                  <a:pt x="358139" y="1480185"/>
                </a:moveTo>
                <a:cubicBezTo>
                  <a:pt x="372427" y="1480185"/>
                  <a:pt x="383857" y="1492568"/>
                  <a:pt x="383857" y="1508760"/>
                </a:cubicBezTo>
                <a:cubicBezTo>
                  <a:pt x="383857" y="1524000"/>
                  <a:pt x="372427" y="1537335"/>
                  <a:pt x="358139" y="1537335"/>
                </a:cubicBezTo>
                <a:cubicBezTo>
                  <a:pt x="343852" y="1537335"/>
                  <a:pt x="332422" y="1524953"/>
                  <a:pt x="332422" y="1508760"/>
                </a:cubicBezTo>
                <a:cubicBezTo>
                  <a:pt x="332422" y="1492568"/>
                  <a:pt x="343852" y="1480185"/>
                  <a:pt x="358139" y="1480185"/>
                </a:cubicBezTo>
                <a:close/>
                <a:moveTo>
                  <a:pt x="192405" y="1480185"/>
                </a:moveTo>
                <a:cubicBezTo>
                  <a:pt x="206692" y="1480185"/>
                  <a:pt x="218122" y="1492568"/>
                  <a:pt x="218122" y="1508760"/>
                </a:cubicBezTo>
                <a:cubicBezTo>
                  <a:pt x="218122" y="1524000"/>
                  <a:pt x="206692" y="1537335"/>
                  <a:pt x="192405" y="1537335"/>
                </a:cubicBezTo>
                <a:cubicBezTo>
                  <a:pt x="178117" y="1537335"/>
                  <a:pt x="166687" y="1524953"/>
                  <a:pt x="166687" y="1508760"/>
                </a:cubicBezTo>
                <a:cubicBezTo>
                  <a:pt x="166687" y="1492568"/>
                  <a:pt x="178117" y="1480185"/>
                  <a:pt x="192405" y="1480185"/>
                </a:cubicBezTo>
                <a:close/>
                <a:moveTo>
                  <a:pt x="25718" y="1480185"/>
                </a:moveTo>
                <a:cubicBezTo>
                  <a:pt x="40005" y="1480185"/>
                  <a:pt x="51435" y="1492568"/>
                  <a:pt x="51435" y="1508760"/>
                </a:cubicBezTo>
                <a:cubicBezTo>
                  <a:pt x="51435" y="1524000"/>
                  <a:pt x="40005" y="1537335"/>
                  <a:pt x="25718" y="1537335"/>
                </a:cubicBezTo>
                <a:cubicBezTo>
                  <a:pt x="11430" y="1537335"/>
                  <a:pt x="0" y="1524953"/>
                  <a:pt x="0" y="1508760"/>
                </a:cubicBezTo>
                <a:cubicBezTo>
                  <a:pt x="0" y="1492568"/>
                  <a:pt x="11430" y="1480185"/>
                  <a:pt x="25718" y="1480185"/>
                </a:cubicBezTo>
                <a:close/>
                <a:moveTo>
                  <a:pt x="2850832" y="1479233"/>
                </a:moveTo>
                <a:cubicBezTo>
                  <a:pt x="2865120" y="1479233"/>
                  <a:pt x="2876550" y="1491616"/>
                  <a:pt x="2876550" y="1507808"/>
                </a:cubicBezTo>
                <a:cubicBezTo>
                  <a:pt x="2876550" y="1523048"/>
                  <a:pt x="2865120" y="1536383"/>
                  <a:pt x="2850832" y="1536383"/>
                </a:cubicBezTo>
                <a:cubicBezTo>
                  <a:pt x="2836545" y="1536383"/>
                  <a:pt x="2825115" y="1524000"/>
                  <a:pt x="2825115" y="1507808"/>
                </a:cubicBezTo>
                <a:cubicBezTo>
                  <a:pt x="2825115" y="1492568"/>
                  <a:pt x="2836545" y="1479233"/>
                  <a:pt x="2850832" y="1479233"/>
                </a:cubicBezTo>
                <a:close/>
                <a:moveTo>
                  <a:pt x="2684144" y="1479233"/>
                </a:moveTo>
                <a:cubicBezTo>
                  <a:pt x="2698432" y="1479233"/>
                  <a:pt x="2709862" y="1491616"/>
                  <a:pt x="2709862" y="1507808"/>
                </a:cubicBezTo>
                <a:cubicBezTo>
                  <a:pt x="2709862" y="1523048"/>
                  <a:pt x="2698432" y="1536383"/>
                  <a:pt x="2684144" y="1536383"/>
                </a:cubicBezTo>
                <a:cubicBezTo>
                  <a:pt x="2669857" y="1536383"/>
                  <a:pt x="2658427" y="1524000"/>
                  <a:pt x="2658427" y="1507808"/>
                </a:cubicBezTo>
                <a:cubicBezTo>
                  <a:pt x="2658427" y="1492568"/>
                  <a:pt x="2669857" y="1479233"/>
                  <a:pt x="2684144" y="1479233"/>
                </a:cubicBezTo>
                <a:close/>
                <a:moveTo>
                  <a:pt x="2518409" y="1479233"/>
                </a:moveTo>
                <a:cubicBezTo>
                  <a:pt x="2532697" y="1479233"/>
                  <a:pt x="2544127" y="1491616"/>
                  <a:pt x="2544127" y="1507808"/>
                </a:cubicBezTo>
                <a:cubicBezTo>
                  <a:pt x="2544127" y="1523048"/>
                  <a:pt x="2532697" y="1536383"/>
                  <a:pt x="2518409" y="1536383"/>
                </a:cubicBezTo>
                <a:cubicBezTo>
                  <a:pt x="2504122" y="1536383"/>
                  <a:pt x="2492692" y="1524000"/>
                  <a:pt x="2492692" y="1507808"/>
                </a:cubicBezTo>
                <a:cubicBezTo>
                  <a:pt x="2492692" y="1492568"/>
                  <a:pt x="2504122" y="1479233"/>
                  <a:pt x="2518409" y="1479233"/>
                </a:cubicBezTo>
                <a:close/>
                <a:moveTo>
                  <a:pt x="2352674" y="1479233"/>
                </a:moveTo>
                <a:cubicBezTo>
                  <a:pt x="2366962" y="1479233"/>
                  <a:pt x="2378392" y="1491616"/>
                  <a:pt x="2378392" y="1507808"/>
                </a:cubicBezTo>
                <a:cubicBezTo>
                  <a:pt x="2378392" y="1523048"/>
                  <a:pt x="2366962" y="1536383"/>
                  <a:pt x="2352674" y="1536383"/>
                </a:cubicBezTo>
                <a:cubicBezTo>
                  <a:pt x="2338387" y="1536383"/>
                  <a:pt x="2326957" y="1524000"/>
                  <a:pt x="2326957" y="1507808"/>
                </a:cubicBezTo>
                <a:cubicBezTo>
                  <a:pt x="2326957" y="1492568"/>
                  <a:pt x="2338387" y="1479233"/>
                  <a:pt x="2352674" y="1479233"/>
                </a:cubicBezTo>
                <a:close/>
                <a:moveTo>
                  <a:pt x="2185987" y="1479233"/>
                </a:moveTo>
                <a:cubicBezTo>
                  <a:pt x="2200275" y="1479233"/>
                  <a:pt x="2211705" y="1491616"/>
                  <a:pt x="2211705" y="1507808"/>
                </a:cubicBezTo>
                <a:cubicBezTo>
                  <a:pt x="2211705" y="1523048"/>
                  <a:pt x="2200275" y="1536383"/>
                  <a:pt x="2185987" y="1536383"/>
                </a:cubicBezTo>
                <a:cubicBezTo>
                  <a:pt x="2171700" y="1536383"/>
                  <a:pt x="2160270" y="1524000"/>
                  <a:pt x="2160270" y="1507808"/>
                </a:cubicBezTo>
                <a:cubicBezTo>
                  <a:pt x="2160270" y="1492568"/>
                  <a:pt x="2171700" y="1479233"/>
                  <a:pt x="2185987" y="1479233"/>
                </a:cubicBezTo>
                <a:close/>
                <a:moveTo>
                  <a:pt x="2850832" y="1267778"/>
                </a:moveTo>
                <a:cubicBezTo>
                  <a:pt x="2865120" y="1267778"/>
                  <a:pt x="2876550" y="1280160"/>
                  <a:pt x="2876550" y="1296353"/>
                </a:cubicBezTo>
                <a:cubicBezTo>
                  <a:pt x="2876550" y="1311593"/>
                  <a:pt x="2865120" y="1324928"/>
                  <a:pt x="2850832" y="1324928"/>
                </a:cubicBezTo>
                <a:cubicBezTo>
                  <a:pt x="2836545" y="1324928"/>
                  <a:pt x="2825115" y="1312545"/>
                  <a:pt x="2825115" y="1296353"/>
                </a:cubicBezTo>
                <a:cubicBezTo>
                  <a:pt x="2825115" y="1281113"/>
                  <a:pt x="2836545" y="1267778"/>
                  <a:pt x="2850832" y="1267778"/>
                </a:cubicBezTo>
                <a:close/>
                <a:moveTo>
                  <a:pt x="2684144" y="1267778"/>
                </a:moveTo>
                <a:cubicBezTo>
                  <a:pt x="2698432" y="1267778"/>
                  <a:pt x="2709862" y="1280160"/>
                  <a:pt x="2709862" y="1296353"/>
                </a:cubicBezTo>
                <a:cubicBezTo>
                  <a:pt x="2709862" y="1311593"/>
                  <a:pt x="2698432" y="1324928"/>
                  <a:pt x="2684144" y="1324928"/>
                </a:cubicBezTo>
                <a:cubicBezTo>
                  <a:pt x="2669857" y="1324928"/>
                  <a:pt x="2658427" y="1312545"/>
                  <a:pt x="2658427" y="1296353"/>
                </a:cubicBezTo>
                <a:cubicBezTo>
                  <a:pt x="2658427" y="1281113"/>
                  <a:pt x="2669857" y="1267778"/>
                  <a:pt x="2684144" y="1267778"/>
                </a:cubicBezTo>
                <a:close/>
                <a:moveTo>
                  <a:pt x="2518409" y="1267778"/>
                </a:moveTo>
                <a:cubicBezTo>
                  <a:pt x="2532697" y="1267778"/>
                  <a:pt x="2544127" y="1280160"/>
                  <a:pt x="2544127" y="1296353"/>
                </a:cubicBezTo>
                <a:cubicBezTo>
                  <a:pt x="2544127" y="1311593"/>
                  <a:pt x="2532697" y="1324928"/>
                  <a:pt x="2518409" y="1324928"/>
                </a:cubicBezTo>
                <a:cubicBezTo>
                  <a:pt x="2504122" y="1324928"/>
                  <a:pt x="2492692" y="1312545"/>
                  <a:pt x="2492692" y="1296353"/>
                </a:cubicBezTo>
                <a:cubicBezTo>
                  <a:pt x="2492692" y="1281113"/>
                  <a:pt x="2504122" y="1267778"/>
                  <a:pt x="2518409" y="1267778"/>
                </a:cubicBezTo>
                <a:close/>
                <a:moveTo>
                  <a:pt x="2352674" y="1267778"/>
                </a:moveTo>
                <a:cubicBezTo>
                  <a:pt x="2366962" y="1267778"/>
                  <a:pt x="2378392" y="1280160"/>
                  <a:pt x="2378392" y="1296353"/>
                </a:cubicBezTo>
                <a:cubicBezTo>
                  <a:pt x="2378392" y="1311593"/>
                  <a:pt x="2366962" y="1324928"/>
                  <a:pt x="2352674" y="1324928"/>
                </a:cubicBezTo>
                <a:cubicBezTo>
                  <a:pt x="2338387" y="1324928"/>
                  <a:pt x="2326957" y="1312545"/>
                  <a:pt x="2326957" y="1296353"/>
                </a:cubicBezTo>
                <a:cubicBezTo>
                  <a:pt x="2326957" y="1281113"/>
                  <a:pt x="2338387" y="1267778"/>
                  <a:pt x="2352674" y="1267778"/>
                </a:cubicBezTo>
                <a:close/>
                <a:moveTo>
                  <a:pt x="2185987" y="1267778"/>
                </a:moveTo>
                <a:cubicBezTo>
                  <a:pt x="2200275" y="1267778"/>
                  <a:pt x="2211705" y="1280160"/>
                  <a:pt x="2211705" y="1296353"/>
                </a:cubicBezTo>
                <a:cubicBezTo>
                  <a:pt x="2211705" y="1312545"/>
                  <a:pt x="2200275" y="1324928"/>
                  <a:pt x="2185987" y="1324928"/>
                </a:cubicBezTo>
                <a:cubicBezTo>
                  <a:pt x="2171700" y="1324928"/>
                  <a:pt x="2160270" y="1312545"/>
                  <a:pt x="2160270" y="1296353"/>
                </a:cubicBezTo>
                <a:cubicBezTo>
                  <a:pt x="2160270" y="1280160"/>
                  <a:pt x="2171700" y="1267778"/>
                  <a:pt x="2185987" y="1267778"/>
                </a:cubicBezTo>
                <a:close/>
                <a:moveTo>
                  <a:pt x="2020252" y="1267778"/>
                </a:moveTo>
                <a:cubicBezTo>
                  <a:pt x="2034539" y="1267778"/>
                  <a:pt x="2045969" y="1280160"/>
                  <a:pt x="2045969" y="1296353"/>
                </a:cubicBezTo>
                <a:cubicBezTo>
                  <a:pt x="2045969" y="1311593"/>
                  <a:pt x="2034539" y="1324928"/>
                  <a:pt x="2020252" y="1324928"/>
                </a:cubicBezTo>
                <a:cubicBezTo>
                  <a:pt x="2005964" y="1324928"/>
                  <a:pt x="1994534" y="1312545"/>
                  <a:pt x="1994534" y="1296353"/>
                </a:cubicBezTo>
                <a:cubicBezTo>
                  <a:pt x="1994534" y="1281113"/>
                  <a:pt x="2005964" y="1267778"/>
                  <a:pt x="2020252" y="1267778"/>
                </a:cubicBezTo>
                <a:close/>
                <a:moveTo>
                  <a:pt x="1853565" y="1267778"/>
                </a:moveTo>
                <a:cubicBezTo>
                  <a:pt x="1867852" y="1267778"/>
                  <a:pt x="1879282" y="1280160"/>
                  <a:pt x="1879282" y="1296353"/>
                </a:cubicBezTo>
                <a:cubicBezTo>
                  <a:pt x="1879282" y="1311593"/>
                  <a:pt x="1867852" y="1324928"/>
                  <a:pt x="1853565" y="1324928"/>
                </a:cubicBezTo>
                <a:cubicBezTo>
                  <a:pt x="1839277" y="1324928"/>
                  <a:pt x="1827847" y="1312545"/>
                  <a:pt x="1827847" y="1296353"/>
                </a:cubicBezTo>
                <a:cubicBezTo>
                  <a:pt x="1827847" y="1281113"/>
                  <a:pt x="1839277" y="1267778"/>
                  <a:pt x="1853565" y="1267778"/>
                </a:cubicBezTo>
                <a:close/>
                <a:moveTo>
                  <a:pt x="1687829" y="1267778"/>
                </a:moveTo>
                <a:cubicBezTo>
                  <a:pt x="1702117" y="1267778"/>
                  <a:pt x="1713547" y="1280160"/>
                  <a:pt x="1713547" y="1296353"/>
                </a:cubicBezTo>
                <a:cubicBezTo>
                  <a:pt x="1713547" y="1311593"/>
                  <a:pt x="1702117" y="1324928"/>
                  <a:pt x="1687829" y="1324928"/>
                </a:cubicBezTo>
                <a:cubicBezTo>
                  <a:pt x="1673542" y="1324928"/>
                  <a:pt x="1662112" y="1312545"/>
                  <a:pt x="1662112" y="1296353"/>
                </a:cubicBezTo>
                <a:cubicBezTo>
                  <a:pt x="1662112" y="1281113"/>
                  <a:pt x="1673542" y="1267778"/>
                  <a:pt x="1687829" y="1267778"/>
                </a:cubicBezTo>
                <a:close/>
                <a:moveTo>
                  <a:pt x="1521142" y="1267778"/>
                </a:moveTo>
                <a:cubicBezTo>
                  <a:pt x="1535430" y="1267778"/>
                  <a:pt x="1546860" y="1280160"/>
                  <a:pt x="1546860" y="1296353"/>
                </a:cubicBezTo>
                <a:cubicBezTo>
                  <a:pt x="1546860" y="1311593"/>
                  <a:pt x="1535430" y="1324928"/>
                  <a:pt x="1521142" y="1324928"/>
                </a:cubicBezTo>
                <a:cubicBezTo>
                  <a:pt x="1506855" y="1324928"/>
                  <a:pt x="1495425" y="1312545"/>
                  <a:pt x="1495425" y="1296353"/>
                </a:cubicBezTo>
                <a:cubicBezTo>
                  <a:pt x="1495425" y="1281113"/>
                  <a:pt x="1506855" y="1267778"/>
                  <a:pt x="1521142" y="1267778"/>
                </a:cubicBezTo>
                <a:close/>
                <a:moveTo>
                  <a:pt x="1355407" y="1267778"/>
                </a:moveTo>
                <a:cubicBezTo>
                  <a:pt x="1369695" y="1267778"/>
                  <a:pt x="1381125" y="1280160"/>
                  <a:pt x="1381125" y="1296353"/>
                </a:cubicBezTo>
                <a:cubicBezTo>
                  <a:pt x="1381125" y="1311593"/>
                  <a:pt x="1369695" y="1324928"/>
                  <a:pt x="1355407" y="1324928"/>
                </a:cubicBezTo>
                <a:cubicBezTo>
                  <a:pt x="1341120" y="1324928"/>
                  <a:pt x="1329690" y="1312545"/>
                  <a:pt x="1329690" y="1296353"/>
                </a:cubicBezTo>
                <a:cubicBezTo>
                  <a:pt x="1329690" y="1281113"/>
                  <a:pt x="1341120" y="1267778"/>
                  <a:pt x="1355407" y="1267778"/>
                </a:cubicBezTo>
                <a:close/>
                <a:moveTo>
                  <a:pt x="1188720" y="1267778"/>
                </a:moveTo>
                <a:cubicBezTo>
                  <a:pt x="1203007" y="1267778"/>
                  <a:pt x="1214437" y="1280160"/>
                  <a:pt x="1214437" y="1296353"/>
                </a:cubicBezTo>
                <a:cubicBezTo>
                  <a:pt x="1214437" y="1311593"/>
                  <a:pt x="1203007" y="1324928"/>
                  <a:pt x="1188720" y="1324928"/>
                </a:cubicBezTo>
                <a:cubicBezTo>
                  <a:pt x="1174432" y="1324928"/>
                  <a:pt x="1163002" y="1312545"/>
                  <a:pt x="1163002" y="1296353"/>
                </a:cubicBezTo>
                <a:cubicBezTo>
                  <a:pt x="1163002" y="1281113"/>
                  <a:pt x="1174432" y="1267778"/>
                  <a:pt x="1188720" y="1267778"/>
                </a:cubicBezTo>
                <a:close/>
                <a:moveTo>
                  <a:pt x="1022985" y="1267778"/>
                </a:moveTo>
                <a:cubicBezTo>
                  <a:pt x="1037272" y="1267778"/>
                  <a:pt x="1048702" y="1280160"/>
                  <a:pt x="1048702" y="1296353"/>
                </a:cubicBezTo>
                <a:cubicBezTo>
                  <a:pt x="1048702" y="1311593"/>
                  <a:pt x="1037272" y="1324928"/>
                  <a:pt x="1022985" y="1324928"/>
                </a:cubicBezTo>
                <a:cubicBezTo>
                  <a:pt x="1008697" y="1324928"/>
                  <a:pt x="997267" y="1312545"/>
                  <a:pt x="997267" y="1296353"/>
                </a:cubicBezTo>
                <a:cubicBezTo>
                  <a:pt x="997267" y="1281113"/>
                  <a:pt x="1008697" y="1267778"/>
                  <a:pt x="1022985" y="1267778"/>
                </a:cubicBezTo>
                <a:close/>
                <a:moveTo>
                  <a:pt x="857249" y="1267778"/>
                </a:moveTo>
                <a:cubicBezTo>
                  <a:pt x="871537" y="1267778"/>
                  <a:pt x="882967" y="1280160"/>
                  <a:pt x="882967" y="1296353"/>
                </a:cubicBezTo>
                <a:cubicBezTo>
                  <a:pt x="882967" y="1311593"/>
                  <a:pt x="871537" y="1324928"/>
                  <a:pt x="857249" y="1324928"/>
                </a:cubicBezTo>
                <a:cubicBezTo>
                  <a:pt x="842962" y="1324928"/>
                  <a:pt x="831532" y="1312545"/>
                  <a:pt x="831532" y="1296353"/>
                </a:cubicBezTo>
                <a:cubicBezTo>
                  <a:pt x="831532" y="1281113"/>
                  <a:pt x="842962" y="1267778"/>
                  <a:pt x="857249" y="1267778"/>
                </a:cubicBezTo>
                <a:close/>
                <a:moveTo>
                  <a:pt x="690562" y="1267778"/>
                </a:moveTo>
                <a:cubicBezTo>
                  <a:pt x="704850" y="1267778"/>
                  <a:pt x="716280" y="1280160"/>
                  <a:pt x="716280" y="1296353"/>
                </a:cubicBezTo>
                <a:cubicBezTo>
                  <a:pt x="716280" y="1311593"/>
                  <a:pt x="704850" y="1324928"/>
                  <a:pt x="690562" y="1324928"/>
                </a:cubicBezTo>
                <a:cubicBezTo>
                  <a:pt x="676275" y="1324928"/>
                  <a:pt x="664845" y="1312545"/>
                  <a:pt x="664845" y="1296353"/>
                </a:cubicBezTo>
                <a:cubicBezTo>
                  <a:pt x="664845" y="1281113"/>
                  <a:pt x="676275" y="1267778"/>
                  <a:pt x="690562" y="1267778"/>
                </a:cubicBezTo>
                <a:close/>
                <a:moveTo>
                  <a:pt x="524827" y="1267778"/>
                </a:moveTo>
                <a:cubicBezTo>
                  <a:pt x="539115" y="1267778"/>
                  <a:pt x="550545" y="1280160"/>
                  <a:pt x="550545" y="1296353"/>
                </a:cubicBezTo>
                <a:cubicBezTo>
                  <a:pt x="550545" y="1311593"/>
                  <a:pt x="539115" y="1324928"/>
                  <a:pt x="524827" y="1324928"/>
                </a:cubicBezTo>
                <a:cubicBezTo>
                  <a:pt x="510540" y="1324928"/>
                  <a:pt x="499110" y="1312545"/>
                  <a:pt x="499110" y="1296353"/>
                </a:cubicBezTo>
                <a:cubicBezTo>
                  <a:pt x="499110" y="1281113"/>
                  <a:pt x="510540" y="1267778"/>
                  <a:pt x="524827" y="1267778"/>
                </a:cubicBezTo>
                <a:close/>
                <a:moveTo>
                  <a:pt x="358139" y="1267778"/>
                </a:moveTo>
                <a:cubicBezTo>
                  <a:pt x="372427" y="1267778"/>
                  <a:pt x="383857" y="1280160"/>
                  <a:pt x="383857" y="1296353"/>
                </a:cubicBezTo>
                <a:cubicBezTo>
                  <a:pt x="383857" y="1311593"/>
                  <a:pt x="372427" y="1324928"/>
                  <a:pt x="358139" y="1324928"/>
                </a:cubicBezTo>
                <a:cubicBezTo>
                  <a:pt x="343852" y="1324928"/>
                  <a:pt x="332422" y="1312545"/>
                  <a:pt x="332422" y="1296353"/>
                </a:cubicBezTo>
                <a:cubicBezTo>
                  <a:pt x="332422" y="1281113"/>
                  <a:pt x="343852" y="1267778"/>
                  <a:pt x="358139" y="1267778"/>
                </a:cubicBezTo>
                <a:close/>
                <a:moveTo>
                  <a:pt x="192405" y="1267778"/>
                </a:moveTo>
                <a:cubicBezTo>
                  <a:pt x="206692" y="1267778"/>
                  <a:pt x="218122" y="1280160"/>
                  <a:pt x="218122" y="1296353"/>
                </a:cubicBezTo>
                <a:cubicBezTo>
                  <a:pt x="218122" y="1311593"/>
                  <a:pt x="206692" y="1324928"/>
                  <a:pt x="192405" y="1324928"/>
                </a:cubicBezTo>
                <a:cubicBezTo>
                  <a:pt x="178117" y="1324928"/>
                  <a:pt x="166687" y="1312545"/>
                  <a:pt x="166687" y="1296353"/>
                </a:cubicBezTo>
                <a:cubicBezTo>
                  <a:pt x="166687" y="1281113"/>
                  <a:pt x="178117" y="1267778"/>
                  <a:pt x="192405" y="1267778"/>
                </a:cubicBezTo>
                <a:close/>
                <a:moveTo>
                  <a:pt x="25718" y="1267778"/>
                </a:moveTo>
                <a:cubicBezTo>
                  <a:pt x="40005" y="1267778"/>
                  <a:pt x="51435" y="1280160"/>
                  <a:pt x="51435" y="1296353"/>
                </a:cubicBezTo>
                <a:cubicBezTo>
                  <a:pt x="51435" y="1311593"/>
                  <a:pt x="40005" y="1324928"/>
                  <a:pt x="25718" y="1324928"/>
                </a:cubicBezTo>
                <a:cubicBezTo>
                  <a:pt x="11430" y="1324928"/>
                  <a:pt x="0" y="1312545"/>
                  <a:pt x="0" y="1296353"/>
                </a:cubicBezTo>
                <a:cubicBezTo>
                  <a:pt x="0" y="1281113"/>
                  <a:pt x="11430" y="1267778"/>
                  <a:pt x="25718" y="1267778"/>
                </a:cubicBezTo>
                <a:close/>
                <a:moveTo>
                  <a:pt x="2850832" y="1057275"/>
                </a:moveTo>
                <a:cubicBezTo>
                  <a:pt x="2865120" y="1057275"/>
                  <a:pt x="2876550" y="1069658"/>
                  <a:pt x="2876550" y="1085850"/>
                </a:cubicBezTo>
                <a:cubicBezTo>
                  <a:pt x="2876550" y="1102042"/>
                  <a:pt x="2865120" y="1114425"/>
                  <a:pt x="2850832" y="1114425"/>
                </a:cubicBezTo>
                <a:cubicBezTo>
                  <a:pt x="2836545" y="1114425"/>
                  <a:pt x="2825115" y="1102042"/>
                  <a:pt x="2825115" y="1085850"/>
                </a:cubicBezTo>
                <a:cubicBezTo>
                  <a:pt x="2825115" y="1069658"/>
                  <a:pt x="2836545" y="1057275"/>
                  <a:pt x="2850832" y="1057275"/>
                </a:cubicBezTo>
                <a:close/>
                <a:moveTo>
                  <a:pt x="2684144" y="1057275"/>
                </a:moveTo>
                <a:cubicBezTo>
                  <a:pt x="2698432" y="1057275"/>
                  <a:pt x="2709862" y="1069658"/>
                  <a:pt x="2709862" y="1085850"/>
                </a:cubicBezTo>
                <a:cubicBezTo>
                  <a:pt x="2709862" y="1102042"/>
                  <a:pt x="2698432" y="1114425"/>
                  <a:pt x="2684144" y="1114425"/>
                </a:cubicBezTo>
                <a:cubicBezTo>
                  <a:pt x="2669857" y="1114425"/>
                  <a:pt x="2658427" y="1102042"/>
                  <a:pt x="2658427" y="1085850"/>
                </a:cubicBezTo>
                <a:cubicBezTo>
                  <a:pt x="2658427" y="1069658"/>
                  <a:pt x="2669857" y="1057275"/>
                  <a:pt x="2684144" y="1057275"/>
                </a:cubicBezTo>
                <a:close/>
                <a:moveTo>
                  <a:pt x="2518409" y="1057275"/>
                </a:moveTo>
                <a:cubicBezTo>
                  <a:pt x="2532697" y="1057275"/>
                  <a:pt x="2544127" y="1069658"/>
                  <a:pt x="2544127" y="1085850"/>
                </a:cubicBezTo>
                <a:cubicBezTo>
                  <a:pt x="2544127" y="1101090"/>
                  <a:pt x="2532697" y="1114425"/>
                  <a:pt x="2518409" y="1114425"/>
                </a:cubicBezTo>
                <a:cubicBezTo>
                  <a:pt x="2504122" y="1114425"/>
                  <a:pt x="2492692" y="1102042"/>
                  <a:pt x="2492692" y="1085850"/>
                </a:cubicBezTo>
                <a:cubicBezTo>
                  <a:pt x="2492692" y="1069658"/>
                  <a:pt x="2504122" y="1057275"/>
                  <a:pt x="2518409" y="1057275"/>
                </a:cubicBezTo>
                <a:close/>
                <a:moveTo>
                  <a:pt x="2352674" y="1057275"/>
                </a:moveTo>
                <a:cubicBezTo>
                  <a:pt x="2366962" y="1057275"/>
                  <a:pt x="2378392" y="1069658"/>
                  <a:pt x="2378392" y="1085850"/>
                </a:cubicBezTo>
                <a:cubicBezTo>
                  <a:pt x="2378392" y="1101090"/>
                  <a:pt x="2366962" y="1114425"/>
                  <a:pt x="2352674" y="1114425"/>
                </a:cubicBezTo>
                <a:cubicBezTo>
                  <a:pt x="2338387" y="1114425"/>
                  <a:pt x="2326957" y="1102042"/>
                  <a:pt x="2326957" y="1085850"/>
                </a:cubicBezTo>
                <a:cubicBezTo>
                  <a:pt x="2326957" y="1069658"/>
                  <a:pt x="2338387" y="1057275"/>
                  <a:pt x="2352674" y="1057275"/>
                </a:cubicBezTo>
                <a:close/>
                <a:moveTo>
                  <a:pt x="2185987" y="1057275"/>
                </a:moveTo>
                <a:cubicBezTo>
                  <a:pt x="2200275" y="1057275"/>
                  <a:pt x="2211705" y="1069658"/>
                  <a:pt x="2211705" y="1085850"/>
                </a:cubicBezTo>
                <a:cubicBezTo>
                  <a:pt x="2211705" y="1101090"/>
                  <a:pt x="2200275" y="1114425"/>
                  <a:pt x="2185987" y="1114425"/>
                </a:cubicBezTo>
                <a:cubicBezTo>
                  <a:pt x="2171700" y="1114425"/>
                  <a:pt x="2160270" y="1102042"/>
                  <a:pt x="2160270" y="1085850"/>
                </a:cubicBezTo>
                <a:cubicBezTo>
                  <a:pt x="2160270" y="1069658"/>
                  <a:pt x="2171700" y="1057275"/>
                  <a:pt x="2185987" y="1057275"/>
                </a:cubicBezTo>
                <a:close/>
                <a:moveTo>
                  <a:pt x="2020252" y="1057275"/>
                </a:moveTo>
                <a:cubicBezTo>
                  <a:pt x="2034539" y="1057275"/>
                  <a:pt x="2045969" y="1069658"/>
                  <a:pt x="2045969" y="1085850"/>
                </a:cubicBezTo>
                <a:cubicBezTo>
                  <a:pt x="2045969" y="1101090"/>
                  <a:pt x="2034539" y="1114425"/>
                  <a:pt x="2020252" y="1114425"/>
                </a:cubicBezTo>
                <a:cubicBezTo>
                  <a:pt x="2005964" y="1114425"/>
                  <a:pt x="1994534" y="1102042"/>
                  <a:pt x="1994534" y="1085850"/>
                </a:cubicBezTo>
                <a:cubicBezTo>
                  <a:pt x="1994534" y="1069658"/>
                  <a:pt x="2005964" y="1057275"/>
                  <a:pt x="2020252" y="1057275"/>
                </a:cubicBezTo>
                <a:close/>
                <a:moveTo>
                  <a:pt x="1853565" y="1057275"/>
                </a:moveTo>
                <a:cubicBezTo>
                  <a:pt x="1867852" y="1057275"/>
                  <a:pt x="1879282" y="1069658"/>
                  <a:pt x="1879282" y="1085850"/>
                </a:cubicBezTo>
                <a:cubicBezTo>
                  <a:pt x="1879282" y="1101090"/>
                  <a:pt x="1867852" y="1114425"/>
                  <a:pt x="1853565" y="1114425"/>
                </a:cubicBezTo>
                <a:cubicBezTo>
                  <a:pt x="1839277" y="1114425"/>
                  <a:pt x="1827847" y="1102042"/>
                  <a:pt x="1827847" y="1085850"/>
                </a:cubicBezTo>
                <a:cubicBezTo>
                  <a:pt x="1827847" y="1069658"/>
                  <a:pt x="1839277" y="1057275"/>
                  <a:pt x="1853565" y="1057275"/>
                </a:cubicBezTo>
                <a:close/>
                <a:moveTo>
                  <a:pt x="1687829" y="1057275"/>
                </a:moveTo>
                <a:cubicBezTo>
                  <a:pt x="1702117" y="1057275"/>
                  <a:pt x="1713547" y="1069658"/>
                  <a:pt x="1713547" y="1085850"/>
                </a:cubicBezTo>
                <a:cubicBezTo>
                  <a:pt x="1713547" y="1101090"/>
                  <a:pt x="1702117" y="1114425"/>
                  <a:pt x="1687829" y="1114425"/>
                </a:cubicBezTo>
                <a:cubicBezTo>
                  <a:pt x="1673542" y="1114425"/>
                  <a:pt x="1662112" y="1102042"/>
                  <a:pt x="1662112" y="1085850"/>
                </a:cubicBezTo>
                <a:cubicBezTo>
                  <a:pt x="1662112" y="1069658"/>
                  <a:pt x="1673542" y="1057275"/>
                  <a:pt x="1687829" y="1057275"/>
                </a:cubicBezTo>
                <a:close/>
                <a:moveTo>
                  <a:pt x="1521142" y="1057275"/>
                </a:moveTo>
                <a:cubicBezTo>
                  <a:pt x="1535430" y="1057275"/>
                  <a:pt x="1546860" y="1069658"/>
                  <a:pt x="1546860" y="1085850"/>
                </a:cubicBezTo>
                <a:cubicBezTo>
                  <a:pt x="1546860" y="1101090"/>
                  <a:pt x="1535430" y="1114425"/>
                  <a:pt x="1521142" y="1114425"/>
                </a:cubicBezTo>
                <a:cubicBezTo>
                  <a:pt x="1506855" y="1114425"/>
                  <a:pt x="1495425" y="1102042"/>
                  <a:pt x="1495425" y="1085850"/>
                </a:cubicBezTo>
                <a:cubicBezTo>
                  <a:pt x="1495425" y="1069658"/>
                  <a:pt x="1506855" y="1057275"/>
                  <a:pt x="1521142" y="1057275"/>
                </a:cubicBezTo>
                <a:close/>
                <a:moveTo>
                  <a:pt x="1355407" y="1057275"/>
                </a:moveTo>
                <a:cubicBezTo>
                  <a:pt x="1369695" y="1057275"/>
                  <a:pt x="1381125" y="1069658"/>
                  <a:pt x="1381125" y="1085850"/>
                </a:cubicBezTo>
                <a:cubicBezTo>
                  <a:pt x="1381125" y="1101090"/>
                  <a:pt x="1369695" y="1114425"/>
                  <a:pt x="1355407" y="1114425"/>
                </a:cubicBezTo>
                <a:cubicBezTo>
                  <a:pt x="1341120" y="1114425"/>
                  <a:pt x="1329690" y="1102042"/>
                  <a:pt x="1329690" y="1085850"/>
                </a:cubicBezTo>
                <a:cubicBezTo>
                  <a:pt x="1329690" y="1069658"/>
                  <a:pt x="1341120" y="1057275"/>
                  <a:pt x="1355407" y="1057275"/>
                </a:cubicBezTo>
                <a:close/>
                <a:moveTo>
                  <a:pt x="1188720" y="1057275"/>
                </a:moveTo>
                <a:cubicBezTo>
                  <a:pt x="1203007" y="1057275"/>
                  <a:pt x="1214437" y="1069658"/>
                  <a:pt x="1214437" y="1085850"/>
                </a:cubicBezTo>
                <a:cubicBezTo>
                  <a:pt x="1214437" y="1101090"/>
                  <a:pt x="1203007" y="1114425"/>
                  <a:pt x="1188720" y="1114425"/>
                </a:cubicBezTo>
                <a:cubicBezTo>
                  <a:pt x="1174432" y="1114425"/>
                  <a:pt x="1163002" y="1102042"/>
                  <a:pt x="1163002" y="1085850"/>
                </a:cubicBezTo>
                <a:cubicBezTo>
                  <a:pt x="1163002" y="1069658"/>
                  <a:pt x="1174432" y="1057275"/>
                  <a:pt x="1188720" y="1057275"/>
                </a:cubicBezTo>
                <a:close/>
                <a:moveTo>
                  <a:pt x="1022985" y="1057275"/>
                </a:moveTo>
                <a:cubicBezTo>
                  <a:pt x="1037272" y="1057275"/>
                  <a:pt x="1048702" y="1069658"/>
                  <a:pt x="1048702" y="1085850"/>
                </a:cubicBezTo>
                <a:cubicBezTo>
                  <a:pt x="1048702" y="1101090"/>
                  <a:pt x="1037272" y="1114425"/>
                  <a:pt x="1022985" y="1114425"/>
                </a:cubicBezTo>
                <a:cubicBezTo>
                  <a:pt x="1008697" y="1114425"/>
                  <a:pt x="997267" y="1102042"/>
                  <a:pt x="997267" y="1085850"/>
                </a:cubicBezTo>
                <a:cubicBezTo>
                  <a:pt x="997267" y="1069658"/>
                  <a:pt x="1008697" y="1057275"/>
                  <a:pt x="1022985" y="1057275"/>
                </a:cubicBezTo>
                <a:close/>
                <a:moveTo>
                  <a:pt x="857249" y="1057275"/>
                </a:moveTo>
                <a:cubicBezTo>
                  <a:pt x="871537" y="1057275"/>
                  <a:pt x="882967" y="1069658"/>
                  <a:pt x="882967" y="1085850"/>
                </a:cubicBezTo>
                <a:cubicBezTo>
                  <a:pt x="882967" y="1101090"/>
                  <a:pt x="871537" y="1114425"/>
                  <a:pt x="857249" y="1114425"/>
                </a:cubicBezTo>
                <a:cubicBezTo>
                  <a:pt x="842962" y="1114425"/>
                  <a:pt x="831532" y="1102042"/>
                  <a:pt x="831532" y="1085850"/>
                </a:cubicBezTo>
                <a:cubicBezTo>
                  <a:pt x="831532" y="1069658"/>
                  <a:pt x="842962" y="1057275"/>
                  <a:pt x="857249" y="1057275"/>
                </a:cubicBezTo>
                <a:close/>
                <a:moveTo>
                  <a:pt x="690562" y="1057275"/>
                </a:moveTo>
                <a:cubicBezTo>
                  <a:pt x="704850" y="1057275"/>
                  <a:pt x="716280" y="1069658"/>
                  <a:pt x="716280" y="1085850"/>
                </a:cubicBezTo>
                <a:cubicBezTo>
                  <a:pt x="716280" y="1101090"/>
                  <a:pt x="704850" y="1114425"/>
                  <a:pt x="690562" y="1114425"/>
                </a:cubicBezTo>
                <a:cubicBezTo>
                  <a:pt x="676275" y="1114425"/>
                  <a:pt x="664845" y="1102042"/>
                  <a:pt x="664845" y="1085850"/>
                </a:cubicBezTo>
                <a:cubicBezTo>
                  <a:pt x="664845" y="1069658"/>
                  <a:pt x="676275" y="1057275"/>
                  <a:pt x="690562" y="1057275"/>
                </a:cubicBezTo>
                <a:close/>
                <a:moveTo>
                  <a:pt x="524827" y="1057275"/>
                </a:moveTo>
                <a:cubicBezTo>
                  <a:pt x="539115" y="1057275"/>
                  <a:pt x="550545" y="1069658"/>
                  <a:pt x="550545" y="1085850"/>
                </a:cubicBezTo>
                <a:cubicBezTo>
                  <a:pt x="550545" y="1101090"/>
                  <a:pt x="539115" y="1114425"/>
                  <a:pt x="524827" y="1114425"/>
                </a:cubicBezTo>
                <a:cubicBezTo>
                  <a:pt x="510540" y="1114425"/>
                  <a:pt x="499110" y="1102042"/>
                  <a:pt x="499110" y="1085850"/>
                </a:cubicBezTo>
                <a:cubicBezTo>
                  <a:pt x="499110" y="1069658"/>
                  <a:pt x="510540" y="1057275"/>
                  <a:pt x="524827" y="1057275"/>
                </a:cubicBezTo>
                <a:close/>
                <a:moveTo>
                  <a:pt x="358139" y="1057275"/>
                </a:moveTo>
                <a:cubicBezTo>
                  <a:pt x="372427" y="1057275"/>
                  <a:pt x="383857" y="1069658"/>
                  <a:pt x="383857" y="1085850"/>
                </a:cubicBezTo>
                <a:cubicBezTo>
                  <a:pt x="383857" y="1101090"/>
                  <a:pt x="372427" y="1114425"/>
                  <a:pt x="358139" y="1114425"/>
                </a:cubicBezTo>
                <a:cubicBezTo>
                  <a:pt x="343852" y="1114425"/>
                  <a:pt x="332422" y="1102042"/>
                  <a:pt x="332422" y="1085850"/>
                </a:cubicBezTo>
                <a:cubicBezTo>
                  <a:pt x="332422" y="1069658"/>
                  <a:pt x="343852" y="1057275"/>
                  <a:pt x="358139" y="1057275"/>
                </a:cubicBezTo>
                <a:close/>
                <a:moveTo>
                  <a:pt x="192405" y="1057275"/>
                </a:moveTo>
                <a:cubicBezTo>
                  <a:pt x="206692" y="1057275"/>
                  <a:pt x="218122" y="1069658"/>
                  <a:pt x="218122" y="1085850"/>
                </a:cubicBezTo>
                <a:cubicBezTo>
                  <a:pt x="218122" y="1101090"/>
                  <a:pt x="206692" y="1114425"/>
                  <a:pt x="192405" y="1114425"/>
                </a:cubicBezTo>
                <a:cubicBezTo>
                  <a:pt x="178117" y="1114425"/>
                  <a:pt x="166687" y="1102042"/>
                  <a:pt x="166687" y="1085850"/>
                </a:cubicBezTo>
                <a:cubicBezTo>
                  <a:pt x="166687" y="1069658"/>
                  <a:pt x="178117" y="1057275"/>
                  <a:pt x="192405" y="1057275"/>
                </a:cubicBezTo>
                <a:close/>
                <a:moveTo>
                  <a:pt x="25718" y="1057275"/>
                </a:moveTo>
                <a:cubicBezTo>
                  <a:pt x="40005" y="1057275"/>
                  <a:pt x="51435" y="1069658"/>
                  <a:pt x="51435" y="1085850"/>
                </a:cubicBezTo>
                <a:cubicBezTo>
                  <a:pt x="51435" y="1101090"/>
                  <a:pt x="40005" y="1114425"/>
                  <a:pt x="25718" y="1114425"/>
                </a:cubicBezTo>
                <a:cubicBezTo>
                  <a:pt x="11430" y="1114425"/>
                  <a:pt x="0" y="1102042"/>
                  <a:pt x="0" y="1085850"/>
                </a:cubicBezTo>
                <a:cubicBezTo>
                  <a:pt x="0" y="1069658"/>
                  <a:pt x="11430" y="1057275"/>
                  <a:pt x="25718" y="1057275"/>
                </a:cubicBezTo>
                <a:close/>
                <a:moveTo>
                  <a:pt x="2850832" y="845821"/>
                </a:moveTo>
                <a:cubicBezTo>
                  <a:pt x="2865120" y="845821"/>
                  <a:pt x="2876550" y="858203"/>
                  <a:pt x="2876550" y="874396"/>
                </a:cubicBezTo>
                <a:cubicBezTo>
                  <a:pt x="2876550" y="889636"/>
                  <a:pt x="2865120" y="902971"/>
                  <a:pt x="2850832" y="902971"/>
                </a:cubicBezTo>
                <a:cubicBezTo>
                  <a:pt x="2836545" y="902971"/>
                  <a:pt x="2825115" y="890588"/>
                  <a:pt x="2825115" y="874396"/>
                </a:cubicBezTo>
                <a:cubicBezTo>
                  <a:pt x="2825115" y="858203"/>
                  <a:pt x="2836545" y="845821"/>
                  <a:pt x="2850832" y="845821"/>
                </a:cubicBezTo>
                <a:close/>
                <a:moveTo>
                  <a:pt x="2684144" y="845821"/>
                </a:moveTo>
                <a:cubicBezTo>
                  <a:pt x="2698432" y="845821"/>
                  <a:pt x="2709862" y="858203"/>
                  <a:pt x="2709862" y="874396"/>
                </a:cubicBezTo>
                <a:cubicBezTo>
                  <a:pt x="2709862" y="889636"/>
                  <a:pt x="2698432" y="902971"/>
                  <a:pt x="2684144" y="902971"/>
                </a:cubicBezTo>
                <a:cubicBezTo>
                  <a:pt x="2669857" y="902971"/>
                  <a:pt x="2658427" y="890588"/>
                  <a:pt x="2658427" y="874396"/>
                </a:cubicBezTo>
                <a:cubicBezTo>
                  <a:pt x="2658427" y="858203"/>
                  <a:pt x="2669857" y="845821"/>
                  <a:pt x="2684144" y="845821"/>
                </a:cubicBezTo>
                <a:close/>
                <a:moveTo>
                  <a:pt x="2518409" y="845821"/>
                </a:moveTo>
                <a:cubicBezTo>
                  <a:pt x="2532697" y="845821"/>
                  <a:pt x="2544127" y="858203"/>
                  <a:pt x="2544127" y="874396"/>
                </a:cubicBezTo>
                <a:cubicBezTo>
                  <a:pt x="2544127" y="889636"/>
                  <a:pt x="2532697" y="902971"/>
                  <a:pt x="2518409" y="902971"/>
                </a:cubicBezTo>
                <a:cubicBezTo>
                  <a:pt x="2504122" y="902971"/>
                  <a:pt x="2492692" y="890588"/>
                  <a:pt x="2492692" y="874396"/>
                </a:cubicBezTo>
                <a:cubicBezTo>
                  <a:pt x="2492692" y="858203"/>
                  <a:pt x="2504122" y="845821"/>
                  <a:pt x="2518409" y="845821"/>
                </a:cubicBezTo>
                <a:close/>
                <a:moveTo>
                  <a:pt x="2352674" y="845821"/>
                </a:moveTo>
                <a:cubicBezTo>
                  <a:pt x="2366962" y="845821"/>
                  <a:pt x="2378392" y="858203"/>
                  <a:pt x="2378392" y="874396"/>
                </a:cubicBezTo>
                <a:cubicBezTo>
                  <a:pt x="2378392" y="889636"/>
                  <a:pt x="2366962" y="902971"/>
                  <a:pt x="2352674" y="902971"/>
                </a:cubicBezTo>
                <a:cubicBezTo>
                  <a:pt x="2338387" y="902971"/>
                  <a:pt x="2326957" y="890588"/>
                  <a:pt x="2326957" y="874396"/>
                </a:cubicBezTo>
                <a:cubicBezTo>
                  <a:pt x="2326957" y="858203"/>
                  <a:pt x="2338387" y="845821"/>
                  <a:pt x="2352674" y="845821"/>
                </a:cubicBezTo>
                <a:close/>
                <a:moveTo>
                  <a:pt x="2185987" y="845821"/>
                </a:moveTo>
                <a:cubicBezTo>
                  <a:pt x="2200275" y="845821"/>
                  <a:pt x="2211705" y="858203"/>
                  <a:pt x="2211705" y="874396"/>
                </a:cubicBezTo>
                <a:cubicBezTo>
                  <a:pt x="2211705" y="889636"/>
                  <a:pt x="2200275" y="902971"/>
                  <a:pt x="2185987" y="902971"/>
                </a:cubicBezTo>
                <a:cubicBezTo>
                  <a:pt x="2171700" y="902971"/>
                  <a:pt x="2160270" y="890588"/>
                  <a:pt x="2160270" y="874396"/>
                </a:cubicBezTo>
                <a:cubicBezTo>
                  <a:pt x="2160270" y="858203"/>
                  <a:pt x="2171700" y="845821"/>
                  <a:pt x="2185987" y="845821"/>
                </a:cubicBezTo>
                <a:close/>
                <a:moveTo>
                  <a:pt x="2020252" y="845821"/>
                </a:moveTo>
                <a:cubicBezTo>
                  <a:pt x="2034539" y="845821"/>
                  <a:pt x="2045969" y="858203"/>
                  <a:pt x="2045969" y="874396"/>
                </a:cubicBezTo>
                <a:cubicBezTo>
                  <a:pt x="2045969" y="889636"/>
                  <a:pt x="2034539" y="902971"/>
                  <a:pt x="2020252" y="902971"/>
                </a:cubicBezTo>
                <a:cubicBezTo>
                  <a:pt x="2005964" y="902971"/>
                  <a:pt x="1994534" y="890588"/>
                  <a:pt x="1994534" y="874396"/>
                </a:cubicBezTo>
                <a:cubicBezTo>
                  <a:pt x="1994534" y="858203"/>
                  <a:pt x="2005964" y="845821"/>
                  <a:pt x="2020252" y="845821"/>
                </a:cubicBezTo>
                <a:close/>
                <a:moveTo>
                  <a:pt x="1853565" y="845821"/>
                </a:moveTo>
                <a:cubicBezTo>
                  <a:pt x="1867852" y="845821"/>
                  <a:pt x="1879282" y="858203"/>
                  <a:pt x="1879282" y="874396"/>
                </a:cubicBezTo>
                <a:cubicBezTo>
                  <a:pt x="1879282" y="889636"/>
                  <a:pt x="1867852" y="902971"/>
                  <a:pt x="1853565" y="902971"/>
                </a:cubicBezTo>
                <a:cubicBezTo>
                  <a:pt x="1839277" y="902971"/>
                  <a:pt x="1827847" y="890588"/>
                  <a:pt x="1827847" y="874396"/>
                </a:cubicBezTo>
                <a:cubicBezTo>
                  <a:pt x="1827847" y="858203"/>
                  <a:pt x="1839277" y="845821"/>
                  <a:pt x="1853565" y="845821"/>
                </a:cubicBezTo>
                <a:close/>
                <a:moveTo>
                  <a:pt x="1687829" y="845821"/>
                </a:moveTo>
                <a:cubicBezTo>
                  <a:pt x="1702117" y="845821"/>
                  <a:pt x="1713547" y="858203"/>
                  <a:pt x="1713547" y="874396"/>
                </a:cubicBezTo>
                <a:cubicBezTo>
                  <a:pt x="1713547" y="889636"/>
                  <a:pt x="1702117" y="902971"/>
                  <a:pt x="1687829" y="902971"/>
                </a:cubicBezTo>
                <a:cubicBezTo>
                  <a:pt x="1673542" y="902971"/>
                  <a:pt x="1662112" y="890588"/>
                  <a:pt x="1662112" y="874396"/>
                </a:cubicBezTo>
                <a:cubicBezTo>
                  <a:pt x="1662112" y="858203"/>
                  <a:pt x="1673542" y="845821"/>
                  <a:pt x="1687829" y="845821"/>
                </a:cubicBezTo>
                <a:close/>
                <a:moveTo>
                  <a:pt x="1521142" y="845821"/>
                </a:moveTo>
                <a:cubicBezTo>
                  <a:pt x="1535430" y="845821"/>
                  <a:pt x="1546860" y="858203"/>
                  <a:pt x="1546860" y="874396"/>
                </a:cubicBezTo>
                <a:cubicBezTo>
                  <a:pt x="1546860" y="889636"/>
                  <a:pt x="1535430" y="902971"/>
                  <a:pt x="1521142" y="902971"/>
                </a:cubicBezTo>
                <a:cubicBezTo>
                  <a:pt x="1506855" y="902971"/>
                  <a:pt x="1495425" y="890588"/>
                  <a:pt x="1495425" y="874396"/>
                </a:cubicBezTo>
                <a:cubicBezTo>
                  <a:pt x="1495425" y="858203"/>
                  <a:pt x="1506855" y="845821"/>
                  <a:pt x="1521142" y="845821"/>
                </a:cubicBezTo>
                <a:close/>
                <a:moveTo>
                  <a:pt x="1355407" y="845821"/>
                </a:moveTo>
                <a:cubicBezTo>
                  <a:pt x="1369695" y="845821"/>
                  <a:pt x="1381125" y="858203"/>
                  <a:pt x="1381125" y="874396"/>
                </a:cubicBezTo>
                <a:cubicBezTo>
                  <a:pt x="1381125" y="890588"/>
                  <a:pt x="1369695" y="902971"/>
                  <a:pt x="1355407" y="902971"/>
                </a:cubicBezTo>
                <a:cubicBezTo>
                  <a:pt x="1341120" y="902971"/>
                  <a:pt x="1329690" y="890588"/>
                  <a:pt x="1329690" y="874396"/>
                </a:cubicBezTo>
                <a:cubicBezTo>
                  <a:pt x="1329690" y="858203"/>
                  <a:pt x="1341120" y="845821"/>
                  <a:pt x="1355407" y="845821"/>
                </a:cubicBezTo>
                <a:close/>
                <a:moveTo>
                  <a:pt x="1188720" y="845821"/>
                </a:moveTo>
                <a:cubicBezTo>
                  <a:pt x="1203007" y="845821"/>
                  <a:pt x="1214437" y="858203"/>
                  <a:pt x="1214437" y="874396"/>
                </a:cubicBezTo>
                <a:cubicBezTo>
                  <a:pt x="1214437" y="889636"/>
                  <a:pt x="1203007" y="902971"/>
                  <a:pt x="1188720" y="902971"/>
                </a:cubicBezTo>
                <a:cubicBezTo>
                  <a:pt x="1174432" y="902971"/>
                  <a:pt x="1163002" y="890588"/>
                  <a:pt x="1163002" y="874396"/>
                </a:cubicBezTo>
                <a:cubicBezTo>
                  <a:pt x="1163002" y="858203"/>
                  <a:pt x="1174432" y="845821"/>
                  <a:pt x="1188720" y="845821"/>
                </a:cubicBezTo>
                <a:close/>
                <a:moveTo>
                  <a:pt x="1022985" y="845821"/>
                </a:moveTo>
                <a:cubicBezTo>
                  <a:pt x="1037272" y="845821"/>
                  <a:pt x="1048702" y="858203"/>
                  <a:pt x="1048702" y="874396"/>
                </a:cubicBezTo>
                <a:cubicBezTo>
                  <a:pt x="1048702" y="889636"/>
                  <a:pt x="1037272" y="902971"/>
                  <a:pt x="1022985" y="902971"/>
                </a:cubicBezTo>
                <a:cubicBezTo>
                  <a:pt x="1008697" y="902971"/>
                  <a:pt x="997267" y="890588"/>
                  <a:pt x="997267" y="874396"/>
                </a:cubicBezTo>
                <a:cubicBezTo>
                  <a:pt x="997267" y="858203"/>
                  <a:pt x="1008697" y="845821"/>
                  <a:pt x="1022985" y="845821"/>
                </a:cubicBezTo>
                <a:close/>
                <a:moveTo>
                  <a:pt x="857249" y="845821"/>
                </a:moveTo>
                <a:cubicBezTo>
                  <a:pt x="871537" y="845821"/>
                  <a:pt x="882967" y="858203"/>
                  <a:pt x="882967" y="874396"/>
                </a:cubicBezTo>
                <a:cubicBezTo>
                  <a:pt x="882967" y="889636"/>
                  <a:pt x="871537" y="902971"/>
                  <a:pt x="857249" y="902971"/>
                </a:cubicBezTo>
                <a:cubicBezTo>
                  <a:pt x="842962" y="902971"/>
                  <a:pt x="831532" y="890588"/>
                  <a:pt x="831532" y="874396"/>
                </a:cubicBezTo>
                <a:cubicBezTo>
                  <a:pt x="831532" y="858203"/>
                  <a:pt x="842962" y="845821"/>
                  <a:pt x="857249" y="845821"/>
                </a:cubicBezTo>
                <a:close/>
                <a:moveTo>
                  <a:pt x="690562" y="845821"/>
                </a:moveTo>
                <a:cubicBezTo>
                  <a:pt x="704850" y="845821"/>
                  <a:pt x="716280" y="858203"/>
                  <a:pt x="716280" y="874396"/>
                </a:cubicBezTo>
                <a:cubicBezTo>
                  <a:pt x="716280" y="889636"/>
                  <a:pt x="704850" y="902971"/>
                  <a:pt x="690562" y="902971"/>
                </a:cubicBezTo>
                <a:cubicBezTo>
                  <a:pt x="676275" y="902971"/>
                  <a:pt x="664845" y="890588"/>
                  <a:pt x="664845" y="874396"/>
                </a:cubicBezTo>
                <a:cubicBezTo>
                  <a:pt x="664845" y="858203"/>
                  <a:pt x="676275" y="845821"/>
                  <a:pt x="690562" y="845821"/>
                </a:cubicBezTo>
                <a:close/>
                <a:moveTo>
                  <a:pt x="524827" y="845821"/>
                </a:moveTo>
                <a:cubicBezTo>
                  <a:pt x="539115" y="845821"/>
                  <a:pt x="550545" y="858203"/>
                  <a:pt x="550545" y="874396"/>
                </a:cubicBezTo>
                <a:cubicBezTo>
                  <a:pt x="550545" y="889636"/>
                  <a:pt x="539115" y="902971"/>
                  <a:pt x="524827" y="902971"/>
                </a:cubicBezTo>
                <a:cubicBezTo>
                  <a:pt x="510540" y="902971"/>
                  <a:pt x="499110" y="890588"/>
                  <a:pt x="499110" y="874396"/>
                </a:cubicBezTo>
                <a:cubicBezTo>
                  <a:pt x="499110" y="858203"/>
                  <a:pt x="510540" y="845821"/>
                  <a:pt x="524827" y="845821"/>
                </a:cubicBezTo>
                <a:close/>
                <a:moveTo>
                  <a:pt x="358139" y="845821"/>
                </a:moveTo>
                <a:cubicBezTo>
                  <a:pt x="372427" y="845821"/>
                  <a:pt x="383857" y="858203"/>
                  <a:pt x="383857" y="874396"/>
                </a:cubicBezTo>
                <a:cubicBezTo>
                  <a:pt x="383857" y="889636"/>
                  <a:pt x="372427" y="902971"/>
                  <a:pt x="358139" y="902971"/>
                </a:cubicBezTo>
                <a:cubicBezTo>
                  <a:pt x="343852" y="902971"/>
                  <a:pt x="332422" y="890588"/>
                  <a:pt x="332422" y="874396"/>
                </a:cubicBezTo>
                <a:cubicBezTo>
                  <a:pt x="332422" y="858203"/>
                  <a:pt x="343852" y="845821"/>
                  <a:pt x="358139" y="845821"/>
                </a:cubicBezTo>
                <a:close/>
                <a:moveTo>
                  <a:pt x="192405" y="845821"/>
                </a:moveTo>
                <a:cubicBezTo>
                  <a:pt x="206692" y="845821"/>
                  <a:pt x="218122" y="858203"/>
                  <a:pt x="218122" y="874396"/>
                </a:cubicBezTo>
                <a:cubicBezTo>
                  <a:pt x="218122" y="889636"/>
                  <a:pt x="206692" y="902971"/>
                  <a:pt x="192405" y="902971"/>
                </a:cubicBezTo>
                <a:cubicBezTo>
                  <a:pt x="178117" y="902971"/>
                  <a:pt x="166687" y="890588"/>
                  <a:pt x="166687" y="874396"/>
                </a:cubicBezTo>
                <a:cubicBezTo>
                  <a:pt x="166687" y="858203"/>
                  <a:pt x="178117" y="845821"/>
                  <a:pt x="192405" y="845821"/>
                </a:cubicBezTo>
                <a:close/>
                <a:moveTo>
                  <a:pt x="25718" y="845821"/>
                </a:moveTo>
                <a:cubicBezTo>
                  <a:pt x="40005" y="845821"/>
                  <a:pt x="51435" y="858203"/>
                  <a:pt x="51435" y="874396"/>
                </a:cubicBezTo>
                <a:cubicBezTo>
                  <a:pt x="51435" y="889636"/>
                  <a:pt x="40005" y="902971"/>
                  <a:pt x="25718" y="902971"/>
                </a:cubicBezTo>
                <a:cubicBezTo>
                  <a:pt x="11430" y="902971"/>
                  <a:pt x="0" y="890588"/>
                  <a:pt x="0" y="874396"/>
                </a:cubicBezTo>
                <a:cubicBezTo>
                  <a:pt x="0" y="858203"/>
                  <a:pt x="11430" y="845821"/>
                  <a:pt x="25718" y="845821"/>
                </a:cubicBezTo>
                <a:close/>
                <a:moveTo>
                  <a:pt x="2850832" y="634365"/>
                </a:moveTo>
                <a:cubicBezTo>
                  <a:pt x="2865120" y="634365"/>
                  <a:pt x="2876550" y="646748"/>
                  <a:pt x="2876550" y="662940"/>
                </a:cubicBezTo>
                <a:cubicBezTo>
                  <a:pt x="2876550" y="678180"/>
                  <a:pt x="2865120" y="691515"/>
                  <a:pt x="2850832" y="691515"/>
                </a:cubicBezTo>
                <a:cubicBezTo>
                  <a:pt x="2836545" y="691515"/>
                  <a:pt x="2825115" y="679133"/>
                  <a:pt x="2825115" y="662940"/>
                </a:cubicBezTo>
                <a:cubicBezTo>
                  <a:pt x="2825115" y="646748"/>
                  <a:pt x="2836545" y="634365"/>
                  <a:pt x="2850832" y="634365"/>
                </a:cubicBezTo>
                <a:close/>
                <a:moveTo>
                  <a:pt x="2684144" y="634365"/>
                </a:moveTo>
                <a:cubicBezTo>
                  <a:pt x="2698432" y="634365"/>
                  <a:pt x="2709862" y="646748"/>
                  <a:pt x="2709862" y="662940"/>
                </a:cubicBezTo>
                <a:cubicBezTo>
                  <a:pt x="2709862" y="678180"/>
                  <a:pt x="2698432" y="691515"/>
                  <a:pt x="2684144" y="691515"/>
                </a:cubicBezTo>
                <a:cubicBezTo>
                  <a:pt x="2669857" y="691515"/>
                  <a:pt x="2658427" y="679133"/>
                  <a:pt x="2658427" y="662940"/>
                </a:cubicBezTo>
                <a:cubicBezTo>
                  <a:pt x="2658427" y="646748"/>
                  <a:pt x="2669857" y="634365"/>
                  <a:pt x="2684144" y="634365"/>
                </a:cubicBezTo>
                <a:close/>
                <a:moveTo>
                  <a:pt x="2518409" y="634365"/>
                </a:moveTo>
                <a:cubicBezTo>
                  <a:pt x="2532697" y="634365"/>
                  <a:pt x="2544127" y="646748"/>
                  <a:pt x="2544127" y="662940"/>
                </a:cubicBezTo>
                <a:cubicBezTo>
                  <a:pt x="2544127" y="678180"/>
                  <a:pt x="2532697" y="691515"/>
                  <a:pt x="2518409" y="691515"/>
                </a:cubicBezTo>
                <a:cubicBezTo>
                  <a:pt x="2504122" y="691515"/>
                  <a:pt x="2492692" y="679133"/>
                  <a:pt x="2492692" y="662940"/>
                </a:cubicBezTo>
                <a:cubicBezTo>
                  <a:pt x="2492692" y="646748"/>
                  <a:pt x="2504122" y="634365"/>
                  <a:pt x="2518409" y="634365"/>
                </a:cubicBezTo>
                <a:close/>
                <a:moveTo>
                  <a:pt x="2352674" y="634365"/>
                </a:moveTo>
                <a:cubicBezTo>
                  <a:pt x="2366962" y="634365"/>
                  <a:pt x="2378392" y="646748"/>
                  <a:pt x="2378392" y="662940"/>
                </a:cubicBezTo>
                <a:cubicBezTo>
                  <a:pt x="2378392" y="678180"/>
                  <a:pt x="2366962" y="691515"/>
                  <a:pt x="2352674" y="691515"/>
                </a:cubicBezTo>
                <a:cubicBezTo>
                  <a:pt x="2338387" y="691515"/>
                  <a:pt x="2326957" y="679133"/>
                  <a:pt x="2326957" y="662940"/>
                </a:cubicBezTo>
                <a:cubicBezTo>
                  <a:pt x="2326957" y="646748"/>
                  <a:pt x="2338387" y="634365"/>
                  <a:pt x="2352674" y="634365"/>
                </a:cubicBezTo>
                <a:close/>
                <a:moveTo>
                  <a:pt x="2185987" y="634365"/>
                </a:moveTo>
                <a:cubicBezTo>
                  <a:pt x="2200275" y="634365"/>
                  <a:pt x="2211705" y="646748"/>
                  <a:pt x="2211705" y="662940"/>
                </a:cubicBezTo>
                <a:cubicBezTo>
                  <a:pt x="2211705" y="678180"/>
                  <a:pt x="2200275" y="691515"/>
                  <a:pt x="2185987" y="691515"/>
                </a:cubicBezTo>
                <a:cubicBezTo>
                  <a:pt x="2171700" y="691515"/>
                  <a:pt x="2160270" y="679133"/>
                  <a:pt x="2160270" y="662940"/>
                </a:cubicBezTo>
                <a:cubicBezTo>
                  <a:pt x="2160270" y="646748"/>
                  <a:pt x="2171700" y="634365"/>
                  <a:pt x="2185987" y="634365"/>
                </a:cubicBezTo>
                <a:close/>
                <a:moveTo>
                  <a:pt x="2020252" y="634365"/>
                </a:moveTo>
                <a:cubicBezTo>
                  <a:pt x="2034539" y="634365"/>
                  <a:pt x="2045969" y="646748"/>
                  <a:pt x="2045969" y="662940"/>
                </a:cubicBezTo>
                <a:cubicBezTo>
                  <a:pt x="2045969" y="678180"/>
                  <a:pt x="2034539" y="691515"/>
                  <a:pt x="2020252" y="691515"/>
                </a:cubicBezTo>
                <a:cubicBezTo>
                  <a:pt x="2005964" y="691515"/>
                  <a:pt x="1994534" y="679133"/>
                  <a:pt x="1994534" y="662940"/>
                </a:cubicBezTo>
                <a:cubicBezTo>
                  <a:pt x="1994534" y="646748"/>
                  <a:pt x="2005964" y="634365"/>
                  <a:pt x="2020252" y="634365"/>
                </a:cubicBezTo>
                <a:close/>
                <a:moveTo>
                  <a:pt x="1853565" y="634365"/>
                </a:moveTo>
                <a:cubicBezTo>
                  <a:pt x="1867852" y="634365"/>
                  <a:pt x="1879282" y="646748"/>
                  <a:pt x="1879282" y="662940"/>
                </a:cubicBezTo>
                <a:cubicBezTo>
                  <a:pt x="1879282" y="678180"/>
                  <a:pt x="1867852" y="691515"/>
                  <a:pt x="1853565" y="691515"/>
                </a:cubicBezTo>
                <a:cubicBezTo>
                  <a:pt x="1839277" y="691515"/>
                  <a:pt x="1827847" y="679133"/>
                  <a:pt x="1827847" y="662940"/>
                </a:cubicBezTo>
                <a:cubicBezTo>
                  <a:pt x="1827847" y="646748"/>
                  <a:pt x="1839277" y="634365"/>
                  <a:pt x="1853565" y="634365"/>
                </a:cubicBezTo>
                <a:close/>
                <a:moveTo>
                  <a:pt x="1687829" y="634365"/>
                </a:moveTo>
                <a:cubicBezTo>
                  <a:pt x="1702117" y="634365"/>
                  <a:pt x="1713547" y="646748"/>
                  <a:pt x="1713547" y="662940"/>
                </a:cubicBezTo>
                <a:cubicBezTo>
                  <a:pt x="1713547" y="678180"/>
                  <a:pt x="1702117" y="691515"/>
                  <a:pt x="1687829" y="691515"/>
                </a:cubicBezTo>
                <a:cubicBezTo>
                  <a:pt x="1673542" y="691515"/>
                  <a:pt x="1662112" y="679133"/>
                  <a:pt x="1662112" y="662940"/>
                </a:cubicBezTo>
                <a:cubicBezTo>
                  <a:pt x="1662112" y="646748"/>
                  <a:pt x="1673542" y="634365"/>
                  <a:pt x="1687829" y="634365"/>
                </a:cubicBezTo>
                <a:close/>
                <a:moveTo>
                  <a:pt x="1521142" y="634365"/>
                </a:moveTo>
                <a:cubicBezTo>
                  <a:pt x="1535430" y="634365"/>
                  <a:pt x="1546860" y="646748"/>
                  <a:pt x="1546860" y="662940"/>
                </a:cubicBezTo>
                <a:cubicBezTo>
                  <a:pt x="1546860" y="679133"/>
                  <a:pt x="1535430" y="691515"/>
                  <a:pt x="1521142" y="691515"/>
                </a:cubicBezTo>
                <a:cubicBezTo>
                  <a:pt x="1506855" y="691515"/>
                  <a:pt x="1495425" y="679133"/>
                  <a:pt x="1495425" y="662940"/>
                </a:cubicBezTo>
                <a:cubicBezTo>
                  <a:pt x="1495425" y="646748"/>
                  <a:pt x="1506855" y="634365"/>
                  <a:pt x="1521142" y="634365"/>
                </a:cubicBezTo>
                <a:close/>
                <a:moveTo>
                  <a:pt x="1355407" y="634365"/>
                </a:moveTo>
                <a:cubicBezTo>
                  <a:pt x="1369695" y="634365"/>
                  <a:pt x="1381125" y="646748"/>
                  <a:pt x="1381125" y="662940"/>
                </a:cubicBezTo>
                <a:cubicBezTo>
                  <a:pt x="1381125" y="678180"/>
                  <a:pt x="1369695" y="691515"/>
                  <a:pt x="1355407" y="691515"/>
                </a:cubicBezTo>
                <a:cubicBezTo>
                  <a:pt x="1341120" y="691515"/>
                  <a:pt x="1329690" y="679133"/>
                  <a:pt x="1329690" y="662940"/>
                </a:cubicBezTo>
                <a:cubicBezTo>
                  <a:pt x="1329690" y="646748"/>
                  <a:pt x="1341120" y="634365"/>
                  <a:pt x="1355407" y="634365"/>
                </a:cubicBezTo>
                <a:close/>
                <a:moveTo>
                  <a:pt x="1188720" y="634365"/>
                </a:moveTo>
                <a:cubicBezTo>
                  <a:pt x="1203007" y="634365"/>
                  <a:pt x="1214437" y="646748"/>
                  <a:pt x="1214437" y="662940"/>
                </a:cubicBezTo>
                <a:cubicBezTo>
                  <a:pt x="1214437" y="678180"/>
                  <a:pt x="1203007" y="691515"/>
                  <a:pt x="1188720" y="691515"/>
                </a:cubicBezTo>
                <a:cubicBezTo>
                  <a:pt x="1174432" y="691515"/>
                  <a:pt x="1163002" y="679133"/>
                  <a:pt x="1163002" y="662940"/>
                </a:cubicBezTo>
                <a:cubicBezTo>
                  <a:pt x="1163002" y="646748"/>
                  <a:pt x="1174432" y="634365"/>
                  <a:pt x="1188720" y="634365"/>
                </a:cubicBezTo>
                <a:close/>
                <a:moveTo>
                  <a:pt x="1022985" y="634365"/>
                </a:moveTo>
                <a:cubicBezTo>
                  <a:pt x="1037272" y="634365"/>
                  <a:pt x="1048702" y="646748"/>
                  <a:pt x="1048702" y="662940"/>
                </a:cubicBezTo>
                <a:cubicBezTo>
                  <a:pt x="1048702" y="678180"/>
                  <a:pt x="1037272" y="691515"/>
                  <a:pt x="1022985" y="691515"/>
                </a:cubicBezTo>
                <a:cubicBezTo>
                  <a:pt x="1008697" y="691515"/>
                  <a:pt x="997267" y="679133"/>
                  <a:pt x="997267" y="662940"/>
                </a:cubicBezTo>
                <a:cubicBezTo>
                  <a:pt x="997267" y="646748"/>
                  <a:pt x="1008697" y="634365"/>
                  <a:pt x="1022985" y="634365"/>
                </a:cubicBezTo>
                <a:close/>
                <a:moveTo>
                  <a:pt x="857249" y="634365"/>
                </a:moveTo>
                <a:cubicBezTo>
                  <a:pt x="871537" y="634365"/>
                  <a:pt x="882967" y="646748"/>
                  <a:pt x="882967" y="662940"/>
                </a:cubicBezTo>
                <a:cubicBezTo>
                  <a:pt x="882967" y="678180"/>
                  <a:pt x="871537" y="691515"/>
                  <a:pt x="857249" y="691515"/>
                </a:cubicBezTo>
                <a:cubicBezTo>
                  <a:pt x="842962" y="691515"/>
                  <a:pt x="831532" y="679133"/>
                  <a:pt x="831532" y="662940"/>
                </a:cubicBezTo>
                <a:cubicBezTo>
                  <a:pt x="831532" y="646748"/>
                  <a:pt x="842962" y="634365"/>
                  <a:pt x="857249" y="634365"/>
                </a:cubicBezTo>
                <a:close/>
                <a:moveTo>
                  <a:pt x="690562" y="634365"/>
                </a:moveTo>
                <a:cubicBezTo>
                  <a:pt x="704850" y="634365"/>
                  <a:pt x="716280" y="646748"/>
                  <a:pt x="716280" y="662940"/>
                </a:cubicBezTo>
                <a:cubicBezTo>
                  <a:pt x="716280" y="678180"/>
                  <a:pt x="704850" y="691515"/>
                  <a:pt x="690562" y="691515"/>
                </a:cubicBezTo>
                <a:cubicBezTo>
                  <a:pt x="676275" y="691515"/>
                  <a:pt x="664845" y="679133"/>
                  <a:pt x="664845" y="662940"/>
                </a:cubicBezTo>
                <a:cubicBezTo>
                  <a:pt x="664845" y="646748"/>
                  <a:pt x="676275" y="634365"/>
                  <a:pt x="690562" y="634365"/>
                </a:cubicBezTo>
                <a:close/>
                <a:moveTo>
                  <a:pt x="524827" y="634365"/>
                </a:moveTo>
                <a:cubicBezTo>
                  <a:pt x="539115" y="634365"/>
                  <a:pt x="550545" y="646748"/>
                  <a:pt x="550545" y="662940"/>
                </a:cubicBezTo>
                <a:cubicBezTo>
                  <a:pt x="550545" y="678180"/>
                  <a:pt x="539115" y="691515"/>
                  <a:pt x="524827" y="691515"/>
                </a:cubicBezTo>
                <a:cubicBezTo>
                  <a:pt x="510540" y="691515"/>
                  <a:pt x="499110" y="679133"/>
                  <a:pt x="499110" y="662940"/>
                </a:cubicBezTo>
                <a:cubicBezTo>
                  <a:pt x="499110" y="646748"/>
                  <a:pt x="510540" y="634365"/>
                  <a:pt x="524827" y="634365"/>
                </a:cubicBezTo>
                <a:close/>
                <a:moveTo>
                  <a:pt x="358139" y="634365"/>
                </a:moveTo>
                <a:cubicBezTo>
                  <a:pt x="372427" y="634365"/>
                  <a:pt x="383857" y="646748"/>
                  <a:pt x="383857" y="662940"/>
                </a:cubicBezTo>
                <a:cubicBezTo>
                  <a:pt x="383857" y="679133"/>
                  <a:pt x="372427" y="691515"/>
                  <a:pt x="358139" y="691515"/>
                </a:cubicBezTo>
                <a:cubicBezTo>
                  <a:pt x="343852" y="691515"/>
                  <a:pt x="332422" y="679133"/>
                  <a:pt x="332422" y="662940"/>
                </a:cubicBezTo>
                <a:cubicBezTo>
                  <a:pt x="332422" y="646748"/>
                  <a:pt x="343852" y="634365"/>
                  <a:pt x="358139" y="634365"/>
                </a:cubicBezTo>
                <a:close/>
                <a:moveTo>
                  <a:pt x="192405" y="634365"/>
                </a:moveTo>
                <a:cubicBezTo>
                  <a:pt x="206692" y="634365"/>
                  <a:pt x="218122" y="646748"/>
                  <a:pt x="218122" y="662940"/>
                </a:cubicBezTo>
                <a:cubicBezTo>
                  <a:pt x="218122" y="678180"/>
                  <a:pt x="206692" y="691515"/>
                  <a:pt x="192405" y="691515"/>
                </a:cubicBezTo>
                <a:cubicBezTo>
                  <a:pt x="178117" y="691515"/>
                  <a:pt x="166687" y="679133"/>
                  <a:pt x="166687" y="662940"/>
                </a:cubicBezTo>
                <a:cubicBezTo>
                  <a:pt x="166687" y="646748"/>
                  <a:pt x="178117" y="634365"/>
                  <a:pt x="192405" y="634365"/>
                </a:cubicBezTo>
                <a:close/>
                <a:moveTo>
                  <a:pt x="25718" y="634365"/>
                </a:moveTo>
                <a:cubicBezTo>
                  <a:pt x="40005" y="634365"/>
                  <a:pt x="51435" y="646748"/>
                  <a:pt x="51435" y="662940"/>
                </a:cubicBezTo>
                <a:cubicBezTo>
                  <a:pt x="51435" y="679133"/>
                  <a:pt x="40005" y="691515"/>
                  <a:pt x="25718" y="691515"/>
                </a:cubicBezTo>
                <a:cubicBezTo>
                  <a:pt x="11430" y="691515"/>
                  <a:pt x="0" y="679133"/>
                  <a:pt x="0" y="662940"/>
                </a:cubicBezTo>
                <a:cubicBezTo>
                  <a:pt x="0" y="646748"/>
                  <a:pt x="11430" y="634365"/>
                  <a:pt x="25718" y="634365"/>
                </a:cubicBezTo>
                <a:close/>
                <a:moveTo>
                  <a:pt x="2850832" y="422911"/>
                </a:moveTo>
                <a:cubicBezTo>
                  <a:pt x="2865120" y="422911"/>
                  <a:pt x="2876550" y="435293"/>
                  <a:pt x="2876550" y="451486"/>
                </a:cubicBezTo>
                <a:cubicBezTo>
                  <a:pt x="2876550" y="466726"/>
                  <a:pt x="2865120" y="480061"/>
                  <a:pt x="2850832" y="480061"/>
                </a:cubicBezTo>
                <a:cubicBezTo>
                  <a:pt x="2836545" y="480061"/>
                  <a:pt x="2825115" y="467678"/>
                  <a:pt x="2825115" y="451486"/>
                </a:cubicBezTo>
                <a:cubicBezTo>
                  <a:pt x="2825115" y="435293"/>
                  <a:pt x="2836545" y="422911"/>
                  <a:pt x="2850832" y="422911"/>
                </a:cubicBezTo>
                <a:close/>
                <a:moveTo>
                  <a:pt x="2684144" y="422911"/>
                </a:moveTo>
                <a:cubicBezTo>
                  <a:pt x="2698432" y="422911"/>
                  <a:pt x="2709862" y="435293"/>
                  <a:pt x="2709862" y="451486"/>
                </a:cubicBezTo>
                <a:cubicBezTo>
                  <a:pt x="2709862" y="467678"/>
                  <a:pt x="2698432" y="480061"/>
                  <a:pt x="2684144" y="480061"/>
                </a:cubicBezTo>
                <a:cubicBezTo>
                  <a:pt x="2669857" y="480061"/>
                  <a:pt x="2658427" y="467678"/>
                  <a:pt x="2658427" y="451486"/>
                </a:cubicBezTo>
                <a:cubicBezTo>
                  <a:pt x="2658427" y="435293"/>
                  <a:pt x="2669857" y="422911"/>
                  <a:pt x="2684144" y="422911"/>
                </a:cubicBezTo>
                <a:close/>
                <a:moveTo>
                  <a:pt x="2518409" y="422911"/>
                </a:moveTo>
                <a:cubicBezTo>
                  <a:pt x="2532697" y="422911"/>
                  <a:pt x="2544127" y="435293"/>
                  <a:pt x="2544127" y="451486"/>
                </a:cubicBezTo>
                <a:cubicBezTo>
                  <a:pt x="2544127" y="466726"/>
                  <a:pt x="2532697" y="480061"/>
                  <a:pt x="2518409" y="480061"/>
                </a:cubicBezTo>
                <a:cubicBezTo>
                  <a:pt x="2504122" y="480061"/>
                  <a:pt x="2492692" y="467678"/>
                  <a:pt x="2492692" y="451486"/>
                </a:cubicBezTo>
                <a:cubicBezTo>
                  <a:pt x="2492692" y="435293"/>
                  <a:pt x="2504122" y="422911"/>
                  <a:pt x="2518409" y="422911"/>
                </a:cubicBezTo>
                <a:close/>
                <a:moveTo>
                  <a:pt x="2352674" y="422911"/>
                </a:moveTo>
                <a:cubicBezTo>
                  <a:pt x="2366962" y="422911"/>
                  <a:pt x="2378392" y="435293"/>
                  <a:pt x="2378392" y="451486"/>
                </a:cubicBezTo>
                <a:cubicBezTo>
                  <a:pt x="2378392" y="467678"/>
                  <a:pt x="2366962" y="480061"/>
                  <a:pt x="2352674" y="480061"/>
                </a:cubicBezTo>
                <a:cubicBezTo>
                  <a:pt x="2338387" y="480061"/>
                  <a:pt x="2326957" y="467678"/>
                  <a:pt x="2326957" y="451486"/>
                </a:cubicBezTo>
                <a:cubicBezTo>
                  <a:pt x="2326957" y="435293"/>
                  <a:pt x="2338387" y="422911"/>
                  <a:pt x="2352674" y="422911"/>
                </a:cubicBezTo>
                <a:close/>
                <a:moveTo>
                  <a:pt x="2185987" y="422911"/>
                </a:moveTo>
                <a:cubicBezTo>
                  <a:pt x="2200275" y="422911"/>
                  <a:pt x="2211705" y="435293"/>
                  <a:pt x="2211705" y="451486"/>
                </a:cubicBezTo>
                <a:cubicBezTo>
                  <a:pt x="2211705" y="466726"/>
                  <a:pt x="2200275" y="480061"/>
                  <a:pt x="2185987" y="480061"/>
                </a:cubicBezTo>
                <a:cubicBezTo>
                  <a:pt x="2171700" y="480061"/>
                  <a:pt x="2160270" y="467678"/>
                  <a:pt x="2160270" y="451486"/>
                </a:cubicBezTo>
                <a:cubicBezTo>
                  <a:pt x="2160270" y="435293"/>
                  <a:pt x="2171700" y="422911"/>
                  <a:pt x="2185987" y="422911"/>
                </a:cubicBezTo>
                <a:close/>
                <a:moveTo>
                  <a:pt x="2020252" y="422911"/>
                </a:moveTo>
                <a:cubicBezTo>
                  <a:pt x="2034539" y="422911"/>
                  <a:pt x="2045969" y="435293"/>
                  <a:pt x="2045969" y="451486"/>
                </a:cubicBezTo>
                <a:cubicBezTo>
                  <a:pt x="2045969" y="467678"/>
                  <a:pt x="2034539" y="480061"/>
                  <a:pt x="2020252" y="480061"/>
                </a:cubicBezTo>
                <a:cubicBezTo>
                  <a:pt x="2005964" y="480061"/>
                  <a:pt x="1994534" y="467678"/>
                  <a:pt x="1994534" y="451486"/>
                </a:cubicBezTo>
                <a:cubicBezTo>
                  <a:pt x="1994534" y="435293"/>
                  <a:pt x="2005964" y="422911"/>
                  <a:pt x="2020252" y="422911"/>
                </a:cubicBezTo>
                <a:close/>
                <a:moveTo>
                  <a:pt x="1853565" y="422911"/>
                </a:moveTo>
                <a:cubicBezTo>
                  <a:pt x="1867852" y="422911"/>
                  <a:pt x="1879282" y="435293"/>
                  <a:pt x="1879282" y="451486"/>
                </a:cubicBezTo>
                <a:cubicBezTo>
                  <a:pt x="1879282" y="466726"/>
                  <a:pt x="1867852" y="480061"/>
                  <a:pt x="1853565" y="480061"/>
                </a:cubicBezTo>
                <a:cubicBezTo>
                  <a:pt x="1839277" y="480061"/>
                  <a:pt x="1827847" y="467678"/>
                  <a:pt x="1827847" y="451486"/>
                </a:cubicBezTo>
                <a:cubicBezTo>
                  <a:pt x="1827847" y="435293"/>
                  <a:pt x="1839277" y="422911"/>
                  <a:pt x="1853565" y="422911"/>
                </a:cubicBezTo>
                <a:close/>
                <a:moveTo>
                  <a:pt x="1687829" y="422911"/>
                </a:moveTo>
                <a:cubicBezTo>
                  <a:pt x="1702117" y="422911"/>
                  <a:pt x="1713547" y="435293"/>
                  <a:pt x="1713547" y="451486"/>
                </a:cubicBezTo>
                <a:cubicBezTo>
                  <a:pt x="1713547" y="467678"/>
                  <a:pt x="1702117" y="480061"/>
                  <a:pt x="1687829" y="480061"/>
                </a:cubicBezTo>
                <a:cubicBezTo>
                  <a:pt x="1673542" y="480061"/>
                  <a:pt x="1662112" y="467678"/>
                  <a:pt x="1662112" y="451486"/>
                </a:cubicBezTo>
                <a:cubicBezTo>
                  <a:pt x="1662112" y="435293"/>
                  <a:pt x="1673542" y="422911"/>
                  <a:pt x="1687829" y="422911"/>
                </a:cubicBezTo>
                <a:close/>
                <a:moveTo>
                  <a:pt x="1521142" y="422911"/>
                </a:moveTo>
                <a:cubicBezTo>
                  <a:pt x="1535430" y="422911"/>
                  <a:pt x="1546860" y="435293"/>
                  <a:pt x="1546860" y="451486"/>
                </a:cubicBezTo>
                <a:cubicBezTo>
                  <a:pt x="1546860" y="466726"/>
                  <a:pt x="1535430" y="480061"/>
                  <a:pt x="1521142" y="480061"/>
                </a:cubicBezTo>
                <a:cubicBezTo>
                  <a:pt x="1506855" y="480061"/>
                  <a:pt x="1495425" y="467678"/>
                  <a:pt x="1495425" y="451486"/>
                </a:cubicBezTo>
                <a:cubicBezTo>
                  <a:pt x="1495425" y="435293"/>
                  <a:pt x="1506855" y="422911"/>
                  <a:pt x="1521142" y="422911"/>
                </a:cubicBezTo>
                <a:close/>
                <a:moveTo>
                  <a:pt x="1355407" y="422911"/>
                </a:moveTo>
                <a:cubicBezTo>
                  <a:pt x="1369695" y="422911"/>
                  <a:pt x="1381125" y="435293"/>
                  <a:pt x="1381125" y="451486"/>
                </a:cubicBezTo>
                <a:cubicBezTo>
                  <a:pt x="1381125" y="466726"/>
                  <a:pt x="1369695" y="480061"/>
                  <a:pt x="1355407" y="480061"/>
                </a:cubicBezTo>
                <a:cubicBezTo>
                  <a:pt x="1341120" y="480061"/>
                  <a:pt x="1329690" y="467678"/>
                  <a:pt x="1329690" y="451486"/>
                </a:cubicBezTo>
                <a:cubicBezTo>
                  <a:pt x="1329690" y="435293"/>
                  <a:pt x="1341120" y="422911"/>
                  <a:pt x="1355407" y="422911"/>
                </a:cubicBezTo>
                <a:close/>
                <a:moveTo>
                  <a:pt x="1188720" y="422911"/>
                </a:moveTo>
                <a:cubicBezTo>
                  <a:pt x="1203007" y="422911"/>
                  <a:pt x="1214437" y="435293"/>
                  <a:pt x="1214437" y="451486"/>
                </a:cubicBezTo>
                <a:cubicBezTo>
                  <a:pt x="1214437" y="466726"/>
                  <a:pt x="1203007" y="480061"/>
                  <a:pt x="1188720" y="480061"/>
                </a:cubicBezTo>
                <a:cubicBezTo>
                  <a:pt x="1174432" y="480061"/>
                  <a:pt x="1163002" y="467678"/>
                  <a:pt x="1163002" y="451486"/>
                </a:cubicBezTo>
                <a:cubicBezTo>
                  <a:pt x="1163002" y="435293"/>
                  <a:pt x="1174432" y="422911"/>
                  <a:pt x="1188720" y="422911"/>
                </a:cubicBezTo>
                <a:close/>
                <a:moveTo>
                  <a:pt x="1022985" y="422911"/>
                </a:moveTo>
                <a:cubicBezTo>
                  <a:pt x="1037272" y="422911"/>
                  <a:pt x="1048702" y="435293"/>
                  <a:pt x="1048702" y="451486"/>
                </a:cubicBezTo>
                <a:cubicBezTo>
                  <a:pt x="1048702" y="466726"/>
                  <a:pt x="1037272" y="480061"/>
                  <a:pt x="1022985" y="480061"/>
                </a:cubicBezTo>
                <a:cubicBezTo>
                  <a:pt x="1008697" y="480061"/>
                  <a:pt x="997267" y="467678"/>
                  <a:pt x="997267" y="451486"/>
                </a:cubicBezTo>
                <a:cubicBezTo>
                  <a:pt x="997267" y="435293"/>
                  <a:pt x="1008697" y="422911"/>
                  <a:pt x="1022985" y="422911"/>
                </a:cubicBezTo>
                <a:close/>
                <a:moveTo>
                  <a:pt x="857249" y="422911"/>
                </a:moveTo>
                <a:cubicBezTo>
                  <a:pt x="871537" y="422911"/>
                  <a:pt x="882967" y="435293"/>
                  <a:pt x="882967" y="451486"/>
                </a:cubicBezTo>
                <a:cubicBezTo>
                  <a:pt x="882967" y="466726"/>
                  <a:pt x="871537" y="480061"/>
                  <a:pt x="857249" y="480061"/>
                </a:cubicBezTo>
                <a:cubicBezTo>
                  <a:pt x="842962" y="480061"/>
                  <a:pt x="831532" y="467678"/>
                  <a:pt x="831532" y="451486"/>
                </a:cubicBezTo>
                <a:cubicBezTo>
                  <a:pt x="831532" y="435293"/>
                  <a:pt x="842962" y="422911"/>
                  <a:pt x="857249" y="422911"/>
                </a:cubicBezTo>
                <a:close/>
                <a:moveTo>
                  <a:pt x="690562" y="422911"/>
                </a:moveTo>
                <a:cubicBezTo>
                  <a:pt x="704850" y="422911"/>
                  <a:pt x="716280" y="435293"/>
                  <a:pt x="716280" y="451486"/>
                </a:cubicBezTo>
                <a:cubicBezTo>
                  <a:pt x="716280" y="466726"/>
                  <a:pt x="704850" y="480061"/>
                  <a:pt x="690562" y="480061"/>
                </a:cubicBezTo>
                <a:cubicBezTo>
                  <a:pt x="676275" y="480061"/>
                  <a:pt x="664845" y="467678"/>
                  <a:pt x="664845" y="451486"/>
                </a:cubicBezTo>
                <a:cubicBezTo>
                  <a:pt x="664845" y="435293"/>
                  <a:pt x="676275" y="422911"/>
                  <a:pt x="690562" y="422911"/>
                </a:cubicBezTo>
                <a:close/>
                <a:moveTo>
                  <a:pt x="524827" y="422911"/>
                </a:moveTo>
                <a:cubicBezTo>
                  <a:pt x="539115" y="422911"/>
                  <a:pt x="550545" y="435293"/>
                  <a:pt x="550545" y="451486"/>
                </a:cubicBezTo>
                <a:cubicBezTo>
                  <a:pt x="550545" y="467678"/>
                  <a:pt x="539115" y="480061"/>
                  <a:pt x="524827" y="480061"/>
                </a:cubicBezTo>
                <a:cubicBezTo>
                  <a:pt x="510540" y="480061"/>
                  <a:pt x="499110" y="467678"/>
                  <a:pt x="499110" y="451486"/>
                </a:cubicBezTo>
                <a:cubicBezTo>
                  <a:pt x="499110" y="435293"/>
                  <a:pt x="510540" y="422911"/>
                  <a:pt x="524827" y="422911"/>
                </a:cubicBezTo>
                <a:close/>
                <a:moveTo>
                  <a:pt x="358139" y="422911"/>
                </a:moveTo>
                <a:cubicBezTo>
                  <a:pt x="372427" y="422911"/>
                  <a:pt x="383857" y="435293"/>
                  <a:pt x="383857" y="451486"/>
                </a:cubicBezTo>
                <a:cubicBezTo>
                  <a:pt x="383857" y="466726"/>
                  <a:pt x="372427" y="480061"/>
                  <a:pt x="358139" y="480061"/>
                </a:cubicBezTo>
                <a:cubicBezTo>
                  <a:pt x="343852" y="480061"/>
                  <a:pt x="332422" y="467678"/>
                  <a:pt x="332422" y="451486"/>
                </a:cubicBezTo>
                <a:cubicBezTo>
                  <a:pt x="332422" y="435293"/>
                  <a:pt x="343852" y="422911"/>
                  <a:pt x="358139" y="422911"/>
                </a:cubicBezTo>
                <a:close/>
                <a:moveTo>
                  <a:pt x="192405" y="422911"/>
                </a:moveTo>
                <a:cubicBezTo>
                  <a:pt x="206692" y="422911"/>
                  <a:pt x="218122" y="435293"/>
                  <a:pt x="218122" y="451486"/>
                </a:cubicBezTo>
                <a:cubicBezTo>
                  <a:pt x="218122" y="466726"/>
                  <a:pt x="206692" y="480061"/>
                  <a:pt x="192405" y="480061"/>
                </a:cubicBezTo>
                <a:cubicBezTo>
                  <a:pt x="178117" y="480061"/>
                  <a:pt x="166687" y="467678"/>
                  <a:pt x="166687" y="451486"/>
                </a:cubicBezTo>
                <a:cubicBezTo>
                  <a:pt x="166687" y="435293"/>
                  <a:pt x="178117" y="422911"/>
                  <a:pt x="192405" y="422911"/>
                </a:cubicBezTo>
                <a:close/>
                <a:moveTo>
                  <a:pt x="25718" y="422911"/>
                </a:moveTo>
                <a:cubicBezTo>
                  <a:pt x="40005" y="422911"/>
                  <a:pt x="51435" y="435293"/>
                  <a:pt x="51435" y="451486"/>
                </a:cubicBezTo>
                <a:cubicBezTo>
                  <a:pt x="51435" y="466726"/>
                  <a:pt x="40005" y="480061"/>
                  <a:pt x="25718" y="480061"/>
                </a:cubicBezTo>
                <a:cubicBezTo>
                  <a:pt x="11430" y="480061"/>
                  <a:pt x="0" y="467678"/>
                  <a:pt x="0" y="451486"/>
                </a:cubicBezTo>
                <a:cubicBezTo>
                  <a:pt x="0" y="435293"/>
                  <a:pt x="11430" y="422911"/>
                  <a:pt x="25718" y="422911"/>
                </a:cubicBezTo>
                <a:close/>
                <a:moveTo>
                  <a:pt x="2850832" y="211456"/>
                </a:moveTo>
                <a:cubicBezTo>
                  <a:pt x="2865120" y="211456"/>
                  <a:pt x="2876550" y="223838"/>
                  <a:pt x="2876550" y="240031"/>
                </a:cubicBezTo>
                <a:cubicBezTo>
                  <a:pt x="2876550" y="255271"/>
                  <a:pt x="2865120" y="268606"/>
                  <a:pt x="2850832" y="268606"/>
                </a:cubicBezTo>
                <a:cubicBezTo>
                  <a:pt x="2836545" y="268606"/>
                  <a:pt x="2825115" y="256223"/>
                  <a:pt x="2825115" y="240031"/>
                </a:cubicBezTo>
                <a:cubicBezTo>
                  <a:pt x="2825115" y="224791"/>
                  <a:pt x="2836545" y="211456"/>
                  <a:pt x="2850832" y="211456"/>
                </a:cubicBezTo>
                <a:close/>
                <a:moveTo>
                  <a:pt x="2684144" y="211456"/>
                </a:moveTo>
                <a:cubicBezTo>
                  <a:pt x="2698432" y="211456"/>
                  <a:pt x="2709862" y="223838"/>
                  <a:pt x="2709862" y="240031"/>
                </a:cubicBezTo>
                <a:cubicBezTo>
                  <a:pt x="2709862" y="255271"/>
                  <a:pt x="2698432" y="268606"/>
                  <a:pt x="2684144" y="268606"/>
                </a:cubicBezTo>
                <a:cubicBezTo>
                  <a:pt x="2669857" y="268606"/>
                  <a:pt x="2658427" y="256223"/>
                  <a:pt x="2658427" y="240031"/>
                </a:cubicBezTo>
                <a:cubicBezTo>
                  <a:pt x="2658427" y="224791"/>
                  <a:pt x="2669857" y="211456"/>
                  <a:pt x="2684144" y="211456"/>
                </a:cubicBezTo>
                <a:close/>
                <a:moveTo>
                  <a:pt x="2518409" y="211456"/>
                </a:moveTo>
                <a:cubicBezTo>
                  <a:pt x="2532697" y="211456"/>
                  <a:pt x="2544127" y="223838"/>
                  <a:pt x="2544127" y="240031"/>
                </a:cubicBezTo>
                <a:cubicBezTo>
                  <a:pt x="2544127" y="256223"/>
                  <a:pt x="2532697" y="268606"/>
                  <a:pt x="2518409" y="268606"/>
                </a:cubicBezTo>
                <a:cubicBezTo>
                  <a:pt x="2504122" y="268606"/>
                  <a:pt x="2492692" y="256223"/>
                  <a:pt x="2492692" y="240031"/>
                </a:cubicBezTo>
                <a:cubicBezTo>
                  <a:pt x="2492692" y="223838"/>
                  <a:pt x="2504122" y="211456"/>
                  <a:pt x="2518409" y="211456"/>
                </a:cubicBezTo>
                <a:close/>
                <a:moveTo>
                  <a:pt x="2352674" y="211456"/>
                </a:moveTo>
                <a:cubicBezTo>
                  <a:pt x="2366962" y="211456"/>
                  <a:pt x="2378392" y="223838"/>
                  <a:pt x="2378392" y="240031"/>
                </a:cubicBezTo>
                <a:cubicBezTo>
                  <a:pt x="2378392" y="255271"/>
                  <a:pt x="2366962" y="268606"/>
                  <a:pt x="2352674" y="268606"/>
                </a:cubicBezTo>
                <a:cubicBezTo>
                  <a:pt x="2338387" y="268606"/>
                  <a:pt x="2326957" y="256223"/>
                  <a:pt x="2326957" y="240031"/>
                </a:cubicBezTo>
                <a:cubicBezTo>
                  <a:pt x="2326957" y="224791"/>
                  <a:pt x="2338387" y="211456"/>
                  <a:pt x="2352674" y="211456"/>
                </a:cubicBezTo>
                <a:close/>
                <a:moveTo>
                  <a:pt x="2185987" y="211456"/>
                </a:moveTo>
                <a:cubicBezTo>
                  <a:pt x="2200275" y="211456"/>
                  <a:pt x="2211705" y="223838"/>
                  <a:pt x="2211705" y="240031"/>
                </a:cubicBezTo>
                <a:cubicBezTo>
                  <a:pt x="2211705" y="256223"/>
                  <a:pt x="2200275" y="268606"/>
                  <a:pt x="2185987" y="268606"/>
                </a:cubicBezTo>
                <a:cubicBezTo>
                  <a:pt x="2171700" y="268606"/>
                  <a:pt x="2160270" y="256223"/>
                  <a:pt x="2160270" y="240031"/>
                </a:cubicBezTo>
                <a:cubicBezTo>
                  <a:pt x="2160270" y="223838"/>
                  <a:pt x="2171700" y="211456"/>
                  <a:pt x="2185987" y="211456"/>
                </a:cubicBezTo>
                <a:close/>
                <a:moveTo>
                  <a:pt x="2020252" y="211456"/>
                </a:moveTo>
                <a:cubicBezTo>
                  <a:pt x="2034539" y="211456"/>
                  <a:pt x="2045969" y="223838"/>
                  <a:pt x="2045969" y="240031"/>
                </a:cubicBezTo>
                <a:cubicBezTo>
                  <a:pt x="2045969" y="256223"/>
                  <a:pt x="2034539" y="268606"/>
                  <a:pt x="2020252" y="268606"/>
                </a:cubicBezTo>
                <a:cubicBezTo>
                  <a:pt x="2005964" y="268606"/>
                  <a:pt x="1994534" y="256223"/>
                  <a:pt x="1994534" y="240031"/>
                </a:cubicBezTo>
                <a:cubicBezTo>
                  <a:pt x="1994534" y="223838"/>
                  <a:pt x="2005964" y="211456"/>
                  <a:pt x="2020252" y="211456"/>
                </a:cubicBezTo>
                <a:close/>
                <a:moveTo>
                  <a:pt x="1853565" y="211456"/>
                </a:moveTo>
                <a:cubicBezTo>
                  <a:pt x="1867852" y="211456"/>
                  <a:pt x="1879282" y="223838"/>
                  <a:pt x="1879282" y="240031"/>
                </a:cubicBezTo>
                <a:cubicBezTo>
                  <a:pt x="1879282" y="255271"/>
                  <a:pt x="1867852" y="268606"/>
                  <a:pt x="1853565" y="268606"/>
                </a:cubicBezTo>
                <a:cubicBezTo>
                  <a:pt x="1839277" y="268606"/>
                  <a:pt x="1827847" y="256223"/>
                  <a:pt x="1827847" y="240031"/>
                </a:cubicBezTo>
                <a:cubicBezTo>
                  <a:pt x="1827847" y="224791"/>
                  <a:pt x="1839277" y="211456"/>
                  <a:pt x="1853565" y="211456"/>
                </a:cubicBezTo>
                <a:close/>
                <a:moveTo>
                  <a:pt x="1687829" y="211456"/>
                </a:moveTo>
                <a:cubicBezTo>
                  <a:pt x="1702117" y="211456"/>
                  <a:pt x="1713547" y="223838"/>
                  <a:pt x="1713547" y="240031"/>
                </a:cubicBezTo>
                <a:cubicBezTo>
                  <a:pt x="1713547" y="256223"/>
                  <a:pt x="1702117" y="268606"/>
                  <a:pt x="1687829" y="268606"/>
                </a:cubicBezTo>
                <a:cubicBezTo>
                  <a:pt x="1673542" y="268606"/>
                  <a:pt x="1662112" y="256223"/>
                  <a:pt x="1662112" y="240031"/>
                </a:cubicBezTo>
                <a:cubicBezTo>
                  <a:pt x="1662112" y="223838"/>
                  <a:pt x="1673542" y="211456"/>
                  <a:pt x="1687829" y="211456"/>
                </a:cubicBezTo>
                <a:close/>
                <a:moveTo>
                  <a:pt x="1521142" y="211456"/>
                </a:moveTo>
                <a:cubicBezTo>
                  <a:pt x="1535430" y="211456"/>
                  <a:pt x="1546860" y="223838"/>
                  <a:pt x="1546860" y="240031"/>
                </a:cubicBezTo>
                <a:cubicBezTo>
                  <a:pt x="1546860" y="255271"/>
                  <a:pt x="1535430" y="268606"/>
                  <a:pt x="1521142" y="268606"/>
                </a:cubicBezTo>
                <a:cubicBezTo>
                  <a:pt x="1506855" y="268606"/>
                  <a:pt x="1495425" y="256223"/>
                  <a:pt x="1495425" y="240031"/>
                </a:cubicBezTo>
                <a:cubicBezTo>
                  <a:pt x="1495425" y="224791"/>
                  <a:pt x="1506855" y="211456"/>
                  <a:pt x="1521142" y="211456"/>
                </a:cubicBezTo>
                <a:close/>
                <a:moveTo>
                  <a:pt x="1355407" y="211456"/>
                </a:moveTo>
                <a:cubicBezTo>
                  <a:pt x="1369695" y="211456"/>
                  <a:pt x="1381125" y="223838"/>
                  <a:pt x="1381125" y="240031"/>
                </a:cubicBezTo>
                <a:cubicBezTo>
                  <a:pt x="1381125" y="255271"/>
                  <a:pt x="1369695" y="268606"/>
                  <a:pt x="1355407" y="268606"/>
                </a:cubicBezTo>
                <a:cubicBezTo>
                  <a:pt x="1341120" y="268606"/>
                  <a:pt x="1329690" y="256223"/>
                  <a:pt x="1329690" y="240031"/>
                </a:cubicBezTo>
                <a:cubicBezTo>
                  <a:pt x="1329690" y="224791"/>
                  <a:pt x="1341120" y="211456"/>
                  <a:pt x="1355407" y="211456"/>
                </a:cubicBezTo>
                <a:close/>
                <a:moveTo>
                  <a:pt x="1188720" y="211456"/>
                </a:moveTo>
                <a:cubicBezTo>
                  <a:pt x="1203007" y="211456"/>
                  <a:pt x="1214437" y="223838"/>
                  <a:pt x="1214437" y="240031"/>
                </a:cubicBezTo>
                <a:cubicBezTo>
                  <a:pt x="1214437" y="255271"/>
                  <a:pt x="1203007" y="268606"/>
                  <a:pt x="1188720" y="268606"/>
                </a:cubicBezTo>
                <a:cubicBezTo>
                  <a:pt x="1174432" y="268606"/>
                  <a:pt x="1163002" y="256223"/>
                  <a:pt x="1163002" y="240031"/>
                </a:cubicBezTo>
                <a:cubicBezTo>
                  <a:pt x="1163002" y="224791"/>
                  <a:pt x="1174432" y="211456"/>
                  <a:pt x="1188720" y="211456"/>
                </a:cubicBezTo>
                <a:close/>
                <a:moveTo>
                  <a:pt x="1022985" y="211456"/>
                </a:moveTo>
                <a:cubicBezTo>
                  <a:pt x="1037272" y="211456"/>
                  <a:pt x="1048702" y="223838"/>
                  <a:pt x="1048702" y="240031"/>
                </a:cubicBezTo>
                <a:cubicBezTo>
                  <a:pt x="1048702" y="255271"/>
                  <a:pt x="1037272" y="268606"/>
                  <a:pt x="1022985" y="268606"/>
                </a:cubicBezTo>
                <a:cubicBezTo>
                  <a:pt x="1008697" y="268606"/>
                  <a:pt x="997267" y="256223"/>
                  <a:pt x="997267" y="240031"/>
                </a:cubicBezTo>
                <a:cubicBezTo>
                  <a:pt x="997267" y="224791"/>
                  <a:pt x="1008697" y="211456"/>
                  <a:pt x="1022985" y="211456"/>
                </a:cubicBezTo>
                <a:close/>
                <a:moveTo>
                  <a:pt x="857249" y="211456"/>
                </a:moveTo>
                <a:cubicBezTo>
                  <a:pt x="871537" y="211456"/>
                  <a:pt x="882967" y="223838"/>
                  <a:pt x="882967" y="240031"/>
                </a:cubicBezTo>
                <a:cubicBezTo>
                  <a:pt x="882967" y="255271"/>
                  <a:pt x="871537" y="268606"/>
                  <a:pt x="857249" y="268606"/>
                </a:cubicBezTo>
                <a:cubicBezTo>
                  <a:pt x="842962" y="268606"/>
                  <a:pt x="831532" y="256223"/>
                  <a:pt x="831532" y="240031"/>
                </a:cubicBezTo>
                <a:cubicBezTo>
                  <a:pt x="831532" y="224791"/>
                  <a:pt x="842962" y="211456"/>
                  <a:pt x="857249" y="211456"/>
                </a:cubicBezTo>
                <a:close/>
                <a:moveTo>
                  <a:pt x="690562" y="211456"/>
                </a:moveTo>
                <a:cubicBezTo>
                  <a:pt x="704850" y="211456"/>
                  <a:pt x="716280" y="223838"/>
                  <a:pt x="716280" y="240031"/>
                </a:cubicBezTo>
                <a:cubicBezTo>
                  <a:pt x="716280" y="255271"/>
                  <a:pt x="704850" y="268606"/>
                  <a:pt x="690562" y="268606"/>
                </a:cubicBezTo>
                <a:cubicBezTo>
                  <a:pt x="676275" y="268606"/>
                  <a:pt x="664845" y="256223"/>
                  <a:pt x="664845" y="240031"/>
                </a:cubicBezTo>
                <a:cubicBezTo>
                  <a:pt x="664845" y="224791"/>
                  <a:pt x="676275" y="211456"/>
                  <a:pt x="690562" y="211456"/>
                </a:cubicBezTo>
                <a:close/>
                <a:moveTo>
                  <a:pt x="524827" y="211456"/>
                </a:moveTo>
                <a:cubicBezTo>
                  <a:pt x="539115" y="211456"/>
                  <a:pt x="550545" y="223838"/>
                  <a:pt x="550545" y="240031"/>
                </a:cubicBezTo>
                <a:cubicBezTo>
                  <a:pt x="550545" y="255271"/>
                  <a:pt x="539115" y="268606"/>
                  <a:pt x="524827" y="268606"/>
                </a:cubicBezTo>
                <a:cubicBezTo>
                  <a:pt x="510540" y="268606"/>
                  <a:pt x="499110" y="256223"/>
                  <a:pt x="499110" y="240031"/>
                </a:cubicBezTo>
                <a:cubicBezTo>
                  <a:pt x="499110" y="224791"/>
                  <a:pt x="510540" y="211456"/>
                  <a:pt x="524827" y="211456"/>
                </a:cubicBezTo>
                <a:close/>
                <a:moveTo>
                  <a:pt x="358139" y="211456"/>
                </a:moveTo>
                <a:cubicBezTo>
                  <a:pt x="372427" y="211456"/>
                  <a:pt x="383857" y="223838"/>
                  <a:pt x="383857" y="240031"/>
                </a:cubicBezTo>
                <a:cubicBezTo>
                  <a:pt x="383857" y="255271"/>
                  <a:pt x="372427" y="268606"/>
                  <a:pt x="358139" y="268606"/>
                </a:cubicBezTo>
                <a:cubicBezTo>
                  <a:pt x="343852" y="268606"/>
                  <a:pt x="332422" y="256223"/>
                  <a:pt x="332422" y="240031"/>
                </a:cubicBezTo>
                <a:cubicBezTo>
                  <a:pt x="332422" y="224791"/>
                  <a:pt x="343852" y="211456"/>
                  <a:pt x="358139" y="211456"/>
                </a:cubicBezTo>
                <a:close/>
                <a:moveTo>
                  <a:pt x="192405" y="211456"/>
                </a:moveTo>
                <a:cubicBezTo>
                  <a:pt x="206692" y="211456"/>
                  <a:pt x="218122" y="223838"/>
                  <a:pt x="218122" y="240031"/>
                </a:cubicBezTo>
                <a:cubicBezTo>
                  <a:pt x="218122" y="255271"/>
                  <a:pt x="206692" y="268606"/>
                  <a:pt x="192405" y="268606"/>
                </a:cubicBezTo>
                <a:cubicBezTo>
                  <a:pt x="178117" y="268606"/>
                  <a:pt x="166687" y="256223"/>
                  <a:pt x="166687" y="240031"/>
                </a:cubicBezTo>
                <a:cubicBezTo>
                  <a:pt x="166687" y="224791"/>
                  <a:pt x="178117" y="211456"/>
                  <a:pt x="192405" y="211456"/>
                </a:cubicBezTo>
                <a:close/>
                <a:moveTo>
                  <a:pt x="25718" y="211456"/>
                </a:moveTo>
                <a:cubicBezTo>
                  <a:pt x="40005" y="211456"/>
                  <a:pt x="51435" y="223838"/>
                  <a:pt x="51435" y="240031"/>
                </a:cubicBezTo>
                <a:cubicBezTo>
                  <a:pt x="51435" y="255271"/>
                  <a:pt x="40005" y="268606"/>
                  <a:pt x="25718" y="268606"/>
                </a:cubicBezTo>
                <a:cubicBezTo>
                  <a:pt x="11430" y="268606"/>
                  <a:pt x="0" y="256223"/>
                  <a:pt x="0" y="240031"/>
                </a:cubicBezTo>
                <a:cubicBezTo>
                  <a:pt x="0" y="224791"/>
                  <a:pt x="11430" y="211456"/>
                  <a:pt x="25718" y="211456"/>
                </a:cubicBezTo>
                <a:close/>
                <a:moveTo>
                  <a:pt x="2850832" y="0"/>
                </a:moveTo>
                <a:cubicBezTo>
                  <a:pt x="2865120" y="0"/>
                  <a:pt x="2876550" y="12383"/>
                  <a:pt x="2876550" y="28575"/>
                </a:cubicBezTo>
                <a:cubicBezTo>
                  <a:pt x="2876550" y="44768"/>
                  <a:pt x="2865120" y="57150"/>
                  <a:pt x="2850832" y="57150"/>
                </a:cubicBezTo>
                <a:cubicBezTo>
                  <a:pt x="2836545" y="57150"/>
                  <a:pt x="2825115" y="44768"/>
                  <a:pt x="2825115" y="28575"/>
                </a:cubicBezTo>
                <a:cubicBezTo>
                  <a:pt x="2825115" y="12383"/>
                  <a:pt x="2836545" y="0"/>
                  <a:pt x="2850832" y="0"/>
                </a:cubicBezTo>
                <a:close/>
                <a:moveTo>
                  <a:pt x="2684144" y="0"/>
                </a:moveTo>
                <a:cubicBezTo>
                  <a:pt x="2698432" y="0"/>
                  <a:pt x="2709862" y="12383"/>
                  <a:pt x="2709862" y="28575"/>
                </a:cubicBezTo>
                <a:cubicBezTo>
                  <a:pt x="2709862" y="43815"/>
                  <a:pt x="2698432" y="57150"/>
                  <a:pt x="2684144" y="57150"/>
                </a:cubicBezTo>
                <a:cubicBezTo>
                  <a:pt x="2669857" y="57150"/>
                  <a:pt x="2658427" y="44768"/>
                  <a:pt x="2658427" y="28575"/>
                </a:cubicBezTo>
                <a:cubicBezTo>
                  <a:pt x="2658427" y="12383"/>
                  <a:pt x="2669857" y="0"/>
                  <a:pt x="2684144" y="0"/>
                </a:cubicBezTo>
                <a:close/>
                <a:moveTo>
                  <a:pt x="2518409" y="0"/>
                </a:moveTo>
                <a:cubicBezTo>
                  <a:pt x="2532697" y="0"/>
                  <a:pt x="2544127" y="12383"/>
                  <a:pt x="2544127" y="28575"/>
                </a:cubicBezTo>
                <a:cubicBezTo>
                  <a:pt x="2544127" y="43815"/>
                  <a:pt x="2532697" y="57150"/>
                  <a:pt x="2518409" y="57150"/>
                </a:cubicBezTo>
                <a:cubicBezTo>
                  <a:pt x="2504122" y="57150"/>
                  <a:pt x="2492692" y="44768"/>
                  <a:pt x="2492692" y="28575"/>
                </a:cubicBezTo>
                <a:cubicBezTo>
                  <a:pt x="2492692" y="12383"/>
                  <a:pt x="2504122" y="0"/>
                  <a:pt x="2518409" y="0"/>
                </a:cubicBezTo>
                <a:close/>
                <a:moveTo>
                  <a:pt x="2352674" y="0"/>
                </a:moveTo>
                <a:cubicBezTo>
                  <a:pt x="2366962" y="0"/>
                  <a:pt x="2378392" y="12383"/>
                  <a:pt x="2378392" y="28575"/>
                </a:cubicBezTo>
                <a:cubicBezTo>
                  <a:pt x="2378392" y="43815"/>
                  <a:pt x="2366962" y="57150"/>
                  <a:pt x="2352674" y="57150"/>
                </a:cubicBezTo>
                <a:cubicBezTo>
                  <a:pt x="2338387" y="57150"/>
                  <a:pt x="2326957" y="44768"/>
                  <a:pt x="2326957" y="28575"/>
                </a:cubicBezTo>
                <a:cubicBezTo>
                  <a:pt x="2326957" y="12383"/>
                  <a:pt x="2338387" y="0"/>
                  <a:pt x="2352674" y="0"/>
                </a:cubicBezTo>
                <a:close/>
                <a:moveTo>
                  <a:pt x="2185987" y="0"/>
                </a:moveTo>
                <a:cubicBezTo>
                  <a:pt x="2200275" y="0"/>
                  <a:pt x="2211705" y="12383"/>
                  <a:pt x="2211705" y="28575"/>
                </a:cubicBezTo>
                <a:cubicBezTo>
                  <a:pt x="2211705" y="43815"/>
                  <a:pt x="2200275" y="57150"/>
                  <a:pt x="2185987" y="57150"/>
                </a:cubicBezTo>
                <a:cubicBezTo>
                  <a:pt x="2171700" y="57150"/>
                  <a:pt x="2160270" y="44768"/>
                  <a:pt x="2160270" y="28575"/>
                </a:cubicBezTo>
                <a:cubicBezTo>
                  <a:pt x="2160270" y="12383"/>
                  <a:pt x="2171700" y="0"/>
                  <a:pt x="2185987" y="0"/>
                </a:cubicBezTo>
                <a:close/>
                <a:moveTo>
                  <a:pt x="2020252" y="0"/>
                </a:moveTo>
                <a:cubicBezTo>
                  <a:pt x="2034539" y="0"/>
                  <a:pt x="2045969" y="12383"/>
                  <a:pt x="2045969" y="28575"/>
                </a:cubicBezTo>
                <a:cubicBezTo>
                  <a:pt x="2045969" y="43815"/>
                  <a:pt x="2034539" y="57150"/>
                  <a:pt x="2020252" y="57150"/>
                </a:cubicBezTo>
                <a:cubicBezTo>
                  <a:pt x="2005964" y="57150"/>
                  <a:pt x="1994534" y="44768"/>
                  <a:pt x="1994534" y="28575"/>
                </a:cubicBezTo>
                <a:cubicBezTo>
                  <a:pt x="1994534" y="12383"/>
                  <a:pt x="2005964" y="0"/>
                  <a:pt x="2020252" y="0"/>
                </a:cubicBezTo>
                <a:close/>
                <a:moveTo>
                  <a:pt x="1853565" y="0"/>
                </a:moveTo>
                <a:cubicBezTo>
                  <a:pt x="1867852" y="0"/>
                  <a:pt x="1879282" y="12383"/>
                  <a:pt x="1879282" y="28575"/>
                </a:cubicBezTo>
                <a:cubicBezTo>
                  <a:pt x="1879282" y="43815"/>
                  <a:pt x="1867852" y="57150"/>
                  <a:pt x="1853565" y="57150"/>
                </a:cubicBezTo>
                <a:cubicBezTo>
                  <a:pt x="1839277" y="57150"/>
                  <a:pt x="1827847" y="44768"/>
                  <a:pt x="1827847" y="28575"/>
                </a:cubicBezTo>
                <a:cubicBezTo>
                  <a:pt x="1827847" y="12383"/>
                  <a:pt x="1839277" y="0"/>
                  <a:pt x="1853565" y="0"/>
                </a:cubicBezTo>
                <a:close/>
                <a:moveTo>
                  <a:pt x="1687829" y="0"/>
                </a:moveTo>
                <a:cubicBezTo>
                  <a:pt x="1702117" y="0"/>
                  <a:pt x="1713547" y="12383"/>
                  <a:pt x="1713547" y="28575"/>
                </a:cubicBezTo>
                <a:cubicBezTo>
                  <a:pt x="1713547" y="43815"/>
                  <a:pt x="1702117" y="57150"/>
                  <a:pt x="1687829" y="57150"/>
                </a:cubicBezTo>
                <a:cubicBezTo>
                  <a:pt x="1673542" y="57150"/>
                  <a:pt x="1662112" y="44768"/>
                  <a:pt x="1662112" y="28575"/>
                </a:cubicBezTo>
                <a:cubicBezTo>
                  <a:pt x="1662112" y="12383"/>
                  <a:pt x="1673542" y="0"/>
                  <a:pt x="1687829" y="0"/>
                </a:cubicBezTo>
                <a:close/>
                <a:moveTo>
                  <a:pt x="1521142" y="0"/>
                </a:moveTo>
                <a:cubicBezTo>
                  <a:pt x="1535430" y="0"/>
                  <a:pt x="1546860" y="12383"/>
                  <a:pt x="1546860" y="28575"/>
                </a:cubicBezTo>
                <a:cubicBezTo>
                  <a:pt x="1546860" y="43815"/>
                  <a:pt x="1535430" y="57150"/>
                  <a:pt x="1521142" y="57150"/>
                </a:cubicBezTo>
                <a:cubicBezTo>
                  <a:pt x="1506855" y="57150"/>
                  <a:pt x="1495425" y="44768"/>
                  <a:pt x="1495425" y="28575"/>
                </a:cubicBezTo>
                <a:cubicBezTo>
                  <a:pt x="1495425" y="12383"/>
                  <a:pt x="1506855" y="0"/>
                  <a:pt x="1521142" y="0"/>
                </a:cubicBezTo>
                <a:close/>
                <a:moveTo>
                  <a:pt x="1355407" y="0"/>
                </a:moveTo>
                <a:cubicBezTo>
                  <a:pt x="1369695" y="0"/>
                  <a:pt x="1381125" y="12383"/>
                  <a:pt x="1381125" y="28575"/>
                </a:cubicBezTo>
                <a:cubicBezTo>
                  <a:pt x="1381125" y="44768"/>
                  <a:pt x="1369695" y="57150"/>
                  <a:pt x="1355407" y="57150"/>
                </a:cubicBezTo>
                <a:cubicBezTo>
                  <a:pt x="1341120" y="57150"/>
                  <a:pt x="1329690" y="44768"/>
                  <a:pt x="1329690" y="28575"/>
                </a:cubicBezTo>
                <a:cubicBezTo>
                  <a:pt x="1329690" y="12383"/>
                  <a:pt x="1341120" y="0"/>
                  <a:pt x="1355407" y="0"/>
                </a:cubicBezTo>
                <a:close/>
                <a:moveTo>
                  <a:pt x="1188720" y="0"/>
                </a:moveTo>
                <a:cubicBezTo>
                  <a:pt x="1203007" y="0"/>
                  <a:pt x="1214437" y="12383"/>
                  <a:pt x="1214437" y="28575"/>
                </a:cubicBezTo>
                <a:cubicBezTo>
                  <a:pt x="1214437" y="43815"/>
                  <a:pt x="1203007" y="57150"/>
                  <a:pt x="1188720" y="57150"/>
                </a:cubicBezTo>
                <a:cubicBezTo>
                  <a:pt x="1174432" y="57150"/>
                  <a:pt x="1163002" y="44768"/>
                  <a:pt x="1163002" y="28575"/>
                </a:cubicBezTo>
                <a:cubicBezTo>
                  <a:pt x="1163002" y="12383"/>
                  <a:pt x="1174432" y="0"/>
                  <a:pt x="1188720" y="0"/>
                </a:cubicBezTo>
                <a:close/>
                <a:moveTo>
                  <a:pt x="1022985" y="0"/>
                </a:moveTo>
                <a:cubicBezTo>
                  <a:pt x="1037272" y="0"/>
                  <a:pt x="1048702" y="12383"/>
                  <a:pt x="1048702" y="28575"/>
                </a:cubicBezTo>
                <a:cubicBezTo>
                  <a:pt x="1048702" y="43815"/>
                  <a:pt x="1037272" y="57150"/>
                  <a:pt x="1022985" y="57150"/>
                </a:cubicBezTo>
                <a:cubicBezTo>
                  <a:pt x="1008697" y="57150"/>
                  <a:pt x="997267" y="44768"/>
                  <a:pt x="997267" y="28575"/>
                </a:cubicBezTo>
                <a:cubicBezTo>
                  <a:pt x="997267" y="12383"/>
                  <a:pt x="1008697" y="0"/>
                  <a:pt x="1022985" y="0"/>
                </a:cubicBezTo>
                <a:close/>
                <a:moveTo>
                  <a:pt x="857249" y="0"/>
                </a:moveTo>
                <a:cubicBezTo>
                  <a:pt x="871537" y="0"/>
                  <a:pt x="882967" y="12383"/>
                  <a:pt x="882967" y="28575"/>
                </a:cubicBezTo>
                <a:cubicBezTo>
                  <a:pt x="882967" y="43815"/>
                  <a:pt x="871537" y="57150"/>
                  <a:pt x="857249" y="57150"/>
                </a:cubicBezTo>
                <a:cubicBezTo>
                  <a:pt x="842962" y="57150"/>
                  <a:pt x="831532" y="44768"/>
                  <a:pt x="831532" y="28575"/>
                </a:cubicBezTo>
                <a:cubicBezTo>
                  <a:pt x="831532" y="12383"/>
                  <a:pt x="842962" y="0"/>
                  <a:pt x="857249" y="0"/>
                </a:cubicBezTo>
                <a:close/>
                <a:moveTo>
                  <a:pt x="690562" y="0"/>
                </a:moveTo>
                <a:cubicBezTo>
                  <a:pt x="704850" y="0"/>
                  <a:pt x="716280" y="12383"/>
                  <a:pt x="716280" y="28575"/>
                </a:cubicBezTo>
                <a:cubicBezTo>
                  <a:pt x="716280" y="43815"/>
                  <a:pt x="704850" y="57150"/>
                  <a:pt x="690562" y="57150"/>
                </a:cubicBezTo>
                <a:cubicBezTo>
                  <a:pt x="676275" y="57150"/>
                  <a:pt x="664845" y="44768"/>
                  <a:pt x="664845" y="28575"/>
                </a:cubicBezTo>
                <a:cubicBezTo>
                  <a:pt x="664845" y="12383"/>
                  <a:pt x="676275" y="0"/>
                  <a:pt x="690562" y="0"/>
                </a:cubicBezTo>
                <a:close/>
                <a:moveTo>
                  <a:pt x="524827" y="0"/>
                </a:moveTo>
                <a:cubicBezTo>
                  <a:pt x="539115" y="0"/>
                  <a:pt x="550545" y="12383"/>
                  <a:pt x="550545" y="28575"/>
                </a:cubicBezTo>
                <a:cubicBezTo>
                  <a:pt x="550545" y="43815"/>
                  <a:pt x="539115" y="57150"/>
                  <a:pt x="524827" y="57150"/>
                </a:cubicBezTo>
                <a:cubicBezTo>
                  <a:pt x="510540" y="57150"/>
                  <a:pt x="499110" y="44768"/>
                  <a:pt x="499110" y="28575"/>
                </a:cubicBezTo>
                <a:cubicBezTo>
                  <a:pt x="499110" y="12383"/>
                  <a:pt x="510540" y="0"/>
                  <a:pt x="524827" y="0"/>
                </a:cubicBezTo>
                <a:close/>
                <a:moveTo>
                  <a:pt x="358139" y="0"/>
                </a:moveTo>
                <a:cubicBezTo>
                  <a:pt x="372427" y="0"/>
                  <a:pt x="383857" y="12383"/>
                  <a:pt x="383857" y="28575"/>
                </a:cubicBezTo>
                <a:cubicBezTo>
                  <a:pt x="383857" y="43815"/>
                  <a:pt x="372427" y="57150"/>
                  <a:pt x="358139" y="57150"/>
                </a:cubicBezTo>
                <a:cubicBezTo>
                  <a:pt x="343852" y="57150"/>
                  <a:pt x="332422" y="44768"/>
                  <a:pt x="332422" y="28575"/>
                </a:cubicBezTo>
                <a:cubicBezTo>
                  <a:pt x="332422" y="12383"/>
                  <a:pt x="343852" y="0"/>
                  <a:pt x="358139" y="0"/>
                </a:cubicBezTo>
                <a:close/>
                <a:moveTo>
                  <a:pt x="192405" y="0"/>
                </a:moveTo>
                <a:cubicBezTo>
                  <a:pt x="206692" y="0"/>
                  <a:pt x="218122" y="12383"/>
                  <a:pt x="218122" y="28575"/>
                </a:cubicBezTo>
                <a:cubicBezTo>
                  <a:pt x="218122" y="43815"/>
                  <a:pt x="206692" y="57150"/>
                  <a:pt x="192405" y="57150"/>
                </a:cubicBezTo>
                <a:cubicBezTo>
                  <a:pt x="178117" y="57150"/>
                  <a:pt x="166687" y="44768"/>
                  <a:pt x="166687" y="28575"/>
                </a:cubicBezTo>
                <a:cubicBezTo>
                  <a:pt x="166687" y="12383"/>
                  <a:pt x="178117" y="0"/>
                  <a:pt x="192405" y="0"/>
                </a:cubicBezTo>
                <a:close/>
                <a:moveTo>
                  <a:pt x="25718" y="0"/>
                </a:moveTo>
                <a:cubicBezTo>
                  <a:pt x="40005" y="0"/>
                  <a:pt x="51435" y="12383"/>
                  <a:pt x="51435" y="28575"/>
                </a:cubicBezTo>
                <a:cubicBezTo>
                  <a:pt x="51435" y="43815"/>
                  <a:pt x="40005" y="57150"/>
                  <a:pt x="25718" y="57150"/>
                </a:cubicBezTo>
                <a:cubicBezTo>
                  <a:pt x="11430" y="57150"/>
                  <a:pt x="0" y="43815"/>
                  <a:pt x="0" y="28575"/>
                </a:cubicBezTo>
                <a:cubicBezTo>
                  <a:pt x="0" y="12383"/>
                  <a:pt x="11430" y="0"/>
                  <a:pt x="25718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7625E068-F201-4CE2-A2E4-F83B41A3F73F}"/>
              </a:ext>
            </a:extLst>
          </p:cNvPr>
          <p:cNvSpPr/>
          <p:nvPr/>
        </p:nvSpPr>
        <p:spPr>
          <a:xfrm>
            <a:off x="-313313" y="2101801"/>
            <a:ext cx="1957703" cy="1957703"/>
          </a:xfrm>
          <a:custGeom>
            <a:avLst/>
            <a:gdLst>
              <a:gd name="connsiteX0" fmla="*/ 865796 w 1731592"/>
              <a:gd name="connsiteY0" fmla="*/ 1731591 h 1731591"/>
              <a:gd name="connsiteX1" fmla="*/ 0 w 1731592"/>
              <a:gd name="connsiteY1" fmla="*/ 865796 h 1731591"/>
              <a:gd name="connsiteX2" fmla="*/ 865796 w 1731592"/>
              <a:gd name="connsiteY2" fmla="*/ 0 h 1731591"/>
              <a:gd name="connsiteX3" fmla="*/ 1731592 w 1731592"/>
              <a:gd name="connsiteY3" fmla="*/ 865796 h 1731591"/>
              <a:gd name="connsiteX4" fmla="*/ 865796 w 1731592"/>
              <a:gd name="connsiteY4" fmla="*/ 1731591 h 1731591"/>
              <a:gd name="connsiteX5" fmla="*/ 865796 w 1731592"/>
              <a:gd name="connsiteY5" fmla="*/ 312562 h 1731591"/>
              <a:gd name="connsiteX6" fmla="*/ 312562 w 1731592"/>
              <a:gd name="connsiteY6" fmla="*/ 865796 h 1731591"/>
              <a:gd name="connsiteX7" fmla="*/ 865796 w 1731592"/>
              <a:gd name="connsiteY7" fmla="*/ 1419030 h 1731591"/>
              <a:gd name="connsiteX8" fmla="*/ 1419031 w 1731592"/>
              <a:gd name="connsiteY8" fmla="*/ 865796 h 1731591"/>
              <a:gd name="connsiteX9" fmla="*/ 865796 w 1731592"/>
              <a:gd name="connsiteY9" fmla="*/ 312562 h 173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1592" h="1731591">
                <a:moveTo>
                  <a:pt x="865796" y="1731591"/>
                </a:moveTo>
                <a:cubicBezTo>
                  <a:pt x="388827" y="1731591"/>
                  <a:pt x="0" y="1343390"/>
                  <a:pt x="0" y="865796"/>
                </a:cubicBezTo>
                <a:cubicBezTo>
                  <a:pt x="0" y="388201"/>
                  <a:pt x="388201" y="0"/>
                  <a:pt x="865796" y="0"/>
                </a:cubicBezTo>
                <a:cubicBezTo>
                  <a:pt x="1343390" y="0"/>
                  <a:pt x="1731592" y="388201"/>
                  <a:pt x="1731592" y="865796"/>
                </a:cubicBezTo>
                <a:cubicBezTo>
                  <a:pt x="1730966" y="1343390"/>
                  <a:pt x="1342764" y="1731591"/>
                  <a:pt x="865796" y="1731591"/>
                </a:cubicBezTo>
                <a:close/>
                <a:moveTo>
                  <a:pt x="865796" y="312562"/>
                </a:moveTo>
                <a:cubicBezTo>
                  <a:pt x="560736" y="312562"/>
                  <a:pt x="312562" y="560736"/>
                  <a:pt x="312562" y="865796"/>
                </a:cubicBezTo>
                <a:cubicBezTo>
                  <a:pt x="312562" y="1170856"/>
                  <a:pt x="560736" y="1419030"/>
                  <a:pt x="865796" y="1419030"/>
                </a:cubicBezTo>
                <a:cubicBezTo>
                  <a:pt x="1170855" y="1419030"/>
                  <a:pt x="1419031" y="1170856"/>
                  <a:pt x="1419031" y="865796"/>
                </a:cubicBezTo>
                <a:cubicBezTo>
                  <a:pt x="1418405" y="560736"/>
                  <a:pt x="1170855" y="312562"/>
                  <a:pt x="865796" y="312562"/>
                </a:cubicBezTo>
                <a:close/>
              </a:path>
            </a:pathLst>
          </a:custGeom>
          <a:solidFill>
            <a:srgbClr val="FE7916"/>
          </a:solidFill>
          <a:ln w="6251" cap="flat">
            <a:noFill/>
            <a:prstDash val="solid"/>
            <a:miter/>
          </a:ln>
          <a:effectLst>
            <a:outerShdw blurRad="152400" algn="ctr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A4D8BEA6-D6BA-4295-B1EE-E32E9D26075F}"/>
              </a:ext>
            </a:extLst>
          </p:cNvPr>
          <p:cNvSpPr/>
          <p:nvPr/>
        </p:nvSpPr>
        <p:spPr>
          <a:xfrm>
            <a:off x="9676622" y="1735805"/>
            <a:ext cx="3162299" cy="3162300"/>
          </a:xfrm>
          <a:custGeom>
            <a:avLst/>
            <a:gdLst>
              <a:gd name="connsiteX0" fmla="*/ 1581149 w 3162299"/>
              <a:gd name="connsiteY0" fmla="*/ 3162300 h 3162300"/>
              <a:gd name="connsiteX1" fmla="*/ 0 w 3162299"/>
              <a:gd name="connsiteY1" fmla="*/ 1581150 h 3162300"/>
              <a:gd name="connsiteX2" fmla="*/ 1581149 w 3162299"/>
              <a:gd name="connsiteY2" fmla="*/ 0 h 3162300"/>
              <a:gd name="connsiteX3" fmla="*/ 3162300 w 3162299"/>
              <a:gd name="connsiteY3" fmla="*/ 1581150 h 3162300"/>
              <a:gd name="connsiteX4" fmla="*/ 1581149 w 3162299"/>
              <a:gd name="connsiteY4" fmla="*/ 3162300 h 3162300"/>
              <a:gd name="connsiteX5" fmla="*/ 1581149 w 3162299"/>
              <a:gd name="connsiteY5" fmla="*/ 571500 h 3162300"/>
              <a:gd name="connsiteX6" fmla="*/ 571500 w 3162299"/>
              <a:gd name="connsiteY6" fmla="*/ 1581150 h 3162300"/>
              <a:gd name="connsiteX7" fmla="*/ 1581149 w 3162299"/>
              <a:gd name="connsiteY7" fmla="*/ 2590800 h 3162300"/>
              <a:gd name="connsiteX8" fmla="*/ 2590800 w 3162299"/>
              <a:gd name="connsiteY8" fmla="*/ 1581150 h 3162300"/>
              <a:gd name="connsiteX9" fmla="*/ 1581149 w 3162299"/>
              <a:gd name="connsiteY9" fmla="*/ 5715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62299" h="3162300">
                <a:moveTo>
                  <a:pt x="1581149" y="3162300"/>
                </a:moveTo>
                <a:cubicBezTo>
                  <a:pt x="709613" y="3162300"/>
                  <a:pt x="0" y="2452688"/>
                  <a:pt x="0" y="1581150"/>
                </a:cubicBezTo>
                <a:cubicBezTo>
                  <a:pt x="0" y="709613"/>
                  <a:pt x="709613" y="0"/>
                  <a:pt x="1581149" y="0"/>
                </a:cubicBezTo>
                <a:cubicBezTo>
                  <a:pt x="2452687" y="0"/>
                  <a:pt x="3162300" y="709613"/>
                  <a:pt x="3162300" y="1581150"/>
                </a:cubicBezTo>
                <a:cubicBezTo>
                  <a:pt x="3162300" y="2452688"/>
                  <a:pt x="2452687" y="3162300"/>
                  <a:pt x="1581149" y="3162300"/>
                </a:cubicBezTo>
                <a:close/>
                <a:moveTo>
                  <a:pt x="1581149" y="571500"/>
                </a:moveTo>
                <a:cubicBezTo>
                  <a:pt x="1024890" y="571500"/>
                  <a:pt x="571500" y="1024890"/>
                  <a:pt x="571500" y="1581150"/>
                </a:cubicBezTo>
                <a:cubicBezTo>
                  <a:pt x="571500" y="2137410"/>
                  <a:pt x="1024890" y="2590800"/>
                  <a:pt x="1581149" y="2590800"/>
                </a:cubicBezTo>
                <a:cubicBezTo>
                  <a:pt x="2137410" y="2590800"/>
                  <a:pt x="2590800" y="2137410"/>
                  <a:pt x="2590800" y="1581150"/>
                </a:cubicBezTo>
                <a:cubicBezTo>
                  <a:pt x="2590800" y="1024890"/>
                  <a:pt x="2137410" y="571500"/>
                  <a:pt x="1581149" y="571500"/>
                </a:cubicBezTo>
                <a:close/>
              </a:path>
            </a:pathLst>
          </a:custGeom>
          <a:noFill/>
          <a:ln w="50800" cap="flat">
            <a:solidFill>
              <a:srgbClr val="FE882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1F98B1AE-F24B-4816-89CC-3A43DD6CBD01}"/>
              </a:ext>
            </a:extLst>
          </p:cNvPr>
          <p:cNvSpPr/>
          <p:nvPr/>
        </p:nvSpPr>
        <p:spPr>
          <a:xfrm>
            <a:off x="462116" y="3429000"/>
            <a:ext cx="11267768" cy="4889090"/>
          </a:xfrm>
          <a:prstGeom prst="roundRect">
            <a:avLst>
              <a:gd name="adj" fmla="val 9264"/>
            </a:avLst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E1B41CE7-1DE8-4514-8BBA-C6BA34A90417}"/>
              </a:ext>
            </a:extLst>
          </p:cNvPr>
          <p:cNvSpPr/>
          <p:nvPr/>
        </p:nvSpPr>
        <p:spPr>
          <a:xfrm>
            <a:off x="1076773" y="1251155"/>
            <a:ext cx="10038454" cy="3968545"/>
          </a:xfrm>
          <a:prstGeom prst="roundRect">
            <a:avLst>
              <a:gd name="adj" fmla="val 9264"/>
            </a:avLst>
          </a:prstGeom>
          <a:blipFill dpi="0" rotWithShape="1">
            <a:blip r:embed="rId3"/>
            <a:srcRect/>
            <a:stretch>
              <a:fillRect t="-56942" b="-11706"/>
            </a:stretch>
          </a:blip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C83BAE-3F50-4381-A567-846A5C80D7D4}"/>
              </a:ext>
            </a:extLst>
          </p:cNvPr>
          <p:cNvSpPr txBox="1"/>
          <p:nvPr/>
        </p:nvSpPr>
        <p:spPr>
          <a:xfrm>
            <a:off x="207013" y="315137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 LOGO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444E0C-BB7C-4191-A193-B2606C890D2E}"/>
              </a:ext>
            </a:extLst>
          </p:cNvPr>
          <p:cNvSpPr txBox="1"/>
          <p:nvPr/>
        </p:nvSpPr>
        <p:spPr>
          <a:xfrm>
            <a:off x="3724200" y="4375650"/>
            <a:ext cx="47436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12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" panose="00000500000000000000" pitchFamily="50" charset="0"/>
              </a:rPr>
              <a:t>LOREM IPSUM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915A20-CBEF-46C4-AA15-EA190C43FB07}"/>
              </a:ext>
            </a:extLst>
          </p:cNvPr>
          <p:cNvSpPr txBox="1"/>
          <p:nvPr/>
        </p:nvSpPr>
        <p:spPr>
          <a:xfrm>
            <a:off x="1822241" y="4553000"/>
            <a:ext cx="85475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SIMPLE TO USE</a:t>
            </a:r>
          </a:p>
        </p:txBody>
      </p:sp>
      <p:grpSp>
        <p:nvGrpSpPr>
          <p:cNvPr id="10" name="-">
            <a:extLst>
              <a:ext uri="{FF2B5EF4-FFF2-40B4-BE49-F238E27FC236}">
                <a16:creationId xmlns:a16="http://schemas.microsoft.com/office/drawing/2014/main" id="{ADAD7743-189B-4F7E-A668-005D6F1EDC7C}"/>
              </a:ext>
            </a:extLst>
          </p:cNvPr>
          <p:cNvGrpSpPr/>
          <p:nvPr/>
        </p:nvGrpSpPr>
        <p:grpSpPr>
          <a:xfrm rot="3169598">
            <a:off x="-261047" y="4221203"/>
            <a:ext cx="2213526" cy="2213526"/>
            <a:chOff x="5539740" y="-722405"/>
            <a:chExt cx="3162300" cy="3162300"/>
          </a:xfrm>
          <a:solidFill>
            <a:schemeClr val="accent1"/>
          </a:solidFill>
        </p:grpSpPr>
        <p:sp>
          <p:nvSpPr>
            <p:cNvPr id="11" name="-">
              <a:extLst>
                <a:ext uri="{FF2B5EF4-FFF2-40B4-BE49-F238E27FC236}">
                  <a16:creationId xmlns:a16="http://schemas.microsoft.com/office/drawing/2014/main" id="{AD4E1F47-B9E0-480D-965C-105834A6A453}"/>
                </a:ext>
              </a:extLst>
            </p:cNvPr>
            <p:cNvSpPr/>
            <p:nvPr/>
          </p:nvSpPr>
          <p:spPr>
            <a:xfrm>
              <a:off x="7120889" y="-722405"/>
              <a:ext cx="1581150" cy="1581150"/>
            </a:xfrm>
            <a:custGeom>
              <a:avLst/>
              <a:gdLst>
                <a:gd name="connsiteX0" fmla="*/ 1581150 w 1581150"/>
                <a:gd name="connsiteY0" fmla="*/ 1581150 h 1581150"/>
                <a:gd name="connsiteX1" fmla="*/ 1009650 w 1581150"/>
                <a:gd name="connsiteY1" fmla="*/ 1581150 h 1581150"/>
                <a:gd name="connsiteX2" fmla="*/ 0 w 1581150"/>
                <a:gd name="connsiteY2" fmla="*/ 571500 h 1581150"/>
                <a:gd name="connsiteX3" fmla="*/ 0 w 1581150"/>
                <a:gd name="connsiteY3" fmla="*/ 0 h 1581150"/>
                <a:gd name="connsiteX4" fmla="*/ 1581150 w 1581150"/>
                <a:gd name="connsiteY4" fmla="*/ 1581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0" h="1581150">
                  <a:moveTo>
                    <a:pt x="1581150" y="1581150"/>
                  </a:moveTo>
                  <a:lnTo>
                    <a:pt x="1009650" y="1581150"/>
                  </a:ln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-">
              <a:extLst>
                <a:ext uri="{FF2B5EF4-FFF2-40B4-BE49-F238E27FC236}">
                  <a16:creationId xmlns:a16="http://schemas.microsoft.com/office/drawing/2014/main" id="{80730468-8D80-430F-B893-CD29E9979A07}"/>
                </a:ext>
              </a:extLst>
            </p:cNvPr>
            <p:cNvSpPr/>
            <p:nvPr/>
          </p:nvSpPr>
          <p:spPr>
            <a:xfrm>
              <a:off x="5539740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F83676-F204-440F-8FBB-E917E3248AD5}"/>
              </a:ext>
            </a:extLst>
          </p:cNvPr>
          <p:cNvSpPr txBox="1"/>
          <p:nvPr/>
        </p:nvSpPr>
        <p:spPr>
          <a:xfrm>
            <a:off x="2104988" y="5423296"/>
            <a:ext cx="79820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rhoncus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dignissim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mattis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eget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egestas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accumsan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951CB679-F893-455E-9CDC-114E7CB8339A}"/>
              </a:ext>
            </a:extLst>
          </p:cNvPr>
          <p:cNvGrpSpPr/>
          <p:nvPr/>
        </p:nvGrpSpPr>
        <p:grpSpPr>
          <a:xfrm>
            <a:off x="10667238" y="371999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7C5F4483-B5EF-47A1-B36A-63CF1F1938BE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B5426B4E-2CF1-4A83-BD5D-D9A6D0FD5F81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374EBCBF-FCB0-4AFE-9523-0AAF606B5473}"/>
              </a:ext>
            </a:extLst>
          </p:cNvPr>
          <p:cNvGrpSpPr/>
          <p:nvPr/>
        </p:nvGrpSpPr>
        <p:grpSpPr>
          <a:xfrm>
            <a:off x="11115227" y="371999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593CBB43-4344-4AA8-8CA5-27AADEB35BA3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aphic 1069">
              <a:extLst>
                <a:ext uri="{FF2B5EF4-FFF2-40B4-BE49-F238E27FC236}">
                  <a16:creationId xmlns:a16="http://schemas.microsoft.com/office/drawing/2014/main" id="{4CC4BA8D-D1A3-49DC-9294-3CD336804CBE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2E33C801-A087-478D-9842-A855B8069DB6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-">
                <a:extLst>
                  <a:ext uri="{FF2B5EF4-FFF2-40B4-BE49-F238E27FC236}">
                    <a16:creationId xmlns:a16="http://schemas.microsoft.com/office/drawing/2014/main" id="{543B3E8E-7EE2-4995-B6B1-F1DD978D710C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6" name="-">
            <a:extLst>
              <a:ext uri="{FF2B5EF4-FFF2-40B4-BE49-F238E27FC236}">
                <a16:creationId xmlns:a16="http://schemas.microsoft.com/office/drawing/2014/main" id="{2CB795A6-BA2E-44B0-9D81-D1ED124329AF}"/>
              </a:ext>
            </a:extLst>
          </p:cNvPr>
          <p:cNvGrpSpPr/>
          <p:nvPr/>
        </p:nvGrpSpPr>
        <p:grpSpPr>
          <a:xfrm>
            <a:off x="11563217" y="373094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BF5A77B2-E870-469C-B0E0-353C10B9892E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4C18A2A6-A793-4776-B1EF-F542A4185038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-">
            <a:extLst>
              <a:ext uri="{FF2B5EF4-FFF2-40B4-BE49-F238E27FC236}">
                <a16:creationId xmlns:a16="http://schemas.microsoft.com/office/drawing/2014/main" id="{0CD81771-178B-4899-BCCE-E425854836A9}"/>
              </a:ext>
            </a:extLst>
          </p:cNvPr>
          <p:cNvSpPr/>
          <p:nvPr/>
        </p:nvSpPr>
        <p:spPr>
          <a:xfrm>
            <a:off x="5078363" y="6185761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D0016F4-F132-4246-B81B-78B0850059D4}"/>
              </a:ext>
            </a:extLst>
          </p:cNvPr>
          <p:cNvSpPr txBox="1"/>
          <p:nvPr/>
        </p:nvSpPr>
        <p:spPr>
          <a:xfrm>
            <a:off x="5210463" y="6246134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</p:spTree>
    <p:extLst>
      <p:ext uri="{BB962C8B-B14F-4D97-AF65-F5344CB8AC3E}">
        <p14:creationId xmlns:p14="http://schemas.microsoft.com/office/powerpoint/2010/main" val="1620545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7.40741E-7 L 0 -0.01458 " pathEditMode="relative" rAng="0" ptsTypes="AA">
                                      <p:cBhvr>
                                        <p:cTn id="14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accel="10000" decel="21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2700000">
                                      <p:cBhvr>
                                        <p:cTn id="34" dur="3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2" dur="1625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E-6 -4.81481E-6 L -0.03099 0.0007 " pathEditMode="relative" rAng="0" ptsTypes="AA">
                                      <p:cBhvr>
                                        <p:cTn id="48" dur="3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2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31" grpId="0" animBg="1"/>
      <p:bldP spid="31" grpId="1" animBg="1"/>
      <p:bldP spid="7" grpId="0" animBg="1"/>
      <p:bldP spid="7" grpId="1" animBg="1"/>
      <p:bldP spid="4" grpId="0" animBg="1"/>
      <p:bldP spid="5" grpId="0" animBg="1"/>
      <p:bldP spid="5" grpId="1" animBg="1"/>
      <p:bldP spid="6" grpId="0"/>
      <p:bldP spid="8" grpId="0"/>
      <p:bldP spid="9" grpId="0"/>
      <p:bldP spid="17" grpId="0"/>
      <p:bldP spid="29" grpId="0" animBg="1"/>
      <p:bldP spid="29" grpId="1" animBg="1"/>
      <p:bldP spid="29" grpId="2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-">
            <a:extLst>
              <a:ext uri="{FF2B5EF4-FFF2-40B4-BE49-F238E27FC236}">
                <a16:creationId xmlns:a16="http://schemas.microsoft.com/office/drawing/2014/main" id="{BF3958DA-D0E0-4B1B-B128-7D076D5B8289}"/>
              </a:ext>
            </a:extLst>
          </p:cNvPr>
          <p:cNvSpPr/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85B1E3BC-1D10-4905-9142-7D7D68523190}"/>
              </a:ext>
            </a:extLst>
          </p:cNvPr>
          <p:cNvSpPr/>
          <p:nvPr/>
        </p:nvSpPr>
        <p:spPr>
          <a:xfrm>
            <a:off x="-777824" y="-1352024"/>
            <a:ext cx="3162299" cy="3162300"/>
          </a:xfrm>
          <a:custGeom>
            <a:avLst/>
            <a:gdLst>
              <a:gd name="connsiteX0" fmla="*/ 1581149 w 3162299"/>
              <a:gd name="connsiteY0" fmla="*/ 3162300 h 3162300"/>
              <a:gd name="connsiteX1" fmla="*/ 0 w 3162299"/>
              <a:gd name="connsiteY1" fmla="*/ 1581150 h 3162300"/>
              <a:gd name="connsiteX2" fmla="*/ 1581149 w 3162299"/>
              <a:gd name="connsiteY2" fmla="*/ 0 h 3162300"/>
              <a:gd name="connsiteX3" fmla="*/ 3162300 w 3162299"/>
              <a:gd name="connsiteY3" fmla="*/ 1581150 h 3162300"/>
              <a:gd name="connsiteX4" fmla="*/ 1581149 w 3162299"/>
              <a:gd name="connsiteY4" fmla="*/ 3162300 h 3162300"/>
              <a:gd name="connsiteX5" fmla="*/ 1581149 w 3162299"/>
              <a:gd name="connsiteY5" fmla="*/ 571500 h 3162300"/>
              <a:gd name="connsiteX6" fmla="*/ 571500 w 3162299"/>
              <a:gd name="connsiteY6" fmla="*/ 1581150 h 3162300"/>
              <a:gd name="connsiteX7" fmla="*/ 1581149 w 3162299"/>
              <a:gd name="connsiteY7" fmla="*/ 2590800 h 3162300"/>
              <a:gd name="connsiteX8" fmla="*/ 2590800 w 3162299"/>
              <a:gd name="connsiteY8" fmla="*/ 1581150 h 3162300"/>
              <a:gd name="connsiteX9" fmla="*/ 1581149 w 3162299"/>
              <a:gd name="connsiteY9" fmla="*/ 5715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62299" h="3162300">
                <a:moveTo>
                  <a:pt x="1581149" y="3162300"/>
                </a:moveTo>
                <a:cubicBezTo>
                  <a:pt x="709613" y="3162300"/>
                  <a:pt x="0" y="2452688"/>
                  <a:pt x="0" y="1581150"/>
                </a:cubicBezTo>
                <a:cubicBezTo>
                  <a:pt x="0" y="709613"/>
                  <a:pt x="709613" y="0"/>
                  <a:pt x="1581149" y="0"/>
                </a:cubicBezTo>
                <a:cubicBezTo>
                  <a:pt x="2452687" y="0"/>
                  <a:pt x="3162300" y="709613"/>
                  <a:pt x="3162300" y="1581150"/>
                </a:cubicBezTo>
                <a:cubicBezTo>
                  <a:pt x="3162300" y="2452688"/>
                  <a:pt x="2452687" y="3162300"/>
                  <a:pt x="1581149" y="3162300"/>
                </a:cubicBezTo>
                <a:close/>
                <a:moveTo>
                  <a:pt x="1581149" y="571500"/>
                </a:moveTo>
                <a:cubicBezTo>
                  <a:pt x="1024890" y="571500"/>
                  <a:pt x="571500" y="1024890"/>
                  <a:pt x="571500" y="1581150"/>
                </a:cubicBezTo>
                <a:cubicBezTo>
                  <a:pt x="571500" y="2137410"/>
                  <a:pt x="1024890" y="2590800"/>
                  <a:pt x="1581149" y="2590800"/>
                </a:cubicBezTo>
                <a:cubicBezTo>
                  <a:pt x="2137410" y="2590800"/>
                  <a:pt x="2590800" y="2137410"/>
                  <a:pt x="2590800" y="1581150"/>
                </a:cubicBezTo>
                <a:cubicBezTo>
                  <a:pt x="2590800" y="1024890"/>
                  <a:pt x="2137410" y="571500"/>
                  <a:pt x="1581149" y="571500"/>
                </a:cubicBezTo>
                <a:close/>
              </a:path>
            </a:pathLst>
          </a:custGeom>
          <a:noFill/>
          <a:ln w="50800" cap="flat">
            <a:solidFill>
              <a:srgbClr val="FE882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B516EB4C-6960-40F3-AA49-65F52162A6BC}"/>
              </a:ext>
            </a:extLst>
          </p:cNvPr>
          <p:cNvSpPr/>
          <p:nvPr/>
        </p:nvSpPr>
        <p:spPr>
          <a:xfrm rot="5400000">
            <a:off x="3705116" y="5243972"/>
            <a:ext cx="2876550" cy="1959293"/>
          </a:xfrm>
          <a:custGeom>
            <a:avLst/>
            <a:gdLst>
              <a:gd name="connsiteX0" fmla="*/ 2850832 w 2876550"/>
              <a:gd name="connsiteY0" fmla="*/ 1902143 h 1959293"/>
              <a:gd name="connsiteX1" fmla="*/ 2876550 w 2876550"/>
              <a:gd name="connsiteY1" fmla="*/ 1930718 h 1959293"/>
              <a:gd name="connsiteX2" fmla="*/ 2850832 w 2876550"/>
              <a:gd name="connsiteY2" fmla="*/ 1959293 h 1959293"/>
              <a:gd name="connsiteX3" fmla="*/ 2825115 w 2876550"/>
              <a:gd name="connsiteY3" fmla="*/ 1930718 h 1959293"/>
              <a:gd name="connsiteX4" fmla="*/ 2850832 w 2876550"/>
              <a:gd name="connsiteY4" fmla="*/ 1902143 h 1959293"/>
              <a:gd name="connsiteX5" fmla="*/ 2684144 w 2876550"/>
              <a:gd name="connsiteY5" fmla="*/ 1902143 h 1959293"/>
              <a:gd name="connsiteX6" fmla="*/ 2709862 w 2876550"/>
              <a:gd name="connsiteY6" fmla="*/ 1930718 h 1959293"/>
              <a:gd name="connsiteX7" fmla="*/ 2684144 w 2876550"/>
              <a:gd name="connsiteY7" fmla="*/ 1959293 h 1959293"/>
              <a:gd name="connsiteX8" fmla="*/ 2658427 w 2876550"/>
              <a:gd name="connsiteY8" fmla="*/ 1930718 h 1959293"/>
              <a:gd name="connsiteX9" fmla="*/ 2684144 w 2876550"/>
              <a:gd name="connsiteY9" fmla="*/ 1902143 h 1959293"/>
              <a:gd name="connsiteX10" fmla="*/ 2518409 w 2876550"/>
              <a:gd name="connsiteY10" fmla="*/ 1902143 h 1959293"/>
              <a:gd name="connsiteX11" fmla="*/ 2544127 w 2876550"/>
              <a:gd name="connsiteY11" fmla="*/ 1930718 h 1959293"/>
              <a:gd name="connsiteX12" fmla="*/ 2518409 w 2876550"/>
              <a:gd name="connsiteY12" fmla="*/ 1959293 h 1959293"/>
              <a:gd name="connsiteX13" fmla="*/ 2492692 w 2876550"/>
              <a:gd name="connsiteY13" fmla="*/ 1930718 h 1959293"/>
              <a:gd name="connsiteX14" fmla="*/ 2518409 w 2876550"/>
              <a:gd name="connsiteY14" fmla="*/ 1902143 h 1959293"/>
              <a:gd name="connsiteX15" fmla="*/ 2352674 w 2876550"/>
              <a:gd name="connsiteY15" fmla="*/ 1902143 h 1959293"/>
              <a:gd name="connsiteX16" fmla="*/ 2378392 w 2876550"/>
              <a:gd name="connsiteY16" fmla="*/ 1930718 h 1959293"/>
              <a:gd name="connsiteX17" fmla="*/ 2352674 w 2876550"/>
              <a:gd name="connsiteY17" fmla="*/ 1959293 h 1959293"/>
              <a:gd name="connsiteX18" fmla="*/ 2326957 w 2876550"/>
              <a:gd name="connsiteY18" fmla="*/ 1930718 h 1959293"/>
              <a:gd name="connsiteX19" fmla="*/ 2352674 w 2876550"/>
              <a:gd name="connsiteY19" fmla="*/ 1902143 h 1959293"/>
              <a:gd name="connsiteX20" fmla="*/ 2185987 w 2876550"/>
              <a:gd name="connsiteY20" fmla="*/ 1902143 h 1959293"/>
              <a:gd name="connsiteX21" fmla="*/ 2211705 w 2876550"/>
              <a:gd name="connsiteY21" fmla="*/ 1930718 h 1959293"/>
              <a:gd name="connsiteX22" fmla="*/ 2185987 w 2876550"/>
              <a:gd name="connsiteY22" fmla="*/ 1959293 h 1959293"/>
              <a:gd name="connsiteX23" fmla="*/ 2160270 w 2876550"/>
              <a:gd name="connsiteY23" fmla="*/ 1930718 h 1959293"/>
              <a:gd name="connsiteX24" fmla="*/ 2185987 w 2876550"/>
              <a:gd name="connsiteY24" fmla="*/ 1902143 h 1959293"/>
              <a:gd name="connsiteX25" fmla="*/ 2020252 w 2876550"/>
              <a:gd name="connsiteY25" fmla="*/ 1902143 h 1959293"/>
              <a:gd name="connsiteX26" fmla="*/ 2045969 w 2876550"/>
              <a:gd name="connsiteY26" fmla="*/ 1930718 h 1959293"/>
              <a:gd name="connsiteX27" fmla="*/ 2020252 w 2876550"/>
              <a:gd name="connsiteY27" fmla="*/ 1959293 h 1959293"/>
              <a:gd name="connsiteX28" fmla="*/ 1994534 w 2876550"/>
              <a:gd name="connsiteY28" fmla="*/ 1930718 h 1959293"/>
              <a:gd name="connsiteX29" fmla="*/ 2020252 w 2876550"/>
              <a:gd name="connsiteY29" fmla="*/ 1902143 h 1959293"/>
              <a:gd name="connsiteX30" fmla="*/ 1853565 w 2876550"/>
              <a:gd name="connsiteY30" fmla="*/ 1902143 h 1959293"/>
              <a:gd name="connsiteX31" fmla="*/ 1879282 w 2876550"/>
              <a:gd name="connsiteY31" fmla="*/ 1930718 h 1959293"/>
              <a:gd name="connsiteX32" fmla="*/ 1853565 w 2876550"/>
              <a:gd name="connsiteY32" fmla="*/ 1959293 h 1959293"/>
              <a:gd name="connsiteX33" fmla="*/ 1827847 w 2876550"/>
              <a:gd name="connsiteY33" fmla="*/ 1930718 h 1959293"/>
              <a:gd name="connsiteX34" fmla="*/ 1853565 w 2876550"/>
              <a:gd name="connsiteY34" fmla="*/ 1902143 h 1959293"/>
              <a:gd name="connsiteX35" fmla="*/ 1687829 w 2876550"/>
              <a:gd name="connsiteY35" fmla="*/ 1902143 h 1959293"/>
              <a:gd name="connsiteX36" fmla="*/ 1713547 w 2876550"/>
              <a:gd name="connsiteY36" fmla="*/ 1930718 h 1959293"/>
              <a:gd name="connsiteX37" fmla="*/ 1687829 w 2876550"/>
              <a:gd name="connsiteY37" fmla="*/ 1959293 h 1959293"/>
              <a:gd name="connsiteX38" fmla="*/ 1662112 w 2876550"/>
              <a:gd name="connsiteY38" fmla="*/ 1930718 h 1959293"/>
              <a:gd name="connsiteX39" fmla="*/ 1687829 w 2876550"/>
              <a:gd name="connsiteY39" fmla="*/ 1902143 h 1959293"/>
              <a:gd name="connsiteX40" fmla="*/ 1521142 w 2876550"/>
              <a:gd name="connsiteY40" fmla="*/ 1902143 h 1959293"/>
              <a:gd name="connsiteX41" fmla="*/ 1546860 w 2876550"/>
              <a:gd name="connsiteY41" fmla="*/ 1930718 h 1959293"/>
              <a:gd name="connsiteX42" fmla="*/ 1521142 w 2876550"/>
              <a:gd name="connsiteY42" fmla="*/ 1959293 h 1959293"/>
              <a:gd name="connsiteX43" fmla="*/ 1495425 w 2876550"/>
              <a:gd name="connsiteY43" fmla="*/ 1930718 h 1959293"/>
              <a:gd name="connsiteX44" fmla="*/ 1521142 w 2876550"/>
              <a:gd name="connsiteY44" fmla="*/ 1902143 h 1959293"/>
              <a:gd name="connsiteX45" fmla="*/ 1355407 w 2876550"/>
              <a:gd name="connsiteY45" fmla="*/ 1902143 h 1959293"/>
              <a:gd name="connsiteX46" fmla="*/ 1381125 w 2876550"/>
              <a:gd name="connsiteY46" fmla="*/ 1930718 h 1959293"/>
              <a:gd name="connsiteX47" fmla="*/ 1355407 w 2876550"/>
              <a:gd name="connsiteY47" fmla="*/ 1959293 h 1959293"/>
              <a:gd name="connsiteX48" fmla="*/ 1329690 w 2876550"/>
              <a:gd name="connsiteY48" fmla="*/ 1930718 h 1959293"/>
              <a:gd name="connsiteX49" fmla="*/ 1355407 w 2876550"/>
              <a:gd name="connsiteY49" fmla="*/ 1902143 h 1959293"/>
              <a:gd name="connsiteX50" fmla="*/ 1188720 w 2876550"/>
              <a:gd name="connsiteY50" fmla="*/ 1902143 h 1959293"/>
              <a:gd name="connsiteX51" fmla="*/ 1214437 w 2876550"/>
              <a:gd name="connsiteY51" fmla="*/ 1930718 h 1959293"/>
              <a:gd name="connsiteX52" fmla="*/ 1188720 w 2876550"/>
              <a:gd name="connsiteY52" fmla="*/ 1959293 h 1959293"/>
              <a:gd name="connsiteX53" fmla="*/ 1163002 w 2876550"/>
              <a:gd name="connsiteY53" fmla="*/ 1930718 h 1959293"/>
              <a:gd name="connsiteX54" fmla="*/ 1188720 w 2876550"/>
              <a:gd name="connsiteY54" fmla="*/ 1902143 h 1959293"/>
              <a:gd name="connsiteX55" fmla="*/ 1022985 w 2876550"/>
              <a:gd name="connsiteY55" fmla="*/ 1902143 h 1959293"/>
              <a:gd name="connsiteX56" fmla="*/ 1048702 w 2876550"/>
              <a:gd name="connsiteY56" fmla="*/ 1930718 h 1959293"/>
              <a:gd name="connsiteX57" fmla="*/ 1022985 w 2876550"/>
              <a:gd name="connsiteY57" fmla="*/ 1959293 h 1959293"/>
              <a:gd name="connsiteX58" fmla="*/ 997267 w 2876550"/>
              <a:gd name="connsiteY58" fmla="*/ 1930718 h 1959293"/>
              <a:gd name="connsiteX59" fmla="*/ 1022985 w 2876550"/>
              <a:gd name="connsiteY59" fmla="*/ 1902143 h 1959293"/>
              <a:gd name="connsiteX60" fmla="*/ 857249 w 2876550"/>
              <a:gd name="connsiteY60" fmla="*/ 1902143 h 1959293"/>
              <a:gd name="connsiteX61" fmla="*/ 882967 w 2876550"/>
              <a:gd name="connsiteY61" fmla="*/ 1930718 h 1959293"/>
              <a:gd name="connsiteX62" fmla="*/ 857249 w 2876550"/>
              <a:gd name="connsiteY62" fmla="*/ 1959293 h 1959293"/>
              <a:gd name="connsiteX63" fmla="*/ 831532 w 2876550"/>
              <a:gd name="connsiteY63" fmla="*/ 1930718 h 1959293"/>
              <a:gd name="connsiteX64" fmla="*/ 857249 w 2876550"/>
              <a:gd name="connsiteY64" fmla="*/ 1902143 h 1959293"/>
              <a:gd name="connsiteX65" fmla="*/ 690562 w 2876550"/>
              <a:gd name="connsiteY65" fmla="*/ 1902143 h 1959293"/>
              <a:gd name="connsiteX66" fmla="*/ 716280 w 2876550"/>
              <a:gd name="connsiteY66" fmla="*/ 1930718 h 1959293"/>
              <a:gd name="connsiteX67" fmla="*/ 690562 w 2876550"/>
              <a:gd name="connsiteY67" fmla="*/ 1959293 h 1959293"/>
              <a:gd name="connsiteX68" fmla="*/ 664845 w 2876550"/>
              <a:gd name="connsiteY68" fmla="*/ 1930718 h 1959293"/>
              <a:gd name="connsiteX69" fmla="*/ 690562 w 2876550"/>
              <a:gd name="connsiteY69" fmla="*/ 1902143 h 1959293"/>
              <a:gd name="connsiteX70" fmla="*/ 524827 w 2876550"/>
              <a:gd name="connsiteY70" fmla="*/ 1902143 h 1959293"/>
              <a:gd name="connsiteX71" fmla="*/ 550545 w 2876550"/>
              <a:gd name="connsiteY71" fmla="*/ 1930718 h 1959293"/>
              <a:gd name="connsiteX72" fmla="*/ 524827 w 2876550"/>
              <a:gd name="connsiteY72" fmla="*/ 1959293 h 1959293"/>
              <a:gd name="connsiteX73" fmla="*/ 499110 w 2876550"/>
              <a:gd name="connsiteY73" fmla="*/ 1930718 h 1959293"/>
              <a:gd name="connsiteX74" fmla="*/ 524827 w 2876550"/>
              <a:gd name="connsiteY74" fmla="*/ 1902143 h 1959293"/>
              <a:gd name="connsiteX75" fmla="*/ 358139 w 2876550"/>
              <a:gd name="connsiteY75" fmla="*/ 1902143 h 1959293"/>
              <a:gd name="connsiteX76" fmla="*/ 383857 w 2876550"/>
              <a:gd name="connsiteY76" fmla="*/ 1930718 h 1959293"/>
              <a:gd name="connsiteX77" fmla="*/ 358139 w 2876550"/>
              <a:gd name="connsiteY77" fmla="*/ 1959293 h 1959293"/>
              <a:gd name="connsiteX78" fmla="*/ 332422 w 2876550"/>
              <a:gd name="connsiteY78" fmla="*/ 1930718 h 1959293"/>
              <a:gd name="connsiteX79" fmla="*/ 358139 w 2876550"/>
              <a:gd name="connsiteY79" fmla="*/ 1902143 h 1959293"/>
              <a:gd name="connsiteX80" fmla="*/ 192405 w 2876550"/>
              <a:gd name="connsiteY80" fmla="*/ 1902143 h 1959293"/>
              <a:gd name="connsiteX81" fmla="*/ 218122 w 2876550"/>
              <a:gd name="connsiteY81" fmla="*/ 1930718 h 1959293"/>
              <a:gd name="connsiteX82" fmla="*/ 192405 w 2876550"/>
              <a:gd name="connsiteY82" fmla="*/ 1959293 h 1959293"/>
              <a:gd name="connsiteX83" fmla="*/ 166687 w 2876550"/>
              <a:gd name="connsiteY83" fmla="*/ 1930718 h 1959293"/>
              <a:gd name="connsiteX84" fmla="*/ 192405 w 2876550"/>
              <a:gd name="connsiteY84" fmla="*/ 1902143 h 1959293"/>
              <a:gd name="connsiteX85" fmla="*/ 25718 w 2876550"/>
              <a:gd name="connsiteY85" fmla="*/ 1902143 h 1959293"/>
              <a:gd name="connsiteX86" fmla="*/ 51435 w 2876550"/>
              <a:gd name="connsiteY86" fmla="*/ 1930718 h 1959293"/>
              <a:gd name="connsiteX87" fmla="*/ 25718 w 2876550"/>
              <a:gd name="connsiteY87" fmla="*/ 1959293 h 1959293"/>
              <a:gd name="connsiteX88" fmla="*/ 0 w 2876550"/>
              <a:gd name="connsiteY88" fmla="*/ 1930718 h 1959293"/>
              <a:gd name="connsiteX89" fmla="*/ 25718 w 2876550"/>
              <a:gd name="connsiteY89" fmla="*/ 1902143 h 1959293"/>
              <a:gd name="connsiteX90" fmla="*/ 2850832 w 2876550"/>
              <a:gd name="connsiteY90" fmla="*/ 1690688 h 1959293"/>
              <a:gd name="connsiteX91" fmla="*/ 2876550 w 2876550"/>
              <a:gd name="connsiteY91" fmla="*/ 1719263 h 1959293"/>
              <a:gd name="connsiteX92" fmla="*/ 2850832 w 2876550"/>
              <a:gd name="connsiteY92" fmla="*/ 1747838 h 1959293"/>
              <a:gd name="connsiteX93" fmla="*/ 2825115 w 2876550"/>
              <a:gd name="connsiteY93" fmla="*/ 1719263 h 1959293"/>
              <a:gd name="connsiteX94" fmla="*/ 2850832 w 2876550"/>
              <a:gd name="connsiteY94" fmla="*/ 1690688 h 1959293"/>
              <a:gd name="connsiteX95" fmla="*/ 2684144 w 2876550"/>
              <a:gd name="connsiteY95" fmla="*/ 1690688 h 1959293"/>
              <a:gd name="connsiteX96" fmla="*/ 2709862 w 2876550"/>
              <a:gd name="connsiteY96" fmla="*/ 1719263 h 1959293"/>
              <a:gd name="connsiteX97" fmla="*/ 2684144 w 2876550"/>
              <a:gd name="connsiteY97" fmla="*/ 1747838 h 1959293"/>
              <a:gd name="connsiteX98" fmla="*/ 2658427 w 2876550"/>
              <a:gd name="connsiteY98" fmla="*/ 1719263 h 1959293"/>
              <a:gd name="connsiteX99" fmla="*/ 2684144 w 2876550"/>
              <a:gd name="connsiteY99" fmla="*/ 1690688 h 1959293"/>
              <a:gd name="connsiteX100" fmla="*/ 2518409 w 2876550"/>
              <a:gd name="connsiteY100" fmla="*/ 1690688 h 1959293"/>
              <a:gd name="connsiteX101" fmla="*/ 2544127 w 2876550"/>
              <a:gd name="connsiteY101" fmla="*/ 1719263 h 1959293"/>
              <a:gd name="connsiteX102" fmla="*/ 2518409 w 2876550"/>
              <a:gd name="connsiteY102" fmla="*/ 1747838 h 1959293"/>
              <a:gd name="connsiteX103" fmla="*/ 2492692 w 2876550"/>
              <a:gd name="connsiteY103" fmla="*/ 1719263 h 1959293"/>
              <a:gd name="connsiteX104" fmla="*/ 2518409 w 2876550"/>
              <a:gd name="connsiteY104" fmla="*/ 1690688 h 1959293"/>
              <a:gd name="connsiteX105" fmla="*/ 2352674 w 2876550"/>
              <a:gd name="connsiteY105" fmla="*/ 1690688 h 1959293"/>
              <a:gd name="connsiteX106" fmla="*/ 2378392 w 2876550"/>
              <a:gd name="connsiteY106" fmla="*/ 1719263 h 1959293"/>
              <a:gd name="connsiteX107" fmla="*/ 2352674 w 2876550"/>
              <a:gd name="connsiteY107" fmla="*/ 1747838 h 1959293"/>
              <a:gd name="connsiteX108" fmla="*/ 2326957 w 2876550"/>
              <a:gd name="connsiteY108" fmla="*/ 1719263 h 1959293"/>
              <a:gd name="connsiteX109" fmla="*/ 2352674 w 2876550"/>
              <a:gd name="connsiteY109" fmla="*/ 1690688 h 1959293"/>
              <a:gd name="connsiteX110" fmla="*/ 2185987 w 2876550"/>
              <a:gd name="connsiteY110" fmla="*/ 1690688 h 1959293"/>
              <a:gd name="connsiteX111" fmla="*/ 2211705 w 2876550"/>
              <a:gd name="connsiteY111" fmla="*/ 1719263 h 1959293"/>
              <a:gd name="connsiteX112" fmla="*/ 2185987 w 2876550"/>
              <a:gd name="connsiteY112" fmla="*/ 1747838 h 1959293"/>
              <a:gd name="connsiteX113" fmla="*/ 2160270 w 2876550"/>
              <a:gd name="connsiteY113" fmla="*/ 1719263 h 1959293"/>
              <a:gd name="connsiteX114" fmla="*/ 2185987 w 2876550"/>
              <a:gd name="connsiteY114" fmla="*/ 1690688 h 1959293"/>
              <a:gd name="connsiteX115" fmla="*/ 2020252 w 2876550"/>
              <a:gd name="connsiteY115" fmla="*/ 1690688 h 1959293"/>
              <a:gd name="connsiteX116" fmla="*/ 2045969 w 2876550"/>
              <a:gd name="connsiteY116" fmla="*/ 1719263 h 1959293"/>
              <a:gd name="connsiteX117" fmla="*/ 2020252 w 2876550"/>
              <a:gd name="connsiteY117" fmla="*/ 1747838 h 1959293"/>
              <a:gd name="connsiteX118" fmla="*/ 1994534 w 2876550"/>
              <a:gd name="connsiteY118" fmla="*/ 1719263 h 1959293"/>
              <a:gd name="connsiteX119" fmla="*/ 2020252 w 2876550"/>
              <a:gd name="connsiteY119" fmla="*/ 1690688 h 1959293"/>
              <a:gd name="connsiteX120" fmla="*/ 1853565 w 2876550"/>
              <a:gd name="connsiteY120" fmla="*/ 1690688 h 1959293"/>
              <a:gd name="connsiteX121" fmla="*/ 1879282 w 2876550"/>
              <a:gd name="connsiteY121" fmla="*/ 1719263 h 1959293"/>
              <a:gd name="connsiteX122" fmla="*/ 1853565 w 2876550"/>
              <a:gd name="connsiteY122" fmla="*/ 1747838 h 1959293"/>
              <a:gd name="connsiteX123" fmla="*/ 1827847 w 2876550"/>
              <a:gd name="connsiteY123" fmla="*/ 1719263 h 1959293"/>
              <a:gd name="connsiteX124" fmla="*/ 1853565 w 2876550"/>
              <a:gd name="connsiteY124" fmla="*/ 1690688 h 1959293"/>
              <a:gd name="connsiteX125" fmla="*/ 1687829 w 2876550"/>
              <a:gd name="connsiteY125" fmla="*/ 1690688 h 1959293"/>
              <a:gd name="connsiteX126" fmla="*/ 1713547 w 2876550"/>
              <a:gd name="connsiteY126" fmla="*/ 1719263 h 1959293"/>
              <a:gd name="connsiteX127" fmla="*/ 1687829 w 2876550"/>
              <a:gd name="connsiteY127" fmla="*/ 1747838 h 1959293"/>
              <a:gd name="connsiteX128" fmla="*/ 1662112 w 2876550"/>
              <a:gd name="connsiteY128" fmla="*/ 1719263 h 1959293"/>
              <a:gd name="connsiteX129" fmla="*/ 1687829 w 2876550"/>
              <a:gd name="connsiteY129" fmla="*/ 1690688 h 1959293"/>
              <a:gd name="connsiteX130" fmla="*/ 1521142 w 2876550"/>
              <a:gd name="connsiteY130" fmla="*/ 1690688 h 1959293"/>
              <a:gd name="connsiteX131" fmla="*/ 1546860 w 2876550"/>
              <a:gd name="connsiteY131" fmla="*/ 1719263 h 1959293"/>
              <a:gd name="connsiteX132" fmla="*/ 1521142 w 2876550"/>
              <a:gd name="connsiteY132" fmla="*/ 1747838 h 1959293"/>
              <a:gd name="connsiteX133" fmla="*/ 1495425 w 2876550"/>
              <a:gd name="connsiteY133" fmla="*/ 1719263 h 1959293"/>
              <a:gd name="connsiteX134" fmla="*/ 1521142 w 2876550"/>
              <a:gd name="connsiteY134" fmla="*/ 1690688 h 1959293"/>
              <a:gd name="connsiteX135" fmla="*/ 1355407 w 2876550"/>
              <a:gd name="connsiteY135" fmla="*/ 1690688 h 1959293"/>
              <a:gd name="connsiteX136" fmla="*/ 1381125 w 2876550"/>
              <a:gd name="connsiteY136" fmla="*/ 1719263 h 1959293"/>
              <a:gd name="connsiteX137" fmla="*/ 1355407 w 2876550"/>
              <a:gd name="connsiteY137" fmla="*/ 1747838 h 1959293"/>
              <a:gd name="connsiteX138" fmla="*/ 1329690 w 2876550"/>
              <a:gd name="connsiteY138" fmla="*/ 1719263 h 1959293"/>
              <a:gd name="connsiteX139" fmla="*/ 1355407 w 2876550"/>
              <a:gd name="connsiteY139" fmla="*/ 1690688 h 1959293"/>
              <a:gd name="connsiteX140" fmla="*/ 1188720 w 2876550"/>
              <a:gd name="connsiteY140" fmla="*/ 1690688 h 1959293"/>
              <a:gd name="connsiteX141" fmla="*/ 1214437 w 2876550"/>
              <a:gd name="connsiteY141" fmla="*/ 1719263 h 1959293"/>
              <a:gd name="connsiteX142" fmla="*/ 1188720 w 2876550"/>
              <a:gd name="connsiteY142" fmla="*/ 1747838 h 1959293"/>
              <a:gd name="connsiteX143" fmla="*/ 1163002 w 2876550"/>
              <a:gd name="connsiteY143" fmla="*/ 1719263 h 1959293"/>
              <a:gd name="connsiteX144" fmla="*/ 1188720 w 2876550"/>
              <a:gd name="connsiteY144" fmla="*/ 1690688 h 1959293"/>
              <a:gd name="connsiteX145" fmla="*/ 1022985 w 2876550"/>
              <a:gd name="connsiteY145" fmla="*/ 1690688 h 1959293"/>
              <a:gd name="connsiteX146" fmla="*/ 1048702 w 2876550"/>
              <a:gd name="connsiteY146" fmla="*/ 1719263 h 1959293"/>
              <a:gd name="connsiteX147" fmla="*/ 1022985 w 2876550"/>
              <a:gd name="connsiteY147" fmla="*/ 1747838 h 1959293"/>
              <a:gd name="connsiteX148" fmla="*/ 997267 w 2876550"/>
              <a:gd name="connsiteY148" fmla="*/ 1719263 h 1959293"/>
              <a:gd name="connsiteX149" fmla="*/ 1022985 w 2876550"/>
              <a:gd name="connsiteY149" fmla="*/ 1690688 h 1959293"/>
              <a:gd name="connsiteX150" fmla="*/ 857249 w 2876550"/>
              <a:gd name="connsiteY150" fmla="*/ 1690688 h 1959293"/>
              <a:gd name="connsiteX151" fmla="*/ 882967 w 2876550"/>
              <a:gd name="connsiteY151" fmla="*/ 1719263 h 1959293"/>
              <a:gd name="connsiteX152" fmla="*/ 857249 w 2876550"/>
              <a:gd name="connsiteY152" fmla="*/ 1747838 h 1959293"/>
              <a:gd name="connsiteX153" fmla="*/ 831532 w 2876550"/>
              <a:gd name="connsiteY153" fmla="*/ 1719263 h 1959293"/>
              <a:gd name="connsiteX154" fmla="*/ 857249 w 2876550"/>
              <a:gd name="connsiteY154" fmla="*/ 1690688 h 1959293"/>
              <a:gd name="connsiteX155" fmla="*/ 690562 w 2876550"/>
              <a:gd name="connsiteY155" fmla="*/ 1690688 h 1959293"/>
              <a:gd name="connsiteX156" fmla="*/ 716280 w 2876550"/>
              <a:gd name="connsiteY156" fmla="*/ 1719263 h 1959293"/>
              <a:gd name="connsiteX157" fmla="*/ 690562 w 2876550"/>
              <a:gd name="connsiteY157" fmla="*/ 1747838 h 1959293"/>
              <a:gd name="connsiteX158" fmla="*/ 664845 w 2876550"/>
              <a:gd name="connsiteY158" fmla="*/ 1719263 h 1959293"/>
              <a:gd name="connsiteX159" fmla="*/ 690562 w 2876550"/>
              <a:gd name="connsiteY159" fmla="*/ 1690688 h 1959293"/>
              <a:gd name="connsiteX160" fmla="*/ 524827 w 2876550"/>
              <a:gd name="connsiteY160" fmla="*/ 1690688 h 1959293"/>
              <a:gd name="connsiteX161" fmla="*/ 550545 w 2876550"/>
              <a:gd name="connsiteY161" fmla="*/ 1719263 h 1959293"/>
              <a:gd name="connsiteX162" fmla="*/ 524827 w 2876550"/>
              <a:gd name="connsiteY162" fmla="*/ 1747838 h 1959293"/>
              <a:gd name="connsiteX163" fmla="*/ 499110 w 2876550"/>
              <a:gd name="connsiteY163" fmla="*/ 1719263 h 1959293"/>
              <a:gd name="connsiteX164" fmla="*/ 524827 w 2876550"/>
              <a:gd name="connsiteY164" fmla="*/ 1690688 h 1959293"/>
              <a:gd name="connsiteX165" fmla="*/ 358139 w 2876550"/>
              <a:gd name="connsiteY165" fmla="*/ 1690688 h 1959293"/>
              <a:gd name="connsiteX166" fmla="*/ 383857 w 2876550"/>
              <a:gd name="connsiteY166" fmla="*/ 1719263 h 1959293"/>
              <a:gd name="connsiteX167" fmla="*/ 358139 w 2876550"/>
              <a:gd name="connsiteY167" fmla="*/ 1747838 h 1959293"/>
              <a:gd name="connsiteX168" fmla="*/ 332422 w 2876550"/>
              <a:gd name="connsiteY168" fmla="*/ 1719263 h 1959293"/>
              <a:gd name="connsiteX169" fmla="*/ 358139 w 2876550"/>
              <a:gd name="connsiteY169" fmla="*/ 1690688 h 1959293"/>
              <a:gd name="connsiteX170" fmla="*/ 192405 w 2876550"/>
              <a:gd name="connsiteY170" fmla="*/ 1690688 h 1959293"/>
              <a:gd name="connsiteX171" fmla="*/ 218122 w 2876550"/>
              <a:gd name="connsiteY171" fmla="*/ 1719263 h 1959293"/>
              <a:gd name="connsiteX172" fmla="*/ 192405 w 2876550"/>
              <a:gd name="connsiteY172" fmla="*/ 1747838 h 1959293"/>
              <a:gd name="connsiteX173" fmla="*/ 166687 w 2876550"/>
              <a:gd name="connsiteY173" fmla="*/ 1719263 h 1959293"/>
              <a:gd name="connsiteX174" fmla="*/ 192405 w 2876550"/>
              <a:gd name="connsiteY174" fmla="*/ 1690688 h 1959293"/>
              <a:gd name="connsiteX175" fmla="*/ 25718 w 2876550"/>
              <a:gd name="connsiteY175" fmla="*/ 1690688 h 1959293"/>
              <a:gd name="connsiteX176" fmla="*/ 51435 w 2876550"/>
              <a:gd name="connsiteY176" fmla="*/ 1719263 h 1959293"/>
              <a:gd name="connsiteX177" fmla="*/ 25718 w 2876550"/>
              <a:gd name="connsiteY177" fmla="*/ 1747838 h 1959293"/>
              <a:gd name="connsiteX178" fmla="*/ 0 w 2876550"/>
              <a:gd name="connsiteY178" fmla="*/ 1719263 h 1959293"/>
              <a:gd name="connsiteX179" fmla="*/ 25718 w 2876550"/>
              <a:gd name="connsiteY179" fmla="*/ 1690688 h 1959293"/>
              <a:gd name="connsiteX180" fmla="*/ 2020252 w 2876550"/>
              <a:gd name="connsiteY180" fmla="*/ 1480185 h 1959293"/>
              <a:gd name="connsiteX181" fmla="*/ 2045969 w 2876550"/>
              <a:gd name="connsiteY181" fmla="*/ 1508760 h 1959293"/>
              <a:gd name="connsiteX182" fmla="*/ 2020252 w 2876550"/>
              <a:gd name="connsiteY182" fmla="*/ 1537335 h 1959293"/>
              <a:gd name="connsiteX183" fmla="*/ 1994534 w 2876550"/>
              <a:gd name="connsiteY183" fmla="*/ 1508760 h 1959293"/>
              <a:gd name="connsiteX184" fmla="*/ 2020252 w 2876550"/>
              <a:gd name="connsiteY184" fmla="*/ 1480185 h 1959293"/>
              <a:gd name="connsiteX185" fmla="*/ 1853565 w 2876550"/>
              <a:gd name="connsiteY185" fmla="*/ 1480185 h 1959293"/>
              <a:gd name="connsiteX186" fmla="*/ 1879282 w 2876550"/>
              <a:gd name="connsiteY186" fmla="*/ 1508760 h 1959293"/>
              <a:gd name="connsiteX187" fmla="*/ 1853565 w 2876550"/>
              <a:gd name="connsiteY187" fmla="*/ 1537335 h 1959293"/>
              <a:gd name="connsiteX188" fmla="*/ 1827847 w 2876550"/>
              <a:gd name="connsiteY188" fmla="*/ 1508760 h 1959293"/>
              <a:gd name="connsiteX189" fmla="*/ 1853565 w 2876550"/>
              <a:gd name="connsiteY189" fmla="*/ 1480185 h 1959293"/>
              <a:gd name="connsiteX190" fmla="*/ 1687829 w 2876550"/>
              <a:gd name="connsiteY190" fmla="*/ 1480185 h 1959293"/>
              <a:gd name="connsiteX191" fmla="*/ 1713547 w 2876550"/>
              <a:gd name="connsiteY191" fmla="*/ 1508760 h 1959293"/>
              <a:gd name="connsiteX192" fmla="*/ 1687829 w 2876550"/>
              <a:gd name="connsiteY192" fmla="*/ 1537335 h 1959293"/>
              <a:gd name="connsiteX193" fmla="*/ 1662112 w 2876550"/>
              <a:gd name="connsiteY193" fmla="*/ 1508760 h 1959293"/>
              <a:gd name="connsiteX194" fmla="*/ 1687829 w 2876550"/>
              <a:gd name="connsiteY194" fmla="*/ 1480185 h 1959293"/>
              <a:gd name="connsiteX195" fmla="*/ 1521142 w 2876550"/>
              <a:gd name="connsiteY195" fmla="*/ 1480185 h 1959293"/>
              <a:gd name="connsiteX196" fmla="*/ 1546860 w 2876550"/>
              <a:gd name="connsiteY196" fmla="*/ 1508760 h 1959293"/>
              <a:gd name="connsiteX197" fmla="*/ 1521142 w 2876550"/>
              <a:gd name="connsiteY197" fmla="*/ 1537335 h 1959293"/>
              <a:gd name="connsiteX198" fmla="*/ 1495425 w 2876550"/>
              <a:gd name="connsiteY198" fmla="*/ 1508760 h 1959293"/>
              <a:gd name="connsiteX199" fmla="*/ 1521142 w 2876550"/>
              <a:gd name="connsiteY199" fmla="*/ 1480185 h 1959293"/>
              <a:gd name="connsiteX200" fmla="*/ 1355407 w 2876550"/>
              <a:gd name="connsiteY200" fmla="*/ 1480185 h 1959293"/>
              <a:gd name="connsiteX201" fmla="*/ 1381125 w 2876550"/>
              <a:gd name="connsiteY201" fmla="*/ 1508760 h 1959293"/>
              <a:gd name="connsiteX202" fmla="*/ 1355407 w 2876550"/>
              <a:gd name="connsiteY202" fmla="*/ 1537335 h 1959293"/>
              <a:gd name="connsiteX203" fmla="*/ 1329690 w 2876550"/>
              <a:gd name="connsiteY203" fmla="*/ 1508760 h 1959293"/>
              <a:gd name="connsiteX204" fmla="*/ 1355407 w 2876550"/>
              <a:gd name="connsiteY204" fmla="*/ 1480185 h 1959293"/>
              <a:gd name="connsiteX205" fmla="*/ 1188720 w 2876550"/>
              <a:gd name="connsiteY205" fmla="*/ 1480185 h 1959293"/>
              <a:gd name="connsiteX206" fmla="*/ 1214437 w 2876550"/>
              <a:gd name="connsiteY206" fmla="*/ 1508760 h 1959293"/>
              <a:gd name="connsiteX207" fmla="*/ 1188720 w 2876550"/>
              <a:gd name="connsiteY207" fmla="*/ 1537335 h 1959293"/>
              <a:gd name="connsiteX208" fmla="*/ 1163002 w 2876550"/>
              <a:gd name="connsiteY208" fmla="*/ 1508760 h 1959293"/>
              <a:gd name="connsiteX209" fmla="*/ 1188720 w 2876550"/>
              <a:gd name="connsiteY209" fmla="*/ 1480185 h 1959293"/>
              <a:gd name="connsiteX210" fmla="*/ 1022985 w 2876550"/>
              <a:gd name="connsiteY210" fmla="*/ 1480185 h 1959293"/>
              <a:gd name="connsiteX211" fmla="*/ 1048702 w 2876550"/>
              <a:gd name="connsiteY211" fmla="*/ 1508760 h 1959293"/>
              <a:gd name="connsiteX212" fmla="*/ 1022985 w 2876550"/>
              <a:gd name="connsiteY212" fmla="*/ 1537335 h 1959293"/>
              <a:gd name="connsiteX213" fmla="*/ 997267 w 2876550"/>
              <a:gd name="connsiteY213" fmla="*/ 1508760 h 1959293"/>
              <a:gd name="connsiteX214" fmla="*/ 1022985 w 2876550"/>
              <a:gd name="connsiteY214" fmla="*/ 1480185 h 1959293"/>
              <a:gd name="connsiteX215" fmla="*/ 857249 w 2876550"/>
              <a:gd name="connsiteY215" fmla="*/ 1480185 h 1959293"/>
              <a:gd name="connsiteX216" fmla="*/ 882967 w 2876550"/>
              <a:gd name="connsiteY216" fmla="*/ 1508760 h 1959293"/>
              <a:gd name="connsiteX217" fmla="*/ 857249 w 2876550"/>
              <a:gd name="connsiteY217" fmla="*/ 1537335 h 1959293"/>
              <a:gd name="connsiteX218" fmla="*/ 831532 w 2876550"/>
              <a:gd name="connsiteY218" fmla="*/ 1508760 h 1959293"/>
              <a:gd name="connsiteX219" fmla="*/ 857249 w 2876550"/>
              <a:gd name="connsiteY219" fmla="*/ 1480185 h 1959293"/>
              <a:gd name="connsiteX220" fmla="*/ 690562 w 2876550"/>
              <a:gd name="connsiteY220" fmla="*/ 1480185 h 1959293"/>
              <a:gd name="connsiteX221" fmla="*/ 716280 w 2876550"/>
              <a:gd name="connsiteY221" fmla="*/ 1508760 h 1959293"/>
              <a:gd name="connsiteX222" fmla="*/ 690562 w 2876550"/>
              <a:gd name="connsiteY222" fmla="*/ 1537335 h 1959293"/>
              <a:gd name="connsiteX223" fmla="*/ 664845 w 2876550"/>
              <a:gd name="connsiteY223" fmla="*/ 1508760 h 1959293"/>
              <a:gd name="connsiteX224" fmla="*/ 690562 w 2876550"/>
              <a:gd name="connsiteY224" fmla="*/ 1480185 h 1959293"/>
              <a:gd name="connsiteX225" fmla="*/ 524827 w 2876550"/>
              <a:gd name="connsiteY225" fmla="*/ 1480185 h 1959293"/>
              <a:gd name="connsiteX226" fmla="*/ 550545 w 2876550"/>
              <a:gd name="connsiteY226" fmla="*/ 1508760 h 1959293"/>
              <a:gd name="connsiteX227" fmla="*/ 524827 w 2876550"/>
              <a:gd name="connsiteY227" fmla="*/ 1537335 h 1959293"/>
              <a:gd name="connsiteX228" fmla="*/ 499110 w 2876550"/>
              <a:gd name="connsiteY228" fmla="*/ 1508760 h 1959293"/>
              <a:gd name="connsiteX229" fmla="*/ 524827 w 2876550"/>
              <a:gd name="connsiteY229" fmla="*/ 1480185 h 1959293"/>
              <a:gd name="connsiteX230" fmla="*/ 358139 w 2876550"/>
              <a:gd name="connsiteY230" fmla="*/ 1480185 h 1959293"/>
              <a:gd name="connsiteX231" fmla="*/ 383857 w 2876550"/>
              <a:gd name="connsiteY231" fmla="*/ 1508760 h 1959293"/>
              <a:gd name="connsiteX232" fmla="*/ 358139 w 2876550"/>
              <a:gd name="connsiteY232" fmla="*/ 1537335 h 1959293"/>
              <a:gd name="connsiteX233" fmla="*/ 332422 w 2876550"/>
              <a:gd name="connsiteY233" fmla="*/ 1508760 h 1959293"/>
              <a:gd name="connsiteX234" fmla="*/ 358139 w 2876550"/>
              <a:gd name="connsiteY234" fmla="*/ 1480185 h 1959293"/>
              <a:gd name="connsiteX235" fmla="*/ 192405 w 2876550"/>
              <a:gd name="connsiteY235" fmla="*/ 1480185 h 1959293"/>
              <a:gd name="connsiteX236" fmla="*/ 218122 w 2876550"/>
              <a:gd name="connsiteY236" fmla="*/ 1508760 h 1959293"/>
              <a:gd name="connsiteX237" fmla="*/ 192405 w 2876550"/>
              <a:gd name="connsiteY237" fmla="*/ 1537335 h 1959293"/>
              <a:gd name="connsiteX238" fmla="*/ 166687 w 2876550"/>
              <a:gd name="connsiteY238" fmla="*/ 1508760 h 1959293"/>
              <a:gd name="connsiteX239" fmla="*/ 192405 w 2876550"/>
              <a:gd name="connsiteY239" fmla="*/ 1480185 h 1959293"/>
              <a:gd name="connsiteX240" fmla="*/ 25718 w 2876550"/>
              <a:gd name="connsiteY240" fmla="*/ 1480185 h 1959293"/>
              <a:gd name="connsiteX241" fmla="*/ 51435 w 2876550"/>
              <a:gd name="connsiteY241" fmla="*/ 1508760 h 1959293"/>
              <a:gd name="connsiteX242" fmla="*/ 25718 w 2876550"/>
              <a:gd name="connsiteY242" fmla="*/ 1537335 h 1959293"/>
              <a:gd name="connsiteX243" fmla="*/ 0 w 2876550"/>
              <a:gd name="connsiteY243" fmla="*/ 1508760 h 1959293"/>
              <a:gd name="connsiteX244" fmla="*/ 25718 w 2876550"/>
              <a:gd name="connsiteY244" fmla="*/ 1480185 h 1959293"/>
              <a:gd name="connsiteX245" fmla="*/ 2850832 w 2876550"/>
              <a:gd name="connsiteY245" fmla="*/ 1479233 h 1959293"/>
              <a:gd name="connsiteX246" fmla="*/ 2876550 w 2876550"/>
              <a:gd name="connsiteY246" fmla="*/ 1507808 h 1959293"/>
              <a:gd name="connsiteX247" fmla="*/ 2850832 w 2876550"/>
              <a:gd name="connsiteY247" fmla="*/ 1536383 h 1959293"/>
              <a:gd name="connsiteX248" fmla="*/ 2825115 w 2876550"/>
              <a:gd name="connsiteY248" fmla="*/ 1507808 h 1959293"/>
              <a:gd name="connsiteX249" fmla="*/ 2850832 w 2876550"/>
              <a:gd name="connsiteY249" fmla="*/ 1479233 h 1959293"/>
              <a:gd name="connsiteX250" fmla="*/ 2684144 w 2876550"/>
              <a:gd name="connsiteY250" fmla="*/ 1479233 h 1959293"/>
              <a:gd name="connsiteX251" fmla="*/ 2709862 w 2876550"/>
              <a:gd name="connsiteY251" fmla="*/ 1507808 h 1959293"/>
              <a:gd name="connsiteX252" fmla="*/ 2684144 w 2876550"/>
              <a:gd name="connsiteY252" fmla="*/ 1536383 h 1959293"/>
              <a:gd name="connsiteX253" fmla="*/ 2658427 w 2876550"/>
              <a:gd name="connsiteY253" fmla="*/ 1507808 h 1959293"/>
              <a:gd name="connsiteX254" fmla="*/ 2684144 w 2876550"/>
              <a:gd name="connsiteY254" fmla="*/ 1479233 h 1959293"/>
              <a:gd name="connsiteX255" fmla="*/ 2518409 w 2876550"/>
              <a:gd name="connsiteY255" fmla="*/ 1479233 h 1959293"/>
              <a:gd name="connsiteX256" fmla="*/ 2544127 w 2876550"/>
              <a:gd name="connsiteY256" fmla="*/ 1507808 h 1959293"/>
              <a:gd name="connsiteX257" fmla="*/ 2518409 w 2876550"/>
              <a:gd name="connsiteY257" fmla="*/ 1536383 h 1959293"/>
              <a:gd name="connsiteX258" fmla="*/ 2492692 w 2876550"/>
              <a:gd name="connsiteY258" fmla="*/ 1507808 h 1959293"/>
              <a:gd name="connsiteX259" fmla="*/ 2518409 w 2876550"/>
              <a:gd name="connsiteY259" fmla="*/ 1479233 h 1959293"/>
              <a:gd name="connsiteX260" fmla="*/ 2352674 w 2876550"/>
              <a:gd name="connsiteY260" fmla="*/ 1479233 h 1959293"/>
              <a:gd name="connsiteX261" fmla="*/ 2378392 w 2876550"/>
              <a:gd name="connsiteY261" fmla="*/ 1507808 h 1959293"/>
              <a:gd name="connsiteX262" fmla="*/ 2352674 w 2876550"/>
              <a:gd name="connsiteY262" fmla="*/ 1536383 h 1959293"/>
              <a:gd name="connsiteX263" fmla="*/ 2326957 w 2876550"/>
              <a:gd name="connsiteY263" fmla="*/ 1507808 h 1959293"/>
              <a:gd name="connsiteX264" fmla="*/ 2352674 w 2876550"/>
              <a:gd name="connsiteY264" fmla="*/ 1479233 h 1959293"/>
              <a:gd name="connsiteX265" fmla="*/ 2185987 w 2876550"/>
              <a:gd name="connsiteY265" fmla="*/ 1479233 h 1959293"/>
              <a:gd name="connsiteX266" fmla="*/ 2211705 w 2876550"/>
              <a:gd name="connsiteY266" fmla="*/ 1507808 h 1959293"/>
              <a:gd name="connsiteX267" fmla="*/ 2185987 w 2876550"/>
              <a:gd name="connsiteY267" fmla="*/ 1536383 h 1959293"/>
              <a:gd name="connsiteX268" fmla="*/ 2160270 w 2876550"/>
              <a:gd name="connsiteY268" fmla="*/ 1507808 h 1959293"/>
              <a:gd name="connsiteX269" fmla="*/ 2185987 w 2876550"/>
              <a:gd name="connsiteY269" fmla="*/ 1479233 h 1959293"/>
              <a:gd name="connsiteX270" fmla="*/ 2850832 w 2876550"/>
              <a:gd name="connsiteY270" fmla="*/ 1267778 h 1959293"/>
              <a:gd name="connsiteX271" fmla="*/ 2876550 w 2876550"/>
              <a:gd name="connsiteY271" fmla="*/ 1296353 h 1959293"/>
              <a:gd name="connsiteX272" fmla="*/ 2850832 w 2876550"/>
              <a:gd name="connsiteY272" fmla="*/ 1324928 h 1959293"/>
              <a:gd name="connsiteX273" fmla="*/ 2825115 w 2876550"/>
              <a:gd name="connsiteY273" fmla="*/ 1296353 h 1959293"/>
              <a:gd name="connsiteX274" fmla="*/ 2850832 w 2876550"/>
              <a:gd name="connsiteY274" fmla="*/ 1267778 h 1959293"/>
              <a:gd name="connsiteX275" fmla="*/ 2684144 w 2876550"/>
              <a:gd name="connsiteY275" fmla="*/ 1267778 h 1959293"/>
              <a:gd name="connsiteX276" fmla="*/ 2709862 w 2876550"/>
              <a:gd name="connsiteY276" fmla="*/ 1296353 h 1959293"/>
              <a:gd name="connsiteX277" fmla="*/ 2684144 w 2876550"/>
              <a:gd name="connsiteY277" fmla="*/ 1324928 h 1959293"/>
              <a:gd name="connsiteX278" fmla="*/ 2658427 w 2876550"/>
              <a:gd name="connsiteY278" fmla="*/ 1296353 h 1959293"/>
              <a:gd name="connsiteX279" fmla="*/ 2684144 w 2876550"/>
              <a:gd name="connsiteY279" fmla="*/ 1267778 h 1959293"/>
              <a:gd name="connsiteX280" fmla="*/ 2518409 w 2876550"/>
              <a:gd name="connsiteY280" fmla="*/ 1267778 h 1959293"/>
              <a:gd name="connsiteX281" fmla="*/ 2544127 w 2876550"/>
              <a:gd name="connsiteY281" fmla="*/ 1296353 h 1959293"/>
              <a:gd name="connsiteX282" fmla="*/ 2518409 w 2876550"/>
              <a:gd name="connsiteY282" fmla="*/ 1324928 h 1959293"/>
              <a:gd name="connsiteX283" fmla="*/ 2492692 w 2876550"/>
              <a:gd name="connsiteY283" fmla="*/ 1296353 h 1959293"/>
              <a:gd name="connsiteX284" fmla="*/ 2518409 w 2876550"/>
              <a:gd name="connsiteY284" fmla="*/ 1267778 h 1959293"/>
              <a:gd name="connsiteX285" fmla="*/ 2352674 w 2876550"/>
              <a:gd name="connsiteY285" fmla="*/ 1267778 h 1959293"/>
              <a:gd name="connsiteX286" fmla="*/ 2378392 w 2876550"/>
              <a:gd name="connsiteY286" fmla="*/ 1296353 h 1959293"/>
              <a:gd name="connsiteX287" fmla="*/ 2352674 w 2876550"/>
              <a:gd name="connsiteY287" fmla="*/ 1324928 h 1959293"/>
              <a:gd name="connsiteX288" fmla="*/ 2326957 w 2876550"/>
              <a:gd name="connsiteY288" fmla="*/ 1296353 h 1959293"/>
              <a:gd name="connsiteX289" fmla="*/ 2352674 w 2876550"/>
              <a:gd name="connsiteY289" fmla="*/ 1267778 h 1959293"/>
              <a:gd name="connsiteX290" fmla="*/ 2185987 w 2876550"/>
              <a:gd name="connsiteY290" fmla="*/ 1267778 h 1959293"/>
              <a:gd name="connsiteX291" fmla="*/ 2211705 w 2876550"/>
              <a:gd name="connsiteY291" fmla="*/ 1296353 h 1959293"/>
              <a:gd name="connsiteX292" fmla="*/ 2185987 w 2876550"/>
              <a:gd name="connsiteY292" fmla="*/ 1324928 h 1959293"/>
              <a:gd name="connsiteX293" fmla="*/ 2160270 w 2876550"/>
              <a:gd name="connsiteY293" fmla="*/ 1296353 h 1959293"/>
              <a:gd name="connsiteX294" fmla="*/ 2185987 w 2876550"/>
              <a:gd name="connsiteY294" fmla="*/ 1267778 h 1959293"/>
              <a:gd name="connsiteX295" fmla="*/ 2020252 w 2876550"/>
              <a:gd name="connsiteY295" fmla="*/ 1267778 h 1959293"/>
              <a:gd name="connsiteX296" fmla="*/ 2045969 w 2876550"/>
              <a:gd name="connsiteY296" fmla="*/ 1296353 h 1959293"/>
              <a:gd name="connsiteX297" fmla="*/ 2020252 w 2876550"/>
              <a:gd name="connsiteY297" fmla="*/ 1324928 h 1959293"/>
              <a:gd name="connsiteX298" fmla="*/ 1994534 w 2876550"/>
              <a:gd name="connsiteY298" fmla="*/ 1296353 h 1959293"/>
              <a:gd name="connsiteX299" fmla="*/ 2020252 w 2876550"/>
              <a:gd name="connsiteY299" fmla="*/ 1267778 h 1959293"/>
              <a:gd name="connsiteX300" fmla="*/ 1853565 w 2876550"/>
              <a:gd name="connsiteY300" fmla="*/ 1267778 h 1959293"/>
              <a:gd name="connsiteX301" fmla="*/ 1879282 w 2876550"/>
              <a:gd name="connsiteY301" fmla="*/ 1296353 h 1959293"/>
              <a:gd name="connsiteX302" fmla="*/ 1853565 w 2876550"/>
              <a:gd name="connsiteY302" fmla="*/ 1324928 h 1959293"/>
              <a:gd name="connsiteX303" fmla="*/ 1827847 w 2876550"/>
              <a:gd name="connsiteY303" fmla="*/ 1296353 h 1959293"/>
              <a:gd name="connsiteX304" fmla="*/ 1853565 w 2876550"/>
              <a:gd name="connsiteY304" fmla="*/ 1267778 h 1959293"/>
              <a:gd name="connsiteX305" fmla="*/ 1687829 w 2876550"/>
              <a:gd name="connsiteY305" fmla="*/ 1267778 h 1959293"/>
              <a:gd name="connsiteX306" fmla="*/ 1713547 w 2876550"/>
              <a:gd name="connsiteY306" fmla="*/ 1296353 h 1959293"/>
              <a:gd name="connsiteX307" fmla="*/ 1687829 w 2876550"/>
              <a:gd name="connsiteY307" fmla="*/ 1324928 h 1959293"/>
              <a:gd name="connsiteX308" fmla="*/ 1662112 w 2876550"/>
              <a:gd name="connsiteY308" fmla="*/ 1296353 h 1959293"/>
              <a:gd name="connsiteX309" fmla="*/ 1687829 w 2876550"/>
              <a:gd name="connsiteY309" fmla="*/ 1267778 h 1959293"/>
              <a:gd name="connsiteX310" fmla="*/ 1521142 w 2876550"/>
              <a:gd name="connsiteY310" fmla="*/ 1267778 h 1959293"/>
              <a:gd name="connsiteX311" fmla="*/ 1546860 w 2876550"/>
              <a:gd name="connsiteY311" fmla="*/ 1296353 h 1959293"/>
              <a:gd name="connsiteX312" fmla="*/ 1521142 w 2876550"/>
              <a:gd name="connsiteY312" fmla="*/ 1324928 h 1959293"/>
              <a:gd name="connsiteX313" fmla="*/ 1495425 w 2876550"/>
              <a:gd name="connsiteY313" fmla="*/ 1296353 h 1959293"/>
              <a:gd name="connsiteX314" fmla="*/ 1521142 w 2876550"/>
              <a:gd name="connsiteY314" fmla="*/ 1267778 h 1959293"/>
              <a:gd name="connsiteX315" fmla="*/ 1355407 w 2876550"/>
              <a:gd name="connsiteY315" fmla="*/ 1267778 h 1959293"/>
              <a:gd name="connsiteX316" fmla="*/ 1381125 w 2876550"/>
              <a:gd name="connsiteY316" fmla="*/ 1296353 h 1959293"/>
              <a:gd name="connsiteX317" fmla="*/ 1355407 w 2876550"/>
              <a:gd name="connsiteY317" fmla="*/ 1324928 h 1959293"/>
              <a:gd name="connsiteX318" fmla="*/ 1329690 w 2876550"/>
              <a:gd name="connsiteY318" fmla="*/ 1296353 h 1959293"/>
              <a:gd name="connsiteX319" fmla="*/ 1355407 w 2876550"/>
              <a:gd name="connsiteY319" fmla="*/ 1267778 h 1959293"/>
              <a:gd name="connsiteX320" fmla="*/ 1188720 w 2876550"/>
              <a:gd name="connsiteY320" fmla="*/ 1267778 h 1959293"/>
              <a:gd name="connsiteX321" fmla="*/ 1214437 w 2876550"/>
              <a:gd name="connsiteY321" fmla="*/ 1296353 h 1959293"/>
              <a:gd name="connsiteX322" fmla="*/ 1188720 w 2876550"/>
              <a:gd name="connsiteY322" fmla="*/ 1324928 h 1959293"/>
              <a:gd name="connsiteX323" fmla="*/ 1163002 w 2876550"/>
              <a:gd name="connsiteY323" fmla="*/ 1296353 h 1959293"/>
              <a:gd name="connsiteX324" fmla="*/ 1188720 w 2876550"/>
              <a:gd name="connsiteY324" fmla="*/ 1267778 h 1959293"/>
              <a:gd name="connsiteX325" fmla="*/ 1022985 w 2876550"/>
              <a:gd name="connsiteY325" fmla="*/ 1267778 h 1959293"/>
              <a:gd name="connsiteX326" fmla="*/ 1048702 w 2876550"/>
              <a:gd name="connsiteY326" fmla="*/ 1296353 h 1959293"/>
              <a:gd name="connsiteX327" fmla="*/ 1022985 w 2876550"/>
              <a:gd name="connsiteY327" fmla="*/ 1324928 h 1959293"/>
              <a:gd name="connsiteX328" fmla="*/ 997267 w 2876550"/>
              <a:gd name="connsiteY328" fmla="*/ 1296353 h 1959293"/>
              <a:gd name="connsiteX329" fmla="*/ 1022985 w 2876550"/>
              <a:gd name="connsiteY329" fmla="*/ 1267778 h 1959293"/>
              <a:gd name="connsiteX330" fmla="*/ 857249 w 2876550"/>
              <a:gd name="connsiteY330" fmla="*/ 1267778 h 1959293"/>
              <a:gd name="connsiteX331" fmla="*/ 882967 w 2876550"/>
              <a:gd name="connsiteY331" fmla="*/ 1296353 h 1959293"/>
              <a:gd name="connsiteX332" fmla="*/ 857249 w 2876550"/>
              <a:gd name="connsiteY332" fmla="*/ 1324928 h 1959293"/>
              <a:gd name="connsiteX333" fmla="*/ 831532 w 2876550"/>
              <a:gd name="connsiteY333" fmla="*/ 1296353 h 1959293"/>
              <a:gd name="connsiteX334" fmla="*/ 857249 w 2876550"/>
              <a:gd name="connsiteY334" fmla="*/ 1267778 h 1959293"/>
              <a:gd name="connsiteX335" fmla="*/ 690562 w 2876550"/>
              <a:gd name="connsiteY335" fmla="*/ 1267778 h 1959293"/>
              <a:gd name="connsiteX336" fmla="*/ 716280 w 2876550"/>
              <a:gd name="connsiteY336" fmla="*/ 1296353 h 1959293"/>
              <a:gd name="connsiteX337" fmla="*/ 690562 w 2876550"/>
              <a:gd name="connsiteY337" fmla="*/ 1324928 h 1959293"/>
              <a:gd name="connsiteX338" fmla="*/ 664845 w 2876550"/>
              <a:gd name="connsiteY338" fmla="*/ 1296353 h 1959293"/>
              <a:gd name="connsiteX339" fmla="*/ 690562 w 2876550"/>
              <a:gd name="connsiteY339" fmla="*/ 1267778 h 1959293"/>
              <a:gd name="connsiteX340" fmla="*/ 524827 w 2876550"/>
              <a:gd name="connsiteY340" fmla="*/ 1267778 h 1959293"/>
              <a:gd name="connsiteX341" fmla="*/ 550545 w 2876550"/>
              <a:gd name="connsiteY341" fmla="*/ 1296353 h 1959293"/>
              <a:gd name="connsiteX342" fmla="*/ 524827 w 2876550"/>
              <a:gd name="connsiteY342" fmla="*/ 1324928 h 1959293"/>
              <a:gd name="connsiteX343" fmla="*/ 499110 w 2876550"/>
              <a:gd name="connsiteY343" fmla="*/ 1296353 h 1959293"/>
              <a:gd name="connsiteX344" fmla="*/ 524827 w 2876550"/>
              <a:gd name="connsiteY344" fmla="*/ 1267778 h 1959293"/>
              <a:gd name="connsiteX345" fmla="*/ 358139 w 2876550"/>
              <a:gd name="connsiteY345" fmla="*/ 1267778 h 1959293"/>
              <a:gd name="connsiteX346" fmla="*/ 383857 w 2876550"/>
              <a:gd name="connsiteY346" fmla="*/ 1296353 h 1959293"/>
              <a:gd name="connsiteX347" fmla="*/ 358139 w 2876550"/>
              <a:gd name="connsiteY347" fmla="*/ 1324928 h 1959293"/>
              <a:gd name="connsiteX348" fmla="*/ 332422 w 2876550"/>
              <a:gd name="connsiteY348" fmla="*/ 1296353 h 1959293"/>
              <a:gd name="connsiteX349" fmla="*/ 358139 w 2876550"/>
              <a:gd name="connsiteY349" fmla="*/ 1267778 h 1959293"/>
              <a:gd name="connsiteX350" fmla="*/ 192405 w 2876550"/>
              <a:gd name="connsiteY350" fmla="*/ 1267778 h 1959293"/>
              <a:gd name="connsiteX351" fmla="*/ 218122 w 2876550"/>
              <a:gd name="connsiteY351" fmla="*/ 1296353 h 1959293"/>
              <a:gd name="connsiteX352" fmla="*/ 192405 w 2876550"/>
              <a:gd name="connsiteY352" fmla="*/ 1324928 h 1959293"/>
              <a:gd name="connsiteX353" fmla="*/ 166687 w 2876550"/>
              <a:gd name="connsiteY353" fmla="*/ 1296353 h 1959293"/>
              <a:gd name="connsiteX354" fmla="*/ 192405 w 2876550"/>
              <a:gd name="connsiteY354" fmla="*/ 1267778 h 1959293"/>
              <a:gd name="connsiteX355" fmla="*/ 25718 w 2876550"/>
              <a:gd name="connsiteY355" fmla="*/ 1267778 h 1959293"/>
              <a:gd name="connsiteX356" fmla="*/ 51435 w 2876550"/>
              <a:gd name="connsiteY356" fmla="*/ 1296353 h 1959293"/>
              <a:gd name="connsiteX357" fmla="*/ 25718 w 2876550"/>
              <a:gd name="connsiteY357" fmla="*/ 1324928 h 1959293"/>
              <a:gd name="connsiteX358" fmla="*/ 0 w 2876550"/>
              <a:gd name="connsiteY358" fmla="*/ 1296353 h 1959293"/>
              <a:gd name="connsiteX359" fmla="*/ 25718 w 2876550"/>
              <a:gd name="connsiteY359" fmla="*/ 1267778 h 1959293"/>
              <a:gd name="connsiteX360" fmla="*/ 2850832 w 2876550"/>
              <a:gd name="connsiteY360" fmla="*/ 1057275 h 1959293"/>
              <a:gd name="connsiteX361" fmla="*/ 2876550 w 2876550"/>
              <a:gd name="connsiteY361" fmla="*/ 1085850 h 1959293"/>
              <a:gd name="connsiteX362" fmla="*/ 2850832 w 2876550"/>
              <a:gd name="connsiteY362" fmla="*/ 1114425 h 1959293"/>
              <a:gd name="connsiteX363" fmla="*/ 2825115 w 2876550"/>
              <a:gd name="connsiteY363" fmla="*/ 1085850 h 1959293"/>
              <a:gd name="connsiteX364" fmla="*/ 2850832 w 2876550"/>
              <a:gd name="connsiteY364" fmla="*/ 1057275 h 1959293"/>
              <a:gd name="connsiteX365" fmla="*/ 2684144 w 2876550"/>
              <a:gd name="connsiteY365" fmla="*/ 1057275 h 1959293"/>
              <a:gd name="connsiteX366" fmla="*/ 2709862 w 2876550"/>
              <a:gd name="connsiteY366" fmla="*/ 1085850 h 1959293"/>
              <a:gd name="connsiteX367" fmla="*/ 2684144 w 2876550"/>
              <a:gd name="connsiteY367" fmla="*/ 1114425 h 1959293"/>
              <a:gd name="connsiteX368" fmla="*/ 2658427 w 2876550"/>
              <a:gd name="connsiteY368" fmla="*/ 1085850 h 1959293"/>
              <a:gd name="connsiteX369" fmla="*/ 2684144 w 2876550"/>
              <a:gd name="connsiteY369" fmla="*/ 1057275 h 1959293"/>
              <a:gd name="connsiteX370" fmla="*/ 2518409 w 2876550"/>
              <a:gd name="connsiteY370" fmla="*/ 1057275 h 1959293"/>
              <a:gd name="connsiteX371" fmla="*/ 2544127 w 2876550"/>
              <a:gd name="connsiteY371" fmla="*/ 1085850 h 1959293"/>
              <a:gd name="connsiteX372" fmla="*/ 2518409 w 2876550"/>
              <a:gd name="connsiteY372" fmla="*/ 1114425 h 1959293"/>
              <a:gd name="connsiteX373" fmla="*/ 2492692 w 2876550"/>
              <a:gd name="connsiteY373" fmla="*/ 1085850 h 1959293"/>
              <a:gd name="connsiteX374" fmla="*/ 2518409 w 2876550"/>
              <a:gd name="connsiteY374" fmla="*/ 1057275 h 1959293"/>
              <a:gd name="connsiteX375" fmla="*/ 2352674 w 2876550"/>
              <a:gd name="connsiteY375" fmla="*/ 1057275 h 1959293"/>
              <a:gd name="connsiteX376" fmla="*/ 2378392 w 2876550"/>
              <a:gd name="connsiteY376" fmla="*/ 1085850 h 1959293"/>
              <a:gd name="connsiteX377" fmla="*/ 2352674 w 2876550"/>
              <a:gd name="connsiteY377" fmla="*/ 1114425 h 1959293"/>
              <a:gd name="connsiteX378" fmla="*/ 2326957 w 2876550"/>
              <a:gd name="connsiteY378" fmla="*/ 1085850 h 1959293"/>
              <a:gd name="connsiteX379" fmla="*/ 2352674 w 2876550"/>
              <a:gd name="connsiteY379" fmla="*/ 1057275 h 1959293"/>
              <a:gd name="connsiteX380" fmla="*/ 2185987 w 2876550"/>
              <a:gd name="connsiteY380" fmla="*/ 1057275 h 1959293"/>
              <a:gd name="connsiteX381" fmla="*/ 2211705 w 2876550"/>
              <a:gd name="connsiteY381" fmla="*/ 1085850 h 1959293"/>
              <a:gd name="connsiteX382" fmla="*/ 2185987 w 2876550"/>
              <a:gd name="connsiteY382" fmla="*/ 1114425 h 1959293"/>
              <a:gd name="connsiteX383" fmla="*/ 2160270 w 2876550"/>
              <a:gd name="connsiteY383" fmla="*/ 1085850 h 1959293"/>
              <a:gd name="connsiteX384" fmla="*/ 2185987 w 2876550"/>
              <a:gd name="connsiteY384" fmla="*/ 1057275 h 1959293"/>
              <a:gd name="connsiteX385" fmla="*/ 2020252 w 2876550"/>
              <a:gd name="connsiteY385" fmla="*/ 1057275 h 1959293"/>
              <a:gd name="connsiteX386" fmla="*/ 2045969 w 2876550"/>
              <a:gd name="connsiteY386" fmla="*/ 1085850 h 1959293"/>
              <a:gd name="connsiteX387" fmla="*/ 2020252 w 2876550"/>
              <a:gd name="connsiteY387" fmla="*/ 1114425 h 1959293"/>
              <a:gd name="connsiteX388" fmla="*/ 1994534 w 2876550"/>
              <a:gd name="connsiteY388" fmla="*/ 1085850 h 1959293"/>
              <a:gd name="connsiteX389" fmla="*/ 2020252 w 2876550"/>
              <a:gd name="connsiteY389" fmla="*/ 1057275 h 1959293"/>
              <a:gd name="connsiteX390" fmla="*/ 1853565 w 2876550"/>
              <a:gd name="connsiteY390" fmla="*/ 1057275 h 1959293"/>
              <a:gd name="connsiteX391" fmla="*/ 1879282 w 2876550"/>
              <a:gd name="connsiteY391" fmla="*/ 1085850 h 1959293"/>
              <a:gd name="connsiteX392" fmla="*/ 1853565 w 2876550"/>
              <a:gd name="connsiteY392" fmla="*/ 1114425 h 1959293"/>
              <a:gd name="connsiteX393" fmla="*/ 1827847 w 2876550"/>
              <a:gd name="connsiteY393" fmla="*/ 1085850 h 1959293"/>
              <a:gd name="connsiteX394" fmla="*/ 1853565 w 2876550"/>
              <a:gd name="connsiteY394" fmla="*/ 1057275 h 1959293"/>
              <a:gd name="connsiteX395" fmla="*/ 1687829 w 2876550"/>
              <a:gd name="connsiteY395" fmla="*/ 1057275 h 1959293"/>
              <a:gd name="connsiteX396" fmla="*/ 1713547 w 2876550"/>
              <a:gd name="connsiteY396" fmla="*/ 1085850 h 1959293"/>
              <a:gd name="connsiteX397" fmla="*/ 1687829 w 2876550"/>
              <a:gd name="connsiteY397" fmla="*/ 1114425 h 1959293"/>
              <a:gd name="connsiteX398" fmla="*/ 1662112 w 2876550"/>
              <a:gd name="connsiteY398" fmla="*/ 1085850 h 1959293"/>
              <a:gd name="connsiteX399" fmla="*/ 1687829 w 2876550"/>
              <a:gd name="connsiteY399" fmla="*/ 1057275 h 1959293"/>
              <a:gd name="connsiteX400" fmla="*/ 1521142 w 2876550"/>
              <a:gd name="connsiteY400" fmla="*/ 1057275 h 1959293"/>
              <a:gd name="connsiteX401" fmla="*/ 1546860 w 2876550"/>
              <a:gd name="connsiteY401" fmla="*/ 1085850 h 1959293"/>
              <a:gd name="connsiteX402" fmla="*/ 1521142 w 2876550"/>
              <a:gd name="connsiteY402" fmla="*/ 1114425 h 1959293"/>
              <a:gd name="connsiteX403" fmla="*/ 1495425 w 2876550"/>
              <a:gd name="connsiteY403" fmla="*/ 1085850 h 1959293"/>
              <a:gd name="connsiteX404" fmla="*/ 1521142 w 2876550"/>
              <a:gd name="connsiteY404" fmla="*/ 1057275 h 1959293"/>
              <a:gd name="connsiteX405" fmla="*/ 1355407 w 2876550"/>
              <a:gd name="connsiteY405" fmla="*/ 1057275 h 1959293"/>
              <a:gd name="connsiteX406" fmla="*/ 1381125 w 2876550"/>
              <a:gd name="connsiteY406" fmla="*/ 1085850 h 1959293"/>
              <a:gd name="connsiteX407" fmla="*/ 1355407 w 2876550"/>
              <a:gd name="connsiteY407" fmla="*/ 1114425 h 1959293"/>
              <a:gd name="connsiteX408" fmla="*/ 1329690 w 2876550"/>
              <a:gd name="connsiteY408" fmla="*/ 1085850 h 1959293"/>
              <a:gd name="connsiteX409" fmla="*/ 1355407 w 2876550"/>
              <a:gd name="connsiteY409" fmla="*/ 1057275 h 1959293"/>
              <a:gd name="connsiteX410" fmla="*/ 1188720 w 2876550"/>
              <a:gd name="connsiteY410" fmla="*/ 1057275 h 1959293"/>
              <a:gd name="connsiteX411" fmla="*/ 1214437 w 2876550"/>
              <a:gd name="connsiteY411" fmla="*/ 1085850 h 1959293"/>
              <a:gd name="connsiteX412" fmla="*/ 1188720 w 2876550"/>
              <a:gd name="connsiteY412" fmla="*/ 1114425 h 1959293"/>
              <a:gd name="connsiteX413" fmla="*/ 1163002 w 2876550"/>
              <a:gd name="connsiteY413" fmla="*/ 1085850 h 1959293"/>
              <a:gd name="connsiteX414" fmla="*/ 1188720 w 2876550"/>
              <a:gd name="connsiteY414" fmla="*/ 1057275 h 1959293"/>
              <a:gd name="connsiteX415" fmla="*/ 1022985 w 2876550"/>
              <a:gd name="connsiteY415" fmla="*/ 1057275 h 1959293"/>
              <a:gd name="connsiteX416" fmla="*/ 1048702 w 2876550"/>
              <a:gd name="connsiteY416" fmla="*/ 1085850 h 1959293"/>
              <a:gd name="connsiteX417" fmla="*/ 1022985 w 2876550"/>
              <a:gd name="connsiteY417" fmla="*/ 1114425 h 1959293"/>
              <a:gd name="connsiteX418" fmla="*/ 997267 w 2876550"/>
              <a:gd name="connsiteY418" fmla="*/ 1085850 h 1959293"/>
              <a:gd name="connsiteX419" fmla="*/ 1022985 w 2876550"/>
              <a:gd name="connsiteY419" fmla="*/ 1057275 h 1959293"/>
              <a:gd name="connsiteX420" fmla="*/ 857249 w 2876550"/>
              <a:gd name="connsiteY420" fmla="*/ 1057275 h 1959293"/>
              <a:gd name="connsiteX421" fmla="*/ 882967 w 2876550"/>
              <a:gd name="connsiteY421" fmla="*/ 1085850 h 1959293"/>
              <a:gd name="connsiteX422" fmla="*/ 857249 w 2876550"/>
              <a:gd name="connsiteY422" fmla="*/ 1114425 h 1959293"/>
              <a:gd name="connsiteX423" fmla="*/ 831532 w 2876550"/>
              <a:gd name="connsiteY423" fmla="*/ 1085850 h 1959293"/>
              <a:gd name="connsiteX424" fmla="*/ 857249 w 2876550"/>
              <a:gd name="connsiteY424" fmla="*/ 1057275 h 1959293"/>
              <a:gd name="connsiteX425" fmla="*/ 690562 w 2876550"/>
              <a:gd name="connsiteY425" fmla="*/ 1057275 h 1959293"/>
              <a:gd name="connsiteX426" fmla="*/ 716280 w 2876550"/>
              <a:gd name="connsiteY426" fmla="*/ 1085850 h 1959293"/>
              <a:gd name="connsiteX427" fmla="*/ 690562 w 2876550"/>
              <a:gd name="connsiteY427" fmla="*/ 1114425 h 1959293"/>
              <a:gd name="connsiteX428" fmla="*/ 664845 w 2876550"/>
              <a:gd name="connsiteY428" fmla="*/ 1085850 h 1959293"/>
              <a:gd name="connsiteX429" fmla="*/ 690562 w 2876550"/>
              <a:gd name="connsiteY429" fmla="*/ 1057275 h 1959293"/>
              <a:gd name="connsiteX430" fmla="*/ 524827 w 2876550"/>
              <a:gd name="connsiteY430" fmla="*/ 1057275 h 1959293"/>
              <a:gd name="connsiteX431" fmla="*/ 550545 w 2876550"/>
              <a:gd name="connsiteY431" fmla="*/ 1085850 h 1959293"/>
              <a:gd name="connsiteX432" fmla="*/ 524827 w 2876550"/>
              <a:gd name="connsiteY432" fmla="*/ 1114425 h 1959293"/>
              <a:gd name="connsiteX433" fmla="*/ 499110 w 2876550"/>
              <a:gd name="connsiteY433" fmla="*/ 1085850 h 1959293"/>
              <a:gd name="connsiteX434" fmla="*/ 524827 w 2876550"/>
              <a:gd name="connsiteY434" fmla="*/ 1057275 h 1959293"/>
              <a:gd name="connsiteX435" fmla="*/ 358139 w 2876550"/>
              <a:gd name="connsiteY435" fmla="*/ 1057275 h 1959293"/>
              <a:gd name="connsiteX436" fmla="*/ 383857 w 2876550"/>
              <a:gd name="connsiteY436" fmla="*/ 1085850 h 1959293"/>
              <a:gd name="connsiteX437" fmla="*/ 358139 w 2876550"/>
              <a:gd name="connsiteY437" fmla="*/ 1114425 h 1959293"/>
              <a:gd name="connsiteX438" fmla="*/ 332422 w 2876550"/>
              <a:gd name="connsiteY438" fmla="*/ 1085850 h 1959293"/>
              <a:gd name="connsiteX439" fmla="*/ 358139 w 2876550"/>
              <a:gd name="connsiteY439" fmla="*/ 1057275 h 1959293"/>
              <a:gd name="connsiteX440" fmla="*/ 192405 w 2876550"/>
              <a:gd name="connsiteY440" fmla="*/ 1057275 h 1959293"/>
              <a:gd name="connsiteX441" fmla="*/ 218122 w 2876550"/>
              <a:gd name="connsiteY441" fmla="*/ 1085850 h 1959293"/>
              <a:gd name="connsiteX442" fmla="*/ 192405 w 2876550"/>
              <a:gd name="connsiteY442" fmla="*/ 1114425 h 1959293"/>
              <a:gd name="connsiteX443" fmla="*/ 166687 w 2876550"/>
              <a:gd name="connsiteY443" fmla="*/ 1085850 h 1959293"/>
              <a:gd name="connsiteX444" fmla="*/ 192405 w 2876550"/>
              <a:gd name="connsiteY444" fmla="*/ 1057275 h 1959293"/>
              <a:gd name="connsiteX445" fmla="*/ 25718 w 2876550"/>
              <a:gd name="connsiteY445" fmla="*/ 1057275 h 1959293"/>
              <a:gd name="connsiteX446" fmla="*/ 51435 w 2876550"/>
              <a:gd name="connsiteY446" fmla="*/ 1085850 h 1959293"/>
              <a:gd name="connsiteX447" fmla="*/ 25718 w 2876550"/>
              <a:gd name="connsiteY447" fmla="*/ 1114425 h 1959293"/>
              <a:gd name="connsiteX448" fmla="*/ 0 w 2876550"/>
              <a:gd name="connsiteY448" fmla="*/ 1085850 h 1959293"/>
              <a:gd name="connsiteX449" fmla="*/ 25718 w 2876550"/>
              <a:gd name="connsiteY449" fmla="*/ 1057275 h 1959293"/>
              <a:gd name="connsiteX450" fmla="*/ 2850832 w 2876550"/>
              <a:gd name="connsiteY450" fmla="*/ 845821 h 1959293"/>
              <a:gd name="connsiteX451" fmla="*/ 2876550 w 2876550"/>
              <a:gd name="connsiteY451" fmla="*/ 874396 h 1959293"/>
              <a:gd name="connsiteX452" fmla="*/ 2850832 w 2876550"/>
              <a:gd name="connsiteY452" fmla="*/ 902971 h 1959293"/>
              <a:gd name="connsiteX453" fmla="*/ 2825115 w 2876550"/>
              <a:gd name="connsiteY453" fmla="*/ 874396 h 1959293"/>
              <a:gd name="connsiteX454" fmla="*/ 2850832 w 2876550"/>
              <a:gd name="connsiteY454" fmla="*/ 845821 h 1959293"/>
              <a:gd name="connsiteX455" fmla="*/ 2684144 w 2876550"/>
              <a:gd name="connsiteY455" fmla="*/ 845821 h 1959293"/>
              <a:gd name="connsiteX456" fmla="*/ 2709862 w 2876550"/>
              <a:gd name="connsiteY456" fmla="*/ 874396 h 1959293"/>
              <a:gd name="connsiteX457" fmla="*/ 2684144 w 2876550"/>
              <a:gd name="connsiteY457" fmla="*/ 902971 h 1959293"/>
              <a:gd name="connsiteX458" fmla="*/ 2658427 w 2876550"/>
              <a:gd name="connsiteY458" fmla="*/ 874396 h 1959293"/>
              <a:gd name="connsiteX459" fmla="*/ 2684144 w 2876550"/>
              <a:gd name="connsiteY459" fmla="*/ 845821 h 1959293"/>
              <a:gd name="connsiteX460" fmla="*/ 2518409 w 2876550"/>
              <a:gd name="connsiteY460" fmla="*/ 845821 h 1959293"/>
              <a:gd name="connsiteX461" fmla="*/ 2544127 w 2876550"/>
              <a:gd name="connsiteY461" fmla="*/ 874396 h 1959293"/>
              <a:gd name="connsiteX462" fmla="*/ 2518409 w 2876550"/>
              <a:gd name="connsiteY462" fmla="*/ 902971 h 1959293"/>
              <a:gd name="connsiteX463" fmla="*/ 2492692 w 2876550"/>
              <a:gd name="connsiteY463" fmla="*/ 874396 h 1959293"/>
              <a:gd name="connsiteX464" fmla="*/ 2518409 w 2876550"/>
              <a:gd name="connsiteY464" fmla="*/ 845821 h 1959293"/>
              <a:gd name="connsiteX465" fmla="*/ 2352674 w 2876550"/>
              <a:gd name="connsiteY465" fmla="*/ 845821 h 1959293"/>
              <a:gd name="connsiteX466" fmla="*/ 2378392 w 2876550"/>
              <a:gd name="connsiteY466" fmla="*/ 874396 h 1959293"/>
              <a:gd name="connsiteX467" fmla="*/ 2352674 w 2876550"/>
              <a:gd name="connsiteY467" fmla="*/ 902971 h 1959293"/>
              <a:gd name="connsiteX468" fmla="*/ 2326957 w 2876550"/>
              <a:gd name="connsiteY468" fmla="*/ 874396 h 1959293"/>
              <a:gd name="connsiteX469" fmla="*/ 2352674 w 2876550"/>
              <a:gd name="connsiteY469" fmla="*/ 845821 h 1959293"/>
              <a:gd name="connsiteX470" fmla="*/ 2185987 w 2876550"/>
              <a:gd name="connsiteY470" fmla="*/ 845821 h 1959293"/>
              <a:gd name="connsiteX471" fmla="*/ 2211705 w 2876550"/>
              <a:gd name="connsiteY471" fmla="*/ 874396 h 1959293"/>
              <a:gd name="connsiteX472" fmla="*/ 2185987 w 2876550"/>
              <a:gd name="connsiteY472" fmla="*/ 902971 h 1959293"/>
              <a:gd name="connsiteX473" fmla="*/ 2160270 w 2876550"/>
              <a:gd name="connsiteY473" fmla="*/ 874396 h 1959293"/>
              <a:gd name="connsiteX474" fmla="*/ 2185987 w 2876550"/>
              <a:gd name="connsiteY474" fmla="*/ 845821 h 1959293"/>
              <a:gd name="connsiteX475" fmla="*/ 2020252 w 2876550"/>
              <a:gd name="connsiteY475" fmla="*/ 845821 h 1959293"/>
              <a:gd name="connsiteX476" fmla="*/ 2045969 w 2876550"/>
              <a:gd name="connsiteY476" fmla="*/ 874396 h 1959293"/>
              <a:gd name="connsiteX477" fmla="*/ 2020252 w 2876550"/>
              <a:gd name="connsiteY477" fmla="*/ 902971 h 1959293"/>
              <a:gd name="connsiteX478" fmla="*/ 1994534 w 2876550"/>
              <a:gd name="connsiteY478" fmla="*/ 874396 h 1959293"/>
              <a:gd name="connsiteX479" fmla="*/ 2020252 w 2876550"/>
              <a:gd name="connsiteY479" fmla="*/ 845821 h 1959293"/>
              <a:gd name="connsiteX480" fmla="*/ 1853565 w 2876550"/>
              <a:gd name="connsiteY480" fmla="*/ 845821 h 1959293"/>
              <a:gd name="connsiteX481" fmla="*/ 1879282 w 2876550"/>
              <a:gd name="connsiteY481" fmla="*/ 874396 h 1959293"/>
              <a:gd name="connsiteX482" fmla="*/ 1853565 w 2876550"/>
              <a:gd name="connsiteY482" fmla="*/ 902971 h 1959293"/>
              <a:gd name="connsiteX483" fmla="*/ 1827847 w 2876550"/>
              <a:gd name="connsiteY483" fmla="*/ 874396 h 1959293"/>
              <a:gd name="connsiteX484" fmla="*/ 1853565 w 2876550"/>
              <a:gd name="connsiteY484" fmla="*/ 845821 h 1959293"/>
              <a:gd name="connsiteX485" fmla="*/ 1687829 w 2876550"/>
              <a:gd name="connsiteY485" fmla="*/ 845821 h 1959293"/>
              <a:gd name="connsiteX486" fmla="*/ 1713547 w 2876550"/>
              <a:gd name="connsiteY486" fmla="*/ 874396 h 1959293"/>
              <a:gd name="connsiteX487" fmla="*/ 1687829 w 2876550"/>
              <a:gd name="connsiteY487" fmla="*/ 902971 h 1959293"/>
              <a:gd name="connsiteX488" fmla="*/ 1662112 w 2876550"/>
              <a:gd name="connsiteY488" fmla="*/ 874396 h 1959293"/>
              <a:gd name="connsiteX489" fmla="*/ 1687829 w 2876550"/>
              <a:gd name="connsiteY489" fmla="*/ 845821 h 1959293"/>
              <a:gd name="connsiteX490" fmla="*/ 1521142 w 2876550"/>
              <a:gd name="connsiteY490" fmla="*/ 845821 h 1959293"/>
              <a:gd name="connsiteX491" fmla="*/ 1546860 w 2876550"/>
              <a:gd name="connsiteY491" fmla="*/ 874396 h 1959293"/>
              <a:gd name="connsiteX492" fmla="*/ 1521142 w 2876550"/>
              <a:gd name="connsiteY492" fmla="*/ 902971 h 1959293"/>
              <a:gd name="connsiteX493" fmla="*/ 1495425 w 2876550"/>
              <a:gd name="connsiteY493" fmla="*/ 874396 h 1959293"/>
              <a:gd name="connsiteX494" fmla="*/ 1521142 w 2876550"/>
              <a:gd name="connsiteY494" fmla="*/ 845821 h 1959293"/>
              <a:gd name="connsiteX495" fmla="*/ 1355407 w 2876550"/>
              <a:gd name="connsiteY495" fmla="*/ 845821 h 1959293"/>
              <a:gd name="connsiteX496" fmla="*/ 1381125 w 2876550"/>
              <a:gd name="connsiteY496" fmla="*/ 874396 h 1959293"/>
              <a:gd name="connsiteX497" fmla="*/ 1355407 w 2876550"/>
              <a:gd name="connsiteY497" fmla="*/ 902971 h 1959293"/>
              <a:gd name="connsiteX498" fmla="*/ 1329690 w 2876550"/>
              <a:gd name="connsiteY498" fmla="*/ 874396 h 1959293"/>
              <a:gd name="connsiteX499" fmla="*/ 1355407 w 2876550"/>
              <a:gd name="connsiteY499" fmla="*/ 845821 h 1959293"/>
              <a:gd name="connsiteX500" fmla="*/ 1188720 w 2876550"/>
              <a:gd name="connsiteY500" fmla="*/ 845821 h 1959293"/>
              <a:gd name="connsiteX501" fmla="*/ 1214437 w 2876550"/>
              <a:gd name="connsiteY501" fmla="*/ 874396 h 1959293"/>
              <a:gd name="connsiteX502" fmla="*/ 1188720 w 2876550"/>
              <a:gd name="connsiteY502" fmla="*/ 902971 h 1959293"/>
              <a:gd name="connsiteX503" fmla="*/ 1163002 w 2876550"/>
              <a:gd name="connsiteY503" fmla="*/ 874396 h 1959293"/>
              <a:gd name="connsiteX504" fmla="*/ 1188720 w 2876550"/>
              <a:gd name="connsiteY504" fmla="*/ 845821 h 1959293"/>
              <a:gd name="connsiteX505" fmla="*/ 1022985 w 2876550"/>
              <a:gd name="connsiteY505" fmla="*/ 845821 h 1959293"/>
              <a:gd name="connsiteX506" fmla="*/ 1048702 w 2876550"/>
              <a:gd name="connsiteY506" fmla="*/ 874396 h 1959293"/>
              <a:gd name="connsiteX507" fmla="*/ 1022985 w 2876550"/>
              <a:gd name="connsiteY507" fmla="*/ 902971 h 1959293"/>
              <a:gd name="connsiteX508" fmla="*/ 997267 w 2876550"/>
              <a:gd name="connsiteY508" fmla="*/ 874396 h 1959293"/>
              <a:gd name="connsiteX509" fmla="*/ 1022985 w 2876550"/>
              <a:gd name="connsiteY509" fmla="*/ 845821 h 1959293"/>
              <a:gd name="connsiteX510" fmla="*/ 857249 w 2876550"/>
              <a:gd name="connsiteY510" fmla="*/ 845821 h 1959293"/>
              <a:gd name="connsiteX511" fmla="*/ 882967 w 2876550"/>
              <a:gd name="connsiteY511" fmla="*/ 874396 h 1959293"/>
              <a:gd name="connsiteX512" fmla="*/ 857249 w 2876550"/>
              <a:gd name="connsiteY512" fmla="*/ 902971 h 1959293"/>
              <a:gd name="connsiteX513" fmla="*/ 831532 w 2876550"/>
              <a:gd name="connsiteY513" fmla="*/ 874396 h 1959293"/>
              <a:gd name="connsiteX514" fmla="*/ 857249 w 2876550"/>
              <a:gd name="connsiteY514" fmla="*/ 845821 h 1959293"/>
              <a:gd name="connsiteX515" fmla="*/ 690562 w 2876550"/>
              <a:gd name="connsiteY515" fmla="*/ 845821 h 1959293"/>
              <a:gd name="connsiteX516" fmla="*/ 716280 w 2876550"/>
              <a:gd name="connsiteY516" fmla="*/ 874396 h 1959293"/>
              <a:gd name="connsiteX517" fmla="*/ 690562 w 2876550"/>
              <a:gd name="connsiteY517" fmla="*/ 902971 h 1959293"/>
              <a:gd name="connsiteX518" fmla="*/ 664845 w 2876550"/>
              <a:gd name="connsiteY518" fmla="*/ 874396 h 1959293"/>
              <a:gd name="connsiteX519" fmla="*/ 690562 w 2876550"/>
              <a:gd name="connsiteY519" fmla="*/ 845821 h 1959293"/>
              <a:gd name="connsiteX520" fmla="*/ 524827 w 2876550"/>
              <a:gd name="connsiteY520" fmla="*/ 845821 h 1959293"/>
              <a:gd name="connsiteX521" fmla="*/ 550545 w 2876550"/>
              <a:gd name="connsiteY521" fmla="*/ 874396 h 1959293"/>
              <a:gd name="connsiteX522" fmla="*/ 524827 w 2876550"/>
              <a:gd name="connsiteY522" fmla="*/ 902971 h 1959293"/>
              <a:gd name="connsiteX523" fmla="*/ 499110 w 2876550"/>
              <a:gd name="connsiteY523" fmla="*/ 874396 h 1959293"/>
              <a:gd name="connsiteX524" fmla="*/ 524827 w 2876550"/>
              <a:gd name="connsiteY524" fmla="*/ 845821 h 1959293"/>
              <a:gd name="connsiteX525" fmla="*/ 358139 w 2876550"/>
              <a:gd name="connsiteY525" fmla="*/ 845821 h 1959293"/>
              <a:gd name="connsiteX526" fmla="*/ 383857 w 2876550"/>
              <a:gd name="connsiteY526" fmla="*/ 874396 h 1959293"/>
              <a:gd name="connsiteX527" fmla="*/ 358139 w 2876550"/>
              <a:gd name="connsiteY527" fmla="*/ 902971 h 1959293"/>
              <a:gd name="connsiteX528" fmla="*/ 332422 w 2876550"/>
              <a:gd name="connsiteY528" fmla="*/ 874396 h 1959293"/>
              <a:gd name="connsiteX529" fmla="*/ 358139 w 2876550"/>
              <a:gd name="connsiteY529" fmla="*/ 845821 h 1959293"/>
              <a:gd name="connsiteX530" fmla="*/ 192405 w 2876550"/>
              <a:gd name="connsiteY530" fmla="*/ 845821 h 1959293"/>
              <a:gd name="connsiteX531" fmla="*/ 218122 w 2876550"/>
              <a:gd name="connsiteY531" fmla="*/ 874396 h 1959293"/>
              <a:gd name="connsiteX532" fmla="*/ 192405 w 2876550"/>
              <a:gd name="connsiteY532" fmla="*/ 902971 h 1959293"/>
              <a:gd name="connsiteX533" fmla="*/ 166687 w 2876550"/>
              <a:gd name="connsiteY533" fmla="*/ 874396 h 1959293"/>
              <a:gd name="connsiteX534" fmla="*/ 192405 w 2876550"/>
              <a:gd name="connsiteY534" fmla="*/ 845821 h 1959293"/>
              <a:gd name="connsiteX535" fmla="*/ 25718 w 2876550"/>
              <a:gd name="connsiteY535" fmla="*/ 845821 h 1959293"/>
              <a:gd name="connsiteX536" fmla="*/ 51435 w 2876550"/>
              <a:gd name="connsiteY536" fmla="*/ 874396 h 1959293"/>
              <a:gd name="connsiteX537" fmla="*/ 25718 w 2876550"/>
              <a:gd name="connsiteY537" fmla="*/ 902971 h 1959293"/>
              <a:gd name="connsiteX538" fmla="*/ 0 w 2876550"/>
              <a:gd name="connsiteY538" fmla="*/ 874396 h 1959293"/>
              <a:gd name="connsiteX539" fmla="*/ 25718 w 2876550"/>
              <a:gd name="connsiteY539" fmla="*/ 845821 h 1959293"/>
              <a:gd name="connsiteX540" fmla="*/ 2850832 w 2876550"/>
              <a:gd name="connsiteY540" fmla="*/ 634365 h 1959293"/>
              <a:gd name="connsiteX541" fmla="*/ 2876550 w 2876550"/>
              <a:gd name="connsiteY541" fmla="*/ 662940 h 1959293"/>
              <a:gd name="connsiteX542" fmla="*/ 2850832 w 2876550"/>
              <a:gd name="connsiteY542" fmla="*/ 691515 h 1959293"/>
              <a:gd name="connsiteX543" fmla="*/ 2825115 w 2876550"/>
              <a:gd name="connsiteY543" fmla="*/ 662940 h 1959293"/>
              <a:gd name="connsiteX544" fmla="*/ 2850832 w 2876550"/>
              <a:gd name="connsiteY544" fmla="*/ 634365 h 1959293"/>
              <a:gd name="connsiteX545" fmla="*/ 2684144 w 2876550"/>
              <a:gd name="connsiteY545" fmla="*/ 634365 h 1959293"/>
              <a:gd name="connsiteX546" fmla="*/ 2709862 w 2876550"/>
              <a:gd name="connsiteY546" fmla="*/ 662940 h 1959293"/>
              <a:gd name="connsiteX547" fmla="*/ 2684144 w 2876550"/>
              <a:gd name="connsiteY547" fmla="*/ 691515 h 1959293"/>
              <a:gd name="connsiteX548" fmla="*/ 2658427 w 2876550"/>
              <a:gd name="connsiteY548" fmla="*/ 662940 h 1959293"/>
              <a:gd name="connsiteX549" fmla="*/ 2684144 w 2876550"/>
              <a:gd name="connsiteY549" fmla="*/ 634365 h 1959293"/>
              <a:gd name="connsiteX550" fmla="*/ 2518409 w 2876550"/>
              <a:gd name="connsiteY550" fmla="*/ 634365 h 1959293"/>
              <a:gd name="connsiteX551" fmla="*/ 2544127 w 2876550"/>
              <a:gd name="connsiteY551" fmla="*/ 662940 h 1959293"/>
              <a:gd name="connsiteX552" fmla="*/ 2518409 w 2876550"/>
              <a:gd name="connsiteY552" fmla="*/ 691515 h 1959293"/>
              <a:gd name="connsiteX553" fmla="*/ 2492692 w 2876550"/>
              <a:gd name="connsiteY553" fmla="*/ 662940 h 1959293"/>
              <a:gd name="connsiteX554" fmla="*/ 2518409 w 2876550"/>
              <a:gd name="connsiteY554" fmla="*/ 634365 h 1959293"/>
              <a:gd name="connsiteX555" fmla="*/ 2352674 w 2876550"/>
              <a:gd name="connsiteY555" fmla="*/ 634365 h 1959293"/>
              <a:gd name="connsiteX556" fmla="*/ 2378392 w 2876550"/>
              <a:gd name="connsiteY556" fmla="*/ 662940 h 1959293"/>
              <a:gd name="connsiteX557" fmla="*/ 2352674 w 2876550"/>
              <a:gd name="connsiteY557" fmla="*/ 691515 h 1959293"/>
              <a:gd name="connsiteX558" fmla="*/ 2326957 w 2876550"/>
              <a:gd name="connsiteY558" fmla="*/ 662940 h 1959293"/>
              <a:gd name="connsiteX559" fmla="*/ 2352674 w 2876550"/>
              <a:gd name="connsiteY559" fmla="*/ 634365 h 1959293"/>
              <a:gd name="connsiteX560" fmla="*/ 2185987 w 2876550"/>
              <a:gd name="connsiteY560" fmla="*/ 634365 h 1959293"/>
              <a:gd name="connsiteX561" fmla="*/ 2211705 w 2876550"/>
              <a:gd name="connsiteY561" fmla="*/ 662940 h 1959293"/>
              <a:gd name="connsiteX562" fmla="*/ 2185987 w 2876550"/>
              <a:gd name="connsiteY562" fmla="*/ 691515 h 1959293"/>
              <a:gd name="connsiteX563" fmla="*/ 2160270 w 2876550"/>
              <a:gd name="connsiteY563" fmla="*/ 662940 h 1959293"/>
              <a:gd name="connsiteX564" fmla="*/ 2185987 w 2876550"/>
              <a:gd name="connsiteY564" fmla="*/ 634365 h 1959293"/>
              <a:gd name="connsiteX565" fmla="*/ 2020252 w 2876550"/>
              <a:gd name="connsiteY565" fmla="*/ 634365 h 1959293"/>
              <a:gd name="connsiteX566" fmla="*/ 2045969 w 2876550"/>
              <a:gd name="connsiteY566" fmla="*/ 662940 h 1959293"/>
              <a:gd name="connsiteX567" fmla="*/ 2020252 w 2876550"/>
              <a:gd name="connsiteY567" fmla="*/ 691515 h 1959293"/>
              <a:gd name="connsiteX568" fmla="*/ 1994534 w 2876550"/>
              <a:gd name="connsiteY568" fmla="*/ 662940 h 1959293"/>
              <a:gd name="connsiteX569" fmla="*/ 2020252 w 2876550"/>
              <a:gd name="connsiteY569" fmla="*/ 634365 h 1959293"/>
              <a:gd name="connsiteX570" fmla="*/ 1853565 w 2876550"/>
              <a:gd name="connsiteY570" fmla="*/ 634365 h 1959293"/>
              <a:gd name="connsiteX571" fmla="*/ 1879282 w 2876550"/>
              <a:gd name="connsiteY571" fmla="*/ 662940 h 1959293"/>
              <a:gd name="connsiteX572" fmla="*/ 1853565 w 2876550"/>
              <a:gd name="connsiteY572" fmla="*/ 691515 h 1959293"/>
              <a:gd name="connsiteX573" fmla="*/ 1827847 w 2876550"/>
              <a:gd name="connsiteY573" fmla="*/ 662940 h 1959293"/>
              <a:gd name="connsiteX574" fmla="*/ 1853565 w 2876550"/>
              <a:gd name="connsiteY574" fmla="*/ 634365 h 1959293"/>
              <a:gd name="connsiteX575" fmla="*/ 1687829 w 2876550"/>
              <a:gd name="connsiteY575" fmla="*/ 634365 h 1959293"/>
              <a:gd name="connsiteX576" fmla="*/ 1713547 w 2876550"/>
              <a:gd name="connsiteY576" fmla="*/ 662940 h 1959293"/>
              <a:gd name="connsiteX577" fmla="*/ 1687829 w 2876550"/>
              <a:gd name="connsiteY577" fmla="*/ 691515 h 1959293"/>
              <a:gd name="connsiteX578" fmla="*/ 1662112 w 2876550"/>
              <a:gd name="connsiteY578" fmla="*/ 662940 h 1959293"/>
              <a:gd name="connsiteX579" fmla="*/ 1687829 w 2876550"/>
              <a:gd name="connsiteY579" fmla="*/ 634365 h 1959293"/>
              <a:gd name="connsiteX580" fmla="*/ 1521142 w 2876550"/>
              <a:gd name="connsiteY580" fmla="*/ 634365 h 1959293"/>
              <a:gd name="connsiteX581" fmla="*/ 1546860 w 2876550"/>
              <a:gd name="connsiteY581" fmla="*/ 662940 h 1959293"/>
              <a:gd name="connsiteX582" fmla="*/ 1521142 w 2876550"/>
              <a:gd name="connsiteY582" fmla="*/ 691515 h 1959293"/>
              <a:gd name="connsiteX583" fmla="*/ 1495425 w 2876550"/>
              <a:gd name="connsiteY583" fmla="*/ 662940 h 1959293"/>
              <a:gd name="connsiteX584" fmla="*/ 1521142 w 2876550"/>
              <a:gd name="connsiteY584" fmla="*/ 634365 h 1959293"/>
              <a:gd name="connsiteX585" fmla="*/ 1355407 w 2876550"/>
              <a:gd name="connsiteY585" fmla="*/ 634365 h 1959293"/>
              <a:gd name="connsiteX586" fmla="*/ 1381125 w 2876550"/>
              <a:gd name="connsiteY586" fmla="*/ 662940 h 1959293"/>
              <a:gd name="connsiteX587" fmla="*/ 1355407 w 2876550"/>
              <a:gd name="connsiteY587" fmla="*/ 691515 h 1959293"/>
              <a:gd name="connsiteX588" fmla="*/ 1329690 w 2876550"/>
              <a:gd name="connsiteY588" fmla="*/ 662940 h 1959293"/>
              <a:gd name="connsiteX589" fmla="*/ 1355407 w 2876550"/>
              <a:gd name="connsiteY589" fmla="*/ 634365 h 1959293"/>
              <a:gd name="connsiteX590" fmla="*/ 1188720 w 2876550"/>
              <a:gd name="connsiteY590" fmla="*/ 634365 h 1959293"/>
              <a:gd name="connsiteX591" fmla="*/ 1214437 w 2876550"/>
              <a:gd name="connsiteY591" fmla="*/ 662940 h 1959293"/>
              <a:gd name="connsiteX592" fmla="*/ 1188720 w 2876550"/>
              <a:gd name="connsiteY592" fmla="*/ 691515 h 1959293"/>
              <a:gd name="connsiteX593" fmla="*/ 1163002 w 2876550"/>
              <a:gd name="connsiteY593" fmla="*/ 662940 h 1959293"/>
              <a:gd name="connsiteX594" fmla="*/ 1188720 w 2876550"/>
              <a:gd name="connsiteY594" fmla="*/ 634365 h 1959293"/>
              <a:gd name="connsiteX595" fmla="*/ 1022985 w 2876550"/>
              <a:gd name="connsiteY595" fmla="*/ 634365 h 1959293"/>
              <a:gd name="connsiteX596" fmla="*/ 1048702 w 2876550"/>
              <a:gd name="connsiteY596" fmla="*/ 662940 h 1959293"/>
              <a:gd name="connsiteX597" fmla="*/ 1022985 w 2876550"/>
              <a:gd name="connsiteY597" fmla="*/ 691515 h 1959293"/>
              <a:gd name="connsiteX598" fmla="*/ 997267 w 2876550"/>
              <a:gd name="connsiteY598" fmla="*/ 662940 h 1959293"/>
              <a:gd name="connsiteX599" fmla="*/ 1022985 w 2876550"/>
              <a:gd name="connsiteY599" fmla="*/ 634365 h 1959293"/>
              <a:gd name="connsiteX600" fmla="*/ 857249 w 2876550"/>
              <a:gd name="connsiteY600" fmla="*/ 634365 h 1959293"/>
              <a:gd name="connsiteX601" fmla="*/ 882967 w 2876550"/>
              <a:gd name="connsiteY601" fmla="*/ 662940 h 1959293"/>
              <a:gd name="connsiteX602" fmla="*/ 857249 w 2876550"/>
              <a:gd name="connsiteY602" fmla="*/ 691515 h 1959293"/>
              <a:gd name="connsiteX603" fmla="*/ 831532 w 2876550"/>
              <a:gd name="connsiteY603" fmla="*/ 662940 h 1959293"/>
              <a:gd name="connsiteX604" fmla="*/ 857249 w 2876550"/>
              <a:gd name="connsiteY604" fmla="*/ 634365 h 1959293"/>
              <a:gd name="connsiteX605" fmla="*/ 690562 w 2876550"/>
              <a:gd name="connsiteY605" fmla="*/ 634365 h 1959293"/>
              <a:gd name="connsiteX606" fmla="*/ 716280 w 2876550"/>
              <a:gd name="connsiteY606" fmla="*/ 662940 h 1959293"/>
              <a:gd name="connsiteX607" fmla="*/ 690562 w 2876550"/>
              <a:gd name="connsiteY607" fmla="*/ 691515 h 1959293"/>
              <a:gd name="connsiteX608" fmla="*/ 664845 w 2876550"/>
              <a:gd name="connsiteY608" fmla="*/ 662940 h 1959293"/>
              <a:gd name="connsiteX609" fmla="*/ 690562 w 2876550"/>
              <a:gd name="connsiteY609" fmla="*/ 634365 h 1959293"/>
              <a:gd name="connsiteX610" fmla="*/ 524827 w 2876550"/>
              <a:gd name="connsiteY610" fmla="*/ 634365 h 1959293"/>
              <a:gd name="connsiteX611" fmla="*/ 550545 w 2876550"/>
              <a:gd name="connsiteY611" fmla="*/ 662940 h 1959293"/>
              <a:gd name="connsiteX612" fmla="*/ 524827 w 2876550"/>
              <a:gd name="connsiteY612" fmla="*/ 691515 h 1959293"/>
              <a:gd name="connsiteX613" fmla="*/ 499110 w 2876550"/>
              <a:gd name="connsiteY613" fmla="*/ 662940 h 1959293"/>
              <a:gd name="connsiteX614" fmla="*/ 524827 w 2876550"/>
              <a:gd name="connsiteY614" fmla="*/ 634365 h 1959293"/>
              <a:gd name="connsiteX615" fmla="*/ 358139 w 2876550"/>
              <a:gd name="connsiteY615" fmla="*/ 634365 h 1959293"/>
              <a:gd name="connsiteX616" fmla="*/ 383857 w 2876550"/>
              <a:gd name="connsiteY616" fmla="*/ 662940 h 1959293"/>
              <a:gd name="connsiteX617" fmla="*/ 358139 w 2876550"/>
              <a:gd name="connsiteY617" fmla="*/ 691515 h 1959293"/>
              <a:gd name="connsiteX618" fmla="*/ 332422 w 2876550"/>
              <a:gd name="connsiteY618" fmla="*/ 662940 h 1959293"/>
              <a:gd name="connsiteX619" fmla="*/ 358139 w 2876550"/>
              <a:gd name="connsiteY619" fmla="*/ 634365 h 1959293"/>
              <a:gd name="connsiteX620" fmla="*/ 192405 w 2876550"/>
              <a:gd name="connsiteY620" fmla="*/ 634365 h 1959293"/>
              <a:gd name="connsiteX621" fmla="*/ 218122 w 2876550"/>
              <a:gd name="connsiteY621" fmla="*/ 662940 h 1959293"/>
              <a:gd name="connsiteX622" fmla="*/ 192405 w 2876550"/>
              <a:gd name="connsiteY622" fmla="*/ 691515 h 1959293"/>
              <a:gd name="connsiteX623" fmla="*/ 166687 w 2876550"/>
              <a:gd name="connsiteY623" fmla="*/ 662940 h 1959293"/>
              <a:gd name="connsiteX624" fmla="*/ 192405 w 2876550"/>
              <a:gd name="connsiteY624" fmla="*/ 634365 h 1959293"/>
              <a:gd name="connsiteX625" fmla="*/ 25718 w 2876550"/>
              <a:gd name="connsiteY625" fmla="*/ 634365 h 1959293"/>
              <a:gd name="connsiteX626" fmla="*/ 51435 w 2876550"/>
              <a:gd name="connsiteY626" fmla="*/ 662940 h 1959293"/>
              <a:gd name="connsiteX627" fmla="*/ 25718 w 2876550"/>
              <a:gd name="connsiteY627" fmla="*/ 691515 h 1959293"/>
              <a:gd name="connsiteX628" fmla="*/ 0 w 2876550"/>
              <a:gd name="connsiteY628" fmla="*/ 662940 h 1959293"/>
              <a:gd name="connsiteX629" fmla="*/ 25718 w 2876550"/>
              <a:gd name="connsiteY629" fmla="*/ 634365 h 1959293"/>
              <a:gd name="connsiteX630" fmla="*/ 2850832 w 2876550"/>
              <a:gd name="connsiteY630" fmla="*/ 422911 h 1959293"/>
              <a:gd name="connsiteX631" fmla="*/ 2876550 w 2876550"/>
              <a:gd name="connsiteY631" fmla="*/ 451486 h 1959293"/>
              <a:gd name="connsiteX632" fmla="*/ 2850832 w 2876550"/>
              <a:gd name="connsiteY632" fmla="*/ 480061 h 1959293"/>
              <a:gd name="connsiteX633" fmla="*/ 2825115 w 2876550"/>
              <a:gd name="connsiteY633" fmla="*/ 451486 h 1959293"/>
              <a:gd name="connsiteX634" fmla="*/ 2850832 w 2876550"/>
              <a:gd name="connsiteY634" fmla="*/ 422911 h 1959293"/>
              <a:gd name="connsiteX635" fmla="*/ 2684144 w 2876550"/>
              <a:gd name="connsiteY635" fmla="*/ 422911 h 1959293"/>
              <a:gd name="connsiteX636" fmla="*/ 2709862 w 2876550"/>
              <a:gd name="connsiteY636" fmla="*/ 451486 h 1959293"/>
              <a:gd name="connsiteX637" fmla="*/ 2684144 w 2876550"/>
              <a:gd name="connsiteY637" fmla="*/ 480061 h 1959293"/>
              <a:gd name="connsiteX638" fmla="*/ 2658427 w 2876550"/>
              <a:gd name="connsiteY638" fmla="*/ 451486 h 1959293"/>
              <a:gd name="connsiteX639" fmla="*/ 2684144 w 2876550"/>
              <a:gd name="connsiteY639" fmla="*/ 422911 h 1959293"/>
              <a:gd name="connsiteX640" fmla="*/ 2518409 w 2876550"/>
              <a:gd name="connsiteY640" fmla="*/ 422911 h 1959293"/>
              <a:gd name="connsiteX641" fmla="*/ 2544127 w 2876550"/>
              <a:gd name="connsiteY641" fmla="*/ 451486 h 1959293"/>
              <a:gd name="connsiteX642" fmla="*/ 2518409 w 2876550"/>
              <a:gd name="connsiteY642" fmla="*/ 480061 h 1959293"/>
              <a:gd name="connsiteX643" fmla="*/ 2492692 w 2876550"/>
              <a:gd name="connsiteY643" fmla="*/ 451486 h 1959293"/>
              <a:gd name="connsiteX644" fmla="*/ 2518409 w 2876550"/>
              <a:gd name="connsiteY644" fmla="*/ 422911 h 1959293"/>
              <a:gd name="connsiteX645" fmla="*/ 2352674 w 2876550"/>
              <a:gd name="connsiteY645" fmla="*/ 422911 h 1959293"/>
              <a:gd name="connsiteX646" fmla="*/ 2378392 w 2876550"/>
              <a:gd name="connsiteY646" fmla="*/ 451486 h 1959293"/>
              <a:gd name="connsiteX647" fmla="*/ 2352674 w 2876550"/>
              <a:gd name="connsiteY647" fmla="*/ 480061 h 1959293"/>
              <a:gd name="connsiteX648" fmla="*/ 2326957 w 2876550"/>
              <a:gd name="connsiteY648" fmla="*/ 451486 h 1959293"/>
              <a:gd name="connsiteX649" fmla="*/ 2352674 w 2876550"/>
              <a:gd name="connsiteY649" fmla="*/ 422911 h 1959293"/>
              <a:gd name="connsiteX650" fmla="*/ 2185987 w 2876550"/>
              <a:gd name="connsiteY650" fmla="*/ 422911 h 1959293"/>
              <a:gd name="connsiteX651" fmla="*/ 2211705 w 2876550"/>
              <a:gd name="connsiteY651" fmla="*/ 451486 h 1959293"/>
              <a:gd name="connsiteX652" fmla="*/ 2185987 w 2876550"/>
              <a:gd name="connsiteY652" fmla="*/ 480061 h 1959293"/>
              <a:gd name="connsiteX653" fmla="*/ 2160270 w 2876550"/>
              <a:gd name="connsiteY653" fmla="*/ 451486 h 1959293"/>
              <a:gd name="connsiteX654" fmla="*/ 2185987 w 2876550"/>
              <a:gd name="connsiteY654" fmla="*/ 422911 h 1959293"/>
              <a:gd name="connsiteX655" fmla="*/ 2020252 w 2876550"/>
              <a:gd name="connsiteY655" fmla="*/ 422911 h 1959293"/>
              <a:gd name="connsiteX656" fmla="*/ 2045969 w 2876550"/>
              <a:gd name="connsiteY656" fmla="*/ 451486 h 1959293"/>
              <a:gd name="connsiteX657" fmla="*/ 2020252 w 2876550"/>
              <a:gd name="connsiteY657" fmla="*/ 480061 h 1959293"/>
              <a:gd name="connsiteX658" fmla="*/ 1994534 w 2876550"/>
              <a:gd name="connsiteY658" fmla="*/ 451486 h 1959293"/>
              <a:gd name="connsiteX659" fmla="*/ 2020252 w 2876550"/>
              <a:gd name="connsiteY659" fmla="*/ 422911 h 1959293"/>
              <a:gd name="connsiteX660" fmla="*/ 1853565 w 2876550"/>
              <a:gd name="connsiteY660" fmla="*/ 422911 h 1959293"/>
              <a:gd name="connsiteX661" fmla="*/ 1879282 w 2876550"/>
              <a:gd name="connsiteY661" fmla="*/ 451486 h 1959293"/>
              <a:gd name="connsiteX662" fmla="*/ 1853565 w 2876550"/>
              <a:gd name="connsiteY662" fmla="*/ 480061 h 1959293"/>
              <a:gd name="connsiteX663" fmla="*/ 1827847 w 2876550"/>
              <a:gd name="connsiteY663" fmla="*/ 451486 h 1959293"/>
              <a:gd name="connsiteX664" fmla="*/ 1853565 w 2876550"/>
              <a:gd name="connsiteY664" fmla="*/ 422911 h 1959293"/>
              <a:gd name="connsiteX665" fmla="*/ 1687829 w 2876550"/>
              <a:gd name="connsiteY665" fmla="*/ 422911 h 1959293"/>
              <a:gd name="connsiteX666" fmla="*/ 1713547 w 2876550"/>
              <a:gd name="connsiteY666" fmla="*/ 451486 h 1959293"/>
              <a:gd name="connsiteX667" fmla="*/ 1687829 w 2876550"/>
              <a:gd name="connsiteY667" fmla="*/ 480061 h 1959293"/>
              <a:gd name="connsiteX668" fmla="*/ 1662112 w 2876550"/>
              <a:gd name="connsiteY668" fmla="*/ 451486 h 1959293"/>
              <a:gd name="connsiteX669" fmla="*/ 1687829 w 2876550"/>
              <a:gd name="connsiteY669" fmla="*/ 422911 h 1959293"/>
              <a:gd name="connsiteX670" fmla="*/ 1521142 w 2876550"/>
              <a:gd name="connsiteY670" fmla="*/ 422911 h 1959293"/>
              <a:gd name="connsiteX671" fmla="*/ 1546860 w 2876550"/>
              <a:gd name="connsiteY671" fmla="*/ 451486 h 1959293"/>
              <a:gd name="connsiteX672" fmla="*/ 1521142 w 2876550"/>
              <a:gd name="connsiteY672" fmla="*/ 480061 h 1959293"/>
              <a:gd name="connsiteX673" fmla="*/ 1495425 w 2876550"/>
              <a:gd name="connsiteY673" fmla="*/ 451486 h 1959293"/>
              <a:gd name="connsiteX674" fmla="*/ 1521142 w 2876550"/>
              <a:gd name="connsiteY674" fmla="*/ 422911 h 1959293"/>
              <a:gd name="connsiteX675" fmla="*/ 1355407 w 2876550"/>
              <a:gd name="connsiteY675" fmla="*/ 422911 h 1959293"/>
              <a:gd name="connsiteX676" fmla="*/ 1381125 w 2876550"/>
              <a:gd name="connsiteY676" fmla="*/ 451486 h 1959293"/>
              <a:gd name="connsiteX677" fmla="*/ 1355407 w 2876550"/>
              <a:gd name="connsiteY677" fmla="*/ 480061 h 1959293"/>
              <a:gd name="connsiteX678" fmla="*/ 1329690 w 2876550"/>
              <a:gd name="connsiteY678" fmla="*/ 451486 h 1959293"/>
              <a:gd name="connsiteX679" fmla="*/ 1355407 w 2876550"/>
              <a:gd name="connsiteY679" fmla="*/ 422911 h 1959293"/>
              <a:gd name="connsiteX680" fmla="*/ 1188720 w 2876550"/>
              <a:gd name="connsiteY680" fmla="*/ 422911 h 1959293"/>
              <a:gd name="connsiteX681" fmla="*/ 1214437 w 2876550"/>
              <a:gd name="connsiteY681" fmla="*/ 451486 h 1959293"/>
              <a:gd name="connsiteX682" fmla="*/ 1188720 w 2876550"/>
              <a:gd name="connsiteY682" fmla="*/ 480061 h 1959293"/>
              <a:gd name="connsiteX683" fmla="*/ 1163002 w 2876550"/>
              <a:gd name="connsiteY683" fmla="*/ 451486 h 1959293"/>
              <a:gd name="connsiteX684" fmla="*/ 1188720 w 2876550"/>
              <a:gd name="connsiteY684" fmla="*/ 422911 h 1959293"/>
              <a:gd name="connsiteX685" fmla="*/ 1022985 w 2876550"/>
              <a:gd name="connsiteY685" fmla="*/ 422911 h 1959293"/>
              <a:gd name="connsiteX686" fmla="*/ 1048702 w 2876550"/>
              <a:gd name="connsiteY686" fmla="*/ 451486 h 1959293"/>
              <a:gd name="connsiteX687" fmla="*/ 1022985 w 2876550"/>
              <a:gd name="connsiteY687" fmla="*/ 480061 h 1959293"/>
              <a:gd name="connsiteX688" fmla="*/ 997267 w 2876550"/>
              <a:gd name="connsiteY688" fmla="*/ 451486 h 1959293"/>
              <a:gd name="connsiteX689" fmla="*/ 1022985 w 2876550"/>
              <a:gd name="connsiteY689" fmla="*/ 422911 h 1959293"/>
              <a:gd name="connsiteX690" fmla="*/ 857249 w 2876550"/>
              <a:gd name="connsiteY690" fmla="*/ 422911 h 1959293"/>
              <a:gd name="connsiteX691" fmla="*/ 882967 w 2876550"/>
              <a:gd name="connsiteY691" fmla="*/ 451486 h 1959293"/>
              <a:gd name="connsiteX692" fmla="*/ 857249 w 2876550"/>
              <a:gd name="connsiteY692" fmla="*/ 480061 h 1959293"/>
              <a:gd name="connsiteX693" fmla="*/ 831532 w 2876550"/>
              <a:gd name="connsiteY693" fmla="*/ 451486 h 1959293"/>
              <a:gd name="connsiteX694" fmla="*/ 857249 w 2876550"/>
              <a:gd name="connsiteY694" fmla="*/ 422911 h 1959293"/>
              <a:gd name="connsiteX695" fmla="*/ 690562 w 2876550"/>
              <a:gd name="connsiteY695" fmla="*/ 422911 h 1959293"/>
              <a:gd name="connsiteX696" fmla="*/ 716280 w 2876550"/>
              <a:gd name="connsiteY696" fmla="*/ 451486 h 1959293"/>
              <a:gd name="connsiteX697" fmla="*/ 690562 w 2876550"/>
              <a:gd name="connsiteY697" fmla="*/ 480061 h 1959293"/>
              <a:gd name="connsiteX698" fmla="*/ 664845 w 2876550"/>
              <a:gd name="connsiteY698" fmla="*/ 451486 h 1959293"/>
              <a:gd name="connsiteX699" fmla="*/ 690562 w 2876550"/>
              <a:gd name="connsiteY699" fmla="*/ 422911 h 1959293"/>
              <a:gd name="connsiteX700" fmla="*/ 524827 w 2876550"/>
              <a:gd name="connsiteY700" fmla="*/ 422911 h 1959293"/>
              <a:gd name="connsiteX701" fmla="*/ 550545 w 2876550"/>
              <a:gd name="connsiteY701" fmla="*/ 451486 h 1959293"/>
              <a:gd name="connsiteX702" fmla="*/ 524827 w 2876550"/>
              <a:gd name="connsiteY702" fmla="*/ 480061 h 1959293"/>
              <a:gd name="connsiteX703" fmla="*/ 499110 w 2876550"/>
              <a:gd name="connsiteY703" fmla="*/ 451486 h 1959293"/>
              <a:gd name="connsiteX704" fmla="*/ 524827 w 2876550"/>
              <a:gd name="connsiteY704" fmla="*/ 422911 h 1959293"/>
              <a:gd name="connsiteX705" fmla="*/ 358139 w 2876550"/>
              <a:gd name="connsiteY705" fmla="*/ 422911 h 1959293"/>
              <a:gd name="connsiteX706" fmla="*/ 383857 w 2876550"/>
              <a:gd name="connsiteY706" fmla="*/ 451486 h 1959293"/>
              <a:gd name="connsiteX707" fmla="*/ 358139 w 2876550"/>
              <a:gd name="connsiteY707" fmla="*/ 480061 h 1959293"/>
              <a:gd name="connsiteX708" fmla="*/ 332422 w 2876550"/>
              <a:gd name="connsiteY708" fmla="*/ 451486 h 1959293"/>
              <a:gd name="connsiteX709" fmla="*/ 358139 w 2876550"/>
              <a:gd name="connsiteY709" fmla="*/ 422911 h 1959293"/>
              <a:gd name="connsiteX710" fmla="*/ 192405 w 2876550"/>
              <a:gd name="connsiteY710" fmla="*/ 422911 h 1959293"/>
              <a:gd name="connsiteX711" fmla="*/ 218122 w 2876550"/>
              <a:gd name="connsiteY711" fmla="*/ 451486 h 1959293"/>
              <a:gd name="connsiteX712" fmla="*/ 192405 w 2876550"/>
              <a:gd name="connsiteY712" fmla="*/ 480061 h 1959293"/>
              <a:gd name="connsiteX713" fmla="*/ 166687 w 2876550"/>
              <a:gd name="connsiteY713" fmla="*/ 451486 h 1959293"/>
              <a:gd name="connsiteX714" fmla="*/ 192405 w 2876550"/>
              <a:gd name="connsiteY714" fmla="*/ 422911 h 1959293"/>
              <a:gd name="connsiteX715" fmla="*/ 25718 w 2876550"/>
              <a:gd name="connsiteY715" fmla="*/ 422911 h 1959293"/>
              <a:gd name="connsiteX716" fmla="*/ 51435 w 2876550"/>
              <a:gd name="connsiteY716" fmla="*/ 451486 h 1959293"/>
              <a:gd name="connsiteX717" fmla="*/ 25718 w 2876550"/>
              <a:gd name="connsiteY717" fmla="*/ 480061 h 1959293"/>
              <a:gd name="connsiteX718" fmla="*/ 0 w 2876550"/>
              <a:gd name="connsiteY718" fmla="*/ 451486 h 1959293"/>
              <a:gd name="connsiteX719" fmla="*/ 25718 w 2876550"/>
              <a:gd name="connsiteY719" fmla="*/ 422911 h 1959293"/>
              <a:gd name="connsiteX720" fmla="*/ 2850832 w 2876550"/>
              <a:gd name="connsiteY720" fmla="*/ 211456 h 1959293"/>
              <a:gd name="connsiteX721" fmla="*/ 2876550 w 2876550"/>
              <a:gd name="connsiteY721" fmla="*/ 240031 h 1959293"/>
              <a:gd name="connsiteX722" fmla="*/ 2850832 w 2876550"/>
              <a:gd name="connsiteY722" fmla="*/ 268606 h 1959293"/>
              <a:gd name="connsiteX723" fmla="*/ 2825115 w 2876550"/>
              <a:gd name="connsiteY723" fmla="*/ 240031 h 1959293"/>
              <a:gd name="connsiteX724" fmla="*/ 2850832 w 2876550"/>
              <a:gd name="connsiteY724" fmla="*/ 211456 h 1959293"/>
              <a:gd name="connsiteX725" fmla="*/ 2684144 w 2876550"/>
              <a:gd name="connsiteY725" fmla="*/ 211456 h 1959293"/>
              <a:gd name="connsiteX726" fmla="*/ 2709862 w 2876550"/>
              <a:gd name="connsiteY726" fmla="*/ 240031 h 1959293"/>
              <a:gd name="connsiteX727" fmla="*/ 2684144 w 2876550"/>
              <a:gd name="connsiteY727" fmla="*/ 268606 h 1959293"/>
              <a:gd name="connsiteX728" fmla="*/ 2658427 w 2876550"/>
              <a:gd name="connsiteY728" fmla="*/ 240031 h 1959293"/>
              <a:gd name="connsiteX729" fmla="*/ 2684144 w 2876550"/>
              <a:gd name="connsiteY729" fmla="*/ 211456 h 1959293"/>
              <a:gd name="connsiteX730" fmla="*/ 2518409 w 2876550"/>
              <a:gd name="connsiteY730" fmla="*/ 211456 h 1959293"/>
              <a:gd name="connsiteX731" fmla="*/ 2544127 w 2876550"/>
              <a:gd name="connsiteY731" fmla="*/ 240031 h 1959293"/>
              <a:gd name="connsiteX732" fmla="*/ 2518409 w 2876550"/>
              <a:gd name="connsiteY732" fmla="*/ 268606 h 1959293"/>
              <a:gd name="connsiteX733" fmla="*/ 2492692 w 2876550"/>
              <a:gd name="connsiteY733" fmla="*/ 240031 h 1959293"/>
              <a:gd name="connsiteX734" fmla="*/ 2518409 w 2876550"/>
              <a:gd name="connsiteY734" fmla="*/ 211456 h 1959293"/>
              <a:gd name="connsiteX735" fmla="*/ 2352674 w 2876550"/>
              <a:gd name="connsiteY735" fmla="*/ 211456 h 1959293"/>
              <a:gd name="connsiteX736" fmla="*/ 2378392 w 2876550"/>
              <a:gd name="connsiteY736" fmla="*/ 240031 h 1959293"/>
              <a:gd name="connsiteX737" fmla="*/ 2352674 w 2876550"/>
              <a:gd name="connsiteY737" fmla="*/ 268606 h 1959293"/>
              <a:gd name="connsiteX738" fmla="*/ 2326957 w 2876550"/>
              <a:gd name="connsiteY738" fmla="*/ 240031 h 1959293"/>
              <a:gd name="connsiteX739" fmla="*/ 2352674 w 2876550"/>
              <a:gd name="connsiteY739" fmla="*/ 211456 h 1959293"/>
              <a:gd name="connsiteX740" fmla="*/ 2185987 w 2876550"/>
              <a:gd name="connsiteY740" fmla="*/ 211456 h 1959293"/>
              <a:gd name="connsiteX741" fmla="*/ 2211705 w 2876550"/>
              <a:gd name="connsiteY741" fmla="*/ 240031 h 1959293"/>
              <a:gd name="connsiteX742" fmla="*/ 2185987 w 2876550"/>
              <a:gd name="connsiteY742" fmla="*/ 268606 h 1959293"/>
              <a:gd name="connsiteX743" fmla="*/ 2160270 w 2876550"/>
              <a:gd name="connsiteY743" fmla="*/ 240031 h 1959293"/>
              <a:gd name="connsiteX744" fmla="*/ 2185987 w 2876550"/>
              <a:gd name="connsiteY744" fmla="*/ 211456 h 1959293"/>
              <a:gd name="connsiteX745" fmla="*/ 2020252 w 2876550"/>
              <a:gd name="connsiteY745" fmla="*/ 211456 h 1959293"/>
              <a:gd name="connsiteX746" fmla="*/ 2045969 w 2876550"/>
              <a:gd name="connsiteY746" fmla="*/ 240031 h 1959293"/>
              <a:gd name="connsiteX747" fmla="*/ 2020252 w 2876550"/>
              <a:gd name="connsiteY747" fmla="*/ 268606 h 1959293"/>
              <a:gd name="connsiteX748" fmla="*/ 1994534 w 2876550"/>
              <a:gd name="connsiteY748" fmla="*/ 240031 h 1959293"/>
              <a:gd name="connsiteX749" fmla="*/ 2020252 w 2876550"/>
              <a:gd name="connsiteY749" fmla="*/ 211456 h 1959293"/>
              <a:gd name="connsiteX750" fmla="*/ 1853565 w 2876550"/>
              <a:gd name="connsiteY750" fmla="*/ 211456 h 1959293"/>
              <a:gd name="connsiteX751" fmla="*/ 1879282 w 2876550"/>
              <a:gd name="connsiteY751" fmla="*/ 240031 h 1959293"/>
              <a:gd name="connsiteX752" fmla="*/ 1853565 w 2876550"/>
              <a:gd name="connsiteY752" fmla="*/ 268606 h 1959293"/>
              <a:gd name="connsiteX753" fmla="*/ 1827847 w 2876550"/>
              <a:gd name="connsiteY753" fmla="*/ 240031 h 1959293"/>
              <a:gd name="connsiteX754" fmla="*/ 1853565 w 2876550"/>
              <a:gd name="connsiteY754" fmla="*/ 211456 h 1959293"/>
              <a:gd name="connsiteX755" fmla="*/ 1687829 w 2876550"/>
              <a:gd name="connsiteY755" fmla="*/ 211456 h 1959293"/>
              <a:gd name="connsiteX756" fmla="*/ 1713547 w 2876550"/>
              <a:gd name="connsiteY756" fmla="*/ 240031 h 1959293"/>
              <a:gd name="connsiteX757" fmla="*/ 1687829 w 2876550"/>
              <a:gd name="connsiteY757" fmla="*/ 268606 h 1959293"/>
              <a:gd name="connsiteX758" fmla="*/ 1662112 w 2876550"/>
              <a:gd name="connsiteY758" fmla="*/ 240031 h 1959293"/>
              <a:gd name="connsiteX759" fmla="*/ 1687829 w 2876550"/>
              <a:gd name="connsiteY759" fmla="*/ 211456 h 1959293"/>
              <a:gd name="connsiteX760" fmla="*/ 1521142 w 2876550"/>
              <a:gd name="connsiteY760" fmla="*/ 211456 h 1959293"/>
              <a:gd name="connsiteX761" fmla="*/ 1546860 w 2876550"/>
              <a:gd name="connsiteY761" fmla="*/ 240031 h 1959293"/>
              <a:gd name="connsiteX762" fmla="*/ 1521142 w 2876550"/>
              <a:gd name="connsiteY762" fmla="*/ 268606 h 1959293"/>
              <a:gd name="connsiteX763" fmla="*/ 1495425 w 2876550"/>
              <a:gd name="connsiteY763" fmla="*/ 240031 h 1959293"/>
              <a:gd name="connsiteX764" fmla="*/ 1521142 w 2876550"/>
              <a:gd name="connsiteY764" fmla="*/ 211456 h 1959293"/>
              <a:gd name="connsiteX765" fmla="*/ 1355407 w 2876550"/>
              <a:gd name="connsiteY765" fmla="*/ 211456 h 1959293"/>
              <a:gd name="connsiteX766" fmla="*/ 1381125 w 2876550"/>
              <a:gd name="connsiteY766" fmla="*/ 240031 h 1959293"/>
              <a:gd name="connsiteX767" fmla="*/ 1355407 w 2876550"/>
              <a:gd name="connsiteY767" fmla="*/ 268606 h 1959293"/>
              <a:gd name="connsiteX768" fmla="*/ 1329690 w 2876550"/>
              <a:gd name="connsiteY768" fmla="*/ 240031 h 1959293"/>
              <a:gd name="connsiteX769" fmla="*/ 1355407 w 2876550"/>
              <a:gd name="connsiteY769" fmla="*/ 211456 h 1959293"/>
              <a:gd name="connsiteX770" fmla="*/ 1188720 w 2876550"/>
              <a:gd name="connsiteY770" fmla="*/ 211456 h 1959293"/>
              <a:gd name="connsiteX771" fmla="*/ 1214437 w 2876550"/>
              <a:gd name="connsiteY771" fmla="*/ 240031 h 1959293"/>
              <a:gd name="connsiteX772" fmla="*/ 1188720 w 2876550"/>
              <a:gd name="connsiteY772" fmla="*/ 268606 h 1959293"/>
              <a:gd name="connsiteX773" fmla="*/ 1163002 w 2876550"/>
              <a:gd name="connsiteY773" fmla="*/ 240031 h 1959293"/>
              <a:gd name="connsiteX774" fmla="*/ 1188720 w 2876550"/>
              <a:gd name="connsiteY774" fmla="*/ 211456 h 1959293"/>
              <a:gd name="connsiteX775" fmla="*/ 1022985 w 2876550"/>
              <a:gd name="connsiteY775" fmla="*/ 211456 h 1959293"/>
              <a:gd name="connsiteX776" fmla="*/ 1048702 w 2876550"/>
              <a:gd name="connsiteY776" fmla="*/ 240031 h 1959293"/>
              <a:gd name="connsiteX777" fmla="*/ 1022985 w 2876550"/>
              <a:gd name="connsiteY777" fmla="*/ 268606 h 1959293"/>
              <a:gd name="connsiteX778" fmla="*/ 997267 w 2876550"/>
              <a:gd name="connsiteY778" fmla="*/ 240031 h 1959293"/>
              <a:gd name="connsiteX779" fmla="*/ 1022985 w 2876550"/>
              <a:gd name="connsiteY779" fmla="*/ 211456 h 1959293"/>
              <a:gd name="connsiteX780" fmla="*/ 857249 w 2876550"/>
              <a:gd name="connsiteY780" fmla="*/ 211456 h 1959293"/>
              <a:gd name="connsiteX781" fmla="*/ 882967 w 2876550"/>
              <a:gd name="connsiteY781" fmla="*/ 240031 h 1959293"/>
              <a:gd name="connsiteX782" fmla="*/ 857249 w 2876550"/>
              <a:gd name="connsiteY782" fmla="*/ 268606 h 1959293"/>
              <a:gd name="connsiteX783" fmla="*/ 831532 w 2876550"/>
              <a:gd name="connsiteY783" fmla="*/ 240031 h 1959293"/>
              <a:gd name="connsiteX784" fmla="*/ 857249 w 2876550"/>
              <a:gd name="connsiteY784" fmla="*/ 211456 h 1959293"/>
              <a:gd name="connsiteX785" fmla="*/ 690562 w 2876550"/>
              <a:gd name="connsiteY785" fmla="*/ 211456 h 1959293"/>
              <a:gd name="connsiteX786" fmla="*/ 716280 w 2876550"/>
              <a:gd name="connsiteY786" fmla="*/ 240031 h 1959293"/>
              <a:gd name="connsiteX787" fmla="*/ 690562 w 2876550"/>
              <a:gd name="connsiteY787" fmla="*/ 268606 h 1959293"/>
              <a:gd name="connsiteX788" fmla="*/ 664845 w 2876550"/>
              <a:gd name="connsiteY788" fmla="*/ 240031 h 1959293"/>
              <a:gd name="connsiteX789" fmla="*/ 690562 w 2876550"/>
              <a:gd name="connsiteY789" fmla="*/ 211456 h 1959293"/>
              <a:gd name="connsiteX790" fmla="*/ 524827 w 2876550"/>
              <a:gd name="connsiteY790" fmla="*/ 211456 h 1959293"/>
              <a:gd name="connsiteX791" fmla="*/ 550545 w 2876550"/>
              <a:gd name="connsiteY791" fmla="*/ 240031 h 1959293"/>
              <a:gd name="connsiteX792" fmla="*/ 524827 w 2876550"/>
              <a:gd name="connsiteY792" fmla="*/ 268606 h 1959293"/>
              <a:gd name="connsiteX793" fmla="*/ 499110 w 2876550"/>
              <a:gd name="connsiteY793" fmla="*/ 240031 h 1959293"/>
              <a:gd name="connsiteX794" fmla="*/ 524827 w 2876550"/>
              <a:gd name="connsiteY794" fmla="*/ 211456 h 1959293"/>
              <a:gd name="connsiteX795" fmla="*/ 358139 w 2876550"/>
              <a:gd name="connsiteY795" fmla="*/ 211456 h 1959293"/>
              <a:gd name="connsiteX796" fmla="*/ 383857 w 2876550"/>
              <a:gd name="connsiteY796" fmla="*/ 240031 h 1959293"/>
              <a:gd name="connsiteX797" fmla="*/ 358139 w 2876550"/>
              <a:gd name="connsiteY797" fmla="*/ 268606 h 1959293"/>
              <a:gd name="connsiteX798" fmla="*/ 332422 w 2876550"/>
              <a:gd name="connsiteY798" fmla="*/ 240031 h 1959293"/>
              <a:gd name="connsiteX799" fmla="*/ 358139 w 2876550"/>
              <a:gd name="connsiteY799" fmla="*/ 211456 h 1959293"/>
              <a:gd name="connsiteX800" fmla="*/ 192405 w 2876550"/>
              <a:gd name="connsiteY800" fmla="*/ 211456 h 1959293"/>
              <a:gd name="connsiteX801" fmla="*/ 218122 w 2876550"/>
              <a:gd name="connsiteY801" fmla="*/ 240031 h 1959293"/>
              <a:gd name="connsiteX802" fmla="*/ 192405 w 2876550"/>
              <a:gd name="connsiteY802" fmla="*/ 268606 h 1959293"/>
              <a:gd name="connsiteX803" fmla="*/ 166687 w 2876550"/>
              <a:gd name="connsiteY803" fmla="*/ 240031 h 1959293"/>
              <a:gd name="connsiteX804" fmla="*/ 192405 w 2876550"/>
              <a:gd name="connsiteY804" fmla="*/ 211456 h 1959293"/>
              <a:gd name="connsiteX805" fmla="*/ 25718 w 2876550"/>
              <a:gd name="connsiteY805" fmla="*/ 211456 h 1959293"/>
              <a:gd name="connsiteX806" fmla="*/ 51435 w 2876550"/>
              <a:gd name="connsiteY806" fmla="*/ 240031 h 1959293"/>
              <a:gd name="connsiteX807" fmla="*/ 25718 w 2876550"/>
              <a:gd name="connsiteY807" fmla="*/ 268606 h 1959293"/>
              <a:gd name="connsiteX808" fmla="*/ 0 w 2876550"/>
              <a:gd name="connsiteY808" fmla="*/ 240031 h 1959293"/>
              <a:gd name="connsiteX809" fmla="*/ 25718 w 2876550"/>
              <a:gd name="connsiteY809" fmla="*/ 211456 h 1959293"/>
              <a:gd name="connsiteX810" fmla="*/ 2850832 w 2876550"/>
              <a:gd name="connsiteY810" fmla="*/ 0 h 1959293"/>
              <a:gd name="connsiteX811" fmla="*/ 2876550 w 2876550"/>
              <a:gd name="connsiteY811" fmla="*/ 28575 h 1959293"/>
              <a:gd name="connsiteX812" fmla="*/ 2850832 w 2876550"/>
              <a:gd name="connsiteY812" fmla="*/ 57150 h 1959293"/>
              <a:gd name="connsiteX813" fmla="*/ 2825115 w 2876550"/>
              <a:gd name="connsiteY813" fmla="*/ 28575 h 1959293"/>
              <a:gd name="connsiteX814" fmla="*/ 2850832 w 2876550"/>
              <a:gd name="connsiteY814" fmla="*/ 0 h 1959293"/>
              <a:gd name="connsiteX815" fmla="*/ 2684144 w 2876550"/>
              <a:gd name="connsiteY815" fmla="*/ 0 h 1959293"/>
              <a:gd name="connsiteX816" fmla="*/ 2709862 w 2876550"/>
              <a:gd name="connsiteY816" fmla="*/ 28575 h 1959293"/>
              <a:gd name="connsiteX817" fmla="*/ 2684144 w 2876550"/>
              <a:gd name="connsiteY817" fmla="*/ 57150 h 1959293"/>
              <a:gd name="connsiteX818" fmla="*/ 2658427 w 2876550"/>
              <a:gd name="connsiteY818" fmla="*/ 28575 h 1959293"/>
              <a:gd name="connsiteX819" fmla="*/ 2684144 w 2876550"/>
              <a:gd name="connsiteY819" fmla="*/ 0 h 1959293"/>
              <a:gd name="connsiteX820" fmla="*/ 2518409 w 2876550"/>
              <a:gd name="connsiteY820" fmla="*/ 0 h 1959293"/>
              <a:gd name="connsiteX821" fmla="*/ 2544127 w 2876550"/>
              <a:gd name="connsiteY821" fmla="*/ 28575 h 1959293"/>
              <a:gd name="connsiteX822" fmla="*/ 2518409 w 2876550"/>
              <a:gd name="connsiteY822" fmla="*/ 57150 h 1959293"/>
              <a:gd name="connsiteX823" fmla="*/ 2492692 w 2876550"/>
              <a:gd name="connsiteY823" fmla="*/ 28575 h 1959293"/>
              <a:gd name="connsiteX824" fmla="*/ 2518409 w 2876550"/>
              <a:gd name="connsiteY824" fmla="*/ 0 h 1959293"/>
              <a:gd name="connsiteX825" fmla="*/ 2352674 w 2876550"/>
              <a:gd name="connsiteY825" fmla="*/ 0 h 1959293"/>
              <a:gd name="connsiteX826" fmla="*/ 2378392 w 2876550"/>
              <a:gd name="connsiteY826" fmla="*/ 28575 h 1959293"/>
              <a:gd name="connsiteX827" fmla="*/ 2352674 w 2876550"/>
              <a:gd name="connsiteY827" fmla="*/ 57150 h 1959293"/>
              <a:gd name="connsiteX828" fmla="*/ 2326957 w 2876550"/>
              <a:gd name="connsiteY828" fmla="*/ 28575 h 1959293"/>
              <a:gd name="connsiteX829" fmla="*/ 2352674 w 2876550"/>
              <a:gd name="connsiteY829" fmla="*/ 0 h 1959293"/>
              <a:gd name="connsiteX830" fmla="*/ 2185987 w 2876550"/>
              <a:gd name="connsiteY830" fmla="*/ 0 h 1959293"/>
              <a:gd name="connsiteX831" fmla="*/ 2211705 w 2876550"/>
              <a:gd name="connsiteY831" fmla="*/ 28575 h 1959293"/>
              <a:gd name="connsiteX832" fmla="*/ 2185987 w 2876550"/>
              <a:gd name="connsiteY832" fmla="*/ 57150 h 1959293"/>
              <a:gd name="connsiteX833" fmla="*/ 2160270 w 2876550"/>
              <a:gd name="connsiteY833" fmla="*/ 28575 h 1959293"/>
              <a:gd name="connsiteX834" fmla="*/ 2185987 w 2876550"/>
              <a:gd name="connsiteY834" fmla="*/ 0 h 1959293"/>
              <a:gd name="connsiteX835" fmla="*/ 2020252 w 2876550"/>
              <a:gd name="connsiteY835" fmla="*/ 0 h 1959293"/>
              <a:gd name="connsiteX836" fmla="*/ 2045969 w 2876550"/>
              <a:gd name="connsiteY836" fmla="*/ 28575 h 1959293"/>
              <a:gd name="connsiteX837" fmla="*/ 2020252 w 2876550"/>
              <a:gd name="connsiteY837" fmla="*/ 57150 h 1959293"/>
              <a:gd name="connsiteX838" fmla="*/ 1994534 w 2876550"/>
              <a:gd name="connsiteY838" fmla="*/ 28575 h 1959293"/>
              <a:gd name="connsiteX839" fmla="*/ 2020252 w 2876550"/>
              <a:gd name="connsiteY839" fmla="*/ 0 h 1959293"/>
              <a:gd name="connsiteX840" fmla="*/ 1853565 w 2876550"/>
              <a:gd name="connsiteY840" fmla="*/ 0 h 1959293"/>
              <a:gd name="connsiteX841" fmla="*/ 1879282 w 2876550"/>
              <a:gd name="connsiteY841" fmla="*/ 28575 h 1959293"/>
              <a:gd name="connsiteX842" fmla="*/ 1853565 w 2876550"/>
              <a:gd name="connsiteY842" fmla="*/ 57150 h 1959293"/>
              <a:gd name="connsiteX843" fmla="*/ 1827847 w 2876550"/>
              <a:gd name="connsiteY843" fmla="*/ 28575 h 1959293"/>
              <a:gd name="connsiteX844" fmla="*/ 1853565 w 2876550"/>
              <a:gd name="connsiteY844" fmla="*/ 0 h 1959293"/>
              <a:gd name="connsiteX845" fmla="*/ 1687829 w 2876550"/>
              <a:gd name="connsiteY845" fmla="*/ 0 h 1959293"/>
              <a:gd name="connsiteX846" fmla="*/ 1713547 w 2876550"/>
              <a:gd name="connsiteY846" fmla="*/ 28575 h 1959293"/>
              <a:gd name="connsiteX847" fmla="*/ 1687829 w 2876550"/>
              <a:gd name="connsiteY847" fmla="*/ 57150 h 1959293"/>
              <a:gd name="connsiteX848" fmla="*/ 1662112 w 2876550"/>
              <a:gd name="connsiteY848" fmla="*/ 28575 h 1959293"/>
              <a:gd name="connsiteX849" fmla="*/ 1687829 w 2876550"/>
              <a:gd name="connsiteY849" fmla="*/ 0 h 1959293"/>
              <a:gd name="connsiteX850" fmla="*/ 1521142 w 2876550"/>
              <a:gd name="connsiteY850" fmla="*/ 0 h 1959293"/>
              <a:gd name="connsiteX851" fmla="*/ 1546860 w 2876550"/>
              <a:gd name="connsiteY851" fmla="*/ 28575 h 1959293"/>
              <a:gd name="connsiteX852" fmla="*/ 1521142 w 2876550"/>
              <a:gd name="connsiteY852" fmla="*/ 57150 h 1959293"/>
              <a:gd name="connsiteX853" fmla="*/ 1495425 w 2876550"/>
              <a:gd name="connsiteY853" fmla="*/ 28575 h 1959293"/>
              <a:gd name="connsiteX854" fmla="*/ 1521142 w 2876550"/>
              <a:gd name="connsiteY854" fmla="*/ 0 h 1959293"/>
              <a:gd name="connsiteX855" fmla="*/ 1355407 w 2876550"/>
              <a:gd name="connsiteY855" fmla="*/ 0 h 1959293"/>
              <a:gd name="connsiteX856" fmla="*/ 1381125 w 2876550"/>
              <a:gd name="connsiteY856" fmla="*/ 28575 h 1959293"/>
              <a:gd name="connsiteX857" fmla="*/ 1355407 w 2876550"/>
              <a:gd name="connsiteY857" fmla="*/ 57150 h 1959293"/>
              <a:gd name="connsiteX858" fmla="*/ 1329690 w 2876550"/>
              <a:gd name="connsiteY858" fmla="*/ 28575 h 1959293"/>
              <a:gd name="connsiteX859" fmla="*/ 1355407 w 2876550"/>
              <a:gd name="connsiteY859" fmla="*/ 0 h 1959293"/>
              <a:gd name="connsiteX860" fmla="*/ 1188720 w 2876550"/>
              <a:gd name="connsiteY860" fmla="*/ 0 h 1959293"/>
              <a:gd name="connsiteX861" fmla="*/ 1214437 w 2876550"/>
              <a:gd name="connsiteY861" fmla="*/ 28575 h 1959293"/>
              <a:gd name="connsiteX862" fmla="*/ 1188720 w 2876550"/>
              <a:gd name="connsiteY862" fmla="*/ 57150 h 1959293"/>
              <a:gd name="connsiteX863" fmla="*/ 1163002 w 2876550"/>
              <a:gd name="connsiteY863" fmla="*/ 28575 h 1959293"/>
              <a:gd name="connsiteX864" fmla="*/ 1188720 w 2876550"/>
              <a:gd name="connsiteY864" fmla="*/ 0 h 1959293"/>
              <a:gd name="connsiteX865" fmla="*/ 1022985 w 2876550"/>
              <a:gd name="connsiteY865" fmla="*/ 0 h 1959293"/>
              <a:gd name="connsiteX866" fmla="*/ 1048702 w 2876550"/>
              <a:gd name="connsiteY866" fmla="*/ 28575 h 1959293"/>
              <a:gd name="connsiteX867" fmla="*/ 1022985 w 2876550"/>
              <a:gd name="connsiteY867" fmla="*/ 57150 h 1959293"/>
              <a:gd name="connsiteX868" fmla="*/ 997267 w 2876550"/>
              <a:gd name="connsiteY868" fmla="*/ 28575 h 1959293"/>
              <a:gd name="connsiteX869" fmla="*/ 1022985 w 2876550"/>
              <a:gd name="connsiteY869" fmla="*/ 0 h 1959293"/>
              <a:gd name="connsiteX870" fmla="*/ 857249 w 2876550"/>
              <a:gd name="connsiteY870" fmla="*/ 0 h 1959293"/>
              <a:gd name="connsiteX871" fmla="*/ 882967 w 2876550"/>
              <a:gd name="connsiteY871" fmla="*/ 28575 h 1959293"/>
              <a:gd name="connsiteX872" fmla="*/ 857249 w 2876550"/>
              <a:gd name="connsiteY872" fmla="*/ 57150 h 1959293"/>
              <a:gd name="connsiteX873" fmla="*/ 831532 w 2876550"/>
              <a:gd name="connsiteY873" fmla="*/ 28575 h 1959293"/>
              <a:gd name="connsiteX874" fmla="*/ 857249 w 2876550"/>
              <a:gd name="connsiteY874" fmla="*/ 0 h 1959293"/>
              <a:gd name="connsiteX875" fmla="*/ 690562 w 2876550"/>
              <a:gd name="connsiteY875" fmla="*/ 0 h 1959293"/>
              <a:gd name="connsiteX876" fmla="*/ 716280 w 2876550"/>
              <a:gd name="connsiteY876" fmla="*/ 28575 h 1959293"/>
              <a:gd name="connsiteX877" fmla="*/ 690562 w 2876550"/>
              <a:gd name="connsiteY877" fmla="*/ 57150 h 1959293"/>
              <a:gd name="connsiteX878" fmla="*/ 664845 w 2876550"/>
              <a:gd name="connsiteY878" fmla="*/ 28575 h 1959293"/>
              <a:gd name="connsiteX879" fmla="*/ 690562 w 2876550"/>
              <a:gd name="connsiteY879" fmla="*/ 0 h 1959293"/>
              <a:gd name="connsiteX880" fmla="*/ 524827 w 2876550"/>
              <a:gd name="connsiteY880" fmla="*/ 0 h 1959293"/>
              <a:gd name="connsiteX881" fmla="*/ 550545 w 2876550"/>
              <a:gd name="connsiteY881" fmla="*/ 28575 h 1959293"/>
              <a:gd name="connsiteX882" fmla="*/ 524827 w 2876550"/>
              <a:gd name="connsiteY882" fmla="*/ 57150 h 1959293"/>
              <a:gd name="connsiteX883" fmla="*/ 499110 w 2876550"/>
              <a:gd name="connsiteY883" fmla="*/ 28575 h 1959293"/>
              <a:gd name="connsiteX884" fmla="*/ 524827 w 2876550"/>
              <a:gd name="connsiteY884" fmla="*/ 0 h 1959293"/>
              <a:gd name="connsiteX885" fmla="*/ 358139 w 2876550"/>
              <a:gd name="connsiteY885" fmla="*/ 0 h 1959293"/>
              <a:gd name="connsiteX886" fmla="*/ 383857 w 2876550"/>
              <a:gd name="connsiteY886" fmla="*/ 28575 h 1959293"/>
              <a:gd name="connsiteX887" fmla="*/ 358139 w 2876550"/>
              <a:gd name="connsiteY887" fmla="*/ 57150 h 1959293"/>
              <a:gd name="connsiteX888" fmla="*/ 332422 w 2876550"/>
              <a:gd name="connsiteY888" fmla="*/ 28575 h 1959293"/>
              <a:gd name="connsiteX889" fmla="*/ 358139 w 2876550"/>
              <a:gd name="connsiteY889" fmla="*/ 0 h 1959293"/>
              <a:gd name="connsiteX890" fmla="*/ 192405 w 2876550"/>
              <a:gd name="connsiteY890" fmla="*/ 0 h 1959293"/>
              <a:gd name="connsiteX891" fmla="*/ 218122 w 2876550"/>
              <a:gd name="connsiteY891" fmla="*/ 28575 h 1959293"/>
              <a:gd name="connsiteX892" fmla="*/ 192405 w 2876550"/>
              <a:gd name="connsiteY892" fmla="*/ 57150 h 1959293"/>
              <a:gd name="connsiteX893" fmla="*/ 166687 w 2876550"/>
              <a:gd name="connsiteY893" fmla="*/ 28575 h 1959293"/>
              <a:gd name="connsiteX894" fmla="*/ 192405 w 2876550"/>
              <a:gd name="connsiteY894" fmla="*/ 0 h 1959293"/>
              <a:gd name="connsiteX895" fmla="*/ 25718 w 2876550"/>
              <a:gd name="connsiteY895" fmla="*/ 0 h 1959293"/>
              <a:gd name="connsiteX896" fmla="*/ 51435 w 2876550"/>
              <a:gd name="connsiteY896" fmla="*/ 28575 h 1959293"/>
              <a:gd name="connsiteX897" fmla="*/ 25718 w 2876550"/>
              <a:gd name="connsiteY897" fmla="*/ 57150 h 1959293"/>
              <a:gd name="connsiteX898" fmla="*/ 0 w 2876550"/>
              <a:gd name="connsiteY898" fmla="*/ 28575 h 1959293"/>
              <a:gd name="connsiteX899" fmla="*/ 25718 w 2876550"/>
              <a:gd name="connsiteY899" fmla="*/ 0 h 195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</a:cxnLst>
            <a:rect l="l" t="t" r="r" b="b"/>
            <a:pathLst>
              <a:path w="2876550" h="1959293">
                <a:moveTo>
                  <a:pt x="2850832" y="1902143"/>
                </a:moveTo>
                <a:cubicBezTo>
                  <a:pt x="2865120" y="1902143"/>
                  <a:pt x="2876550" y="1914526"/>
                  <a:pt x="2876550" y="1930718"/>
                </a:cubicBezTo>
                <a:cubicBezTo>
                  <a:pt x="2876550" y="1945958"/>
                  <a:pt x="2865120" y="1959293"/>
                  <a:pt x="2850832" y="1959293"/>
                </a:cubicBezTo>
                <a:cubicBezTo>
                  <a:pt x="2836545" y="1959293"/>
                  <a:pt x="2825115" y="1946910"/>
                  <a:pt x="2825115" y="1930718"/>
                </a:cubicBezTo>
                <a:cubicBezTo>
                  <a:pt x="2825115" y="1915478"/>
                  <a:pt x="2836545" y="1902143"/>
                  <a:pt x="2850832" y="1902143"/>
                </a:cubicBezTo>
                <a:close/>
                <a:moveTo>
                  <a:pt x="2684144" y="1902143"/>
                </a:moveTo>
                <a:cubicBezTo>
                  <a:pt x="2698432" y="1902143"/>
                  <a:pt x="2709862" y="1914526"/>
                  <a:pt x="2709862" y="1930718"/>
                </a:cubicBezTo>
                <a:cubicBezTo>
                  <a:pt x="2709862" y="1945958"/>
                  <a:pt x="2698432" y="1959293"/>
                  <a:pt x="2684144" y="1959293"/>
                </a:cubicBezTo>
                <a:cubicBezTo>
                  <a:pt x="2669857" y="1959293"/>
                  <a:pt x="2658427" y="1946910"/>
                  <a:pt x="2658427" y="1930718"/>
                </a:cubicBezTo>
                <a:cubicBezTo>
                  <a:pt x="2658427" y="1915478"/>
                  <a:pt x="2669857" y="1902143"/>
                  <a:pt x="2684144" y="1902143"/>
                </a:cubicBezTo>
                <a:close/>
                <a:moveTo>
                  <a:pt x="2518409" y="1902143"/>
                </a:moveTo>
                <a:cubicBezTo>
                  <a:pt x="2532697" y="1902143"/>
                  <a:pt x="2544127" y="1914526"/>
                  <a:pt x="2544127" y="1930718"/>
                </a:cubicBezTo>
                <a:cubicBezTo>
                  <a:pt x="2544127" y="1945958"/>
                  <a:pt x="2532697" y="1959293"/>
                  <a:pt x="2518409" y="1959293"/>
                </a:cubicBezTo>
                <a:cubicBezTo>
                  <a:pt x="2504122" y="1959293"/>
                  <a:pt x="2492692" y="1946910"/>
                  <a:pt x="2492692" y="1930718"/>
                </a:cubicBezTo>
                <a:cubicBezTo>
                  <a:pt x="2492692" y="1915478"/>
                  <a:pt x="2504122" y="1902143"/>
                  <a:pt x="2518409" y="1902143"/>
                </a:cubicBezTo>
                <a:close/>
                <a:moveTo>
                  <a:pt x="2352674" y="1902143"/>
                </a:moveTo>
                <a:cubicBezTo>
                  <a:pt x="2366962" y="1902143"/>
                  <a:pt x="2378392" y="1914526"/>
                  <a:pt x="2378392" y="1930718"/>
                </a:cubicBezTo>
                <a:cubicBezTo>
                  <a:pt x="2378392" y="1946910"/>
                  <a:pt x="2366962" y="1959293"/>
                  <a:pt x="2352674" y="1959293"/>
                </a:cubicBezTo>
                <a:cubicBezTo>
                  <a:pt x="2338387" y="1959293"/>
                  <a:pt x="2326957" y="1946910"/>
                  <a:pt x="2326957" y="1930718"/>
                </a:cubicBezTo>
                <a:cubicBezTo>
                  <a:pt x="2326957" y="1914526"/>
                  <a:pt x="2338387" y="1902143"/>
                  <a:pt x="2352674" y="1902143"/>
                </a:cubicBezTo>
                <a:close/>
                <a:moveTo>
                  <a:pt x="2185987" y="1902143"/>
                </a:moveTo>
                <a:cubicBezTo>
                  <a:pt x="2200275" y="1902143"/>
                  <a:pt x="2211705" y="1914526"/>
                  <a:pt x="2211705" y="1930718"/>
                </a:cubicBezTo>
                <a:cubicBezTo>
                  <a:pt x="2211705" y="1945958"/>
                  <a:pt x="2200275" y="1959293"/>
                  <a:pt x="2185987" y="1959293"/>
                </a:cubicBezTo>
                <a:cubicBezTo>
                  <a:pt x="2171700" y="1959293"/>
                  <a:pt x="2160270" y="1946910"/>
                  <a:pt x="2160270" y="1930718"/>
                </a:cubicBezTo>
                <a:cubicBezTo>
                  <a:pt x="2160270" y="1915478"/>
                  <a:pt x="2171700" y="1902143"/>
                  <a:pt x="2185987" y="1902143"/>
                </a:cubicBezTo>
                <a:close/>
                <a:moveTo>
                  <a:pt x="2020252" y="1902143"/>
                </a:moveTo>
                <a:cubicBezTo>
                  <a:pt x="2034539" y="1902143"/>
                  <a:pt x="2045969" y="1914526"/>
                  <a:pt x="2045969" y="1930718"/>
                </a:cubicBezTo>
                <a:cubicBezTo>
                  <a:pt x="2045969" y="1945958"/>
                  <a:pt x="2034539" y="1959293"/>
                  <a:pt x="2020252" y="1959293"/>
                </a:cubicBezTo>
                <a:cubicBezTo>
                  <a:pt x="2005964" y="1959293"/>
                  <a:pt x="1994534" y="1946910"/>
                  <a:pt x="1994534" y="1930718"/>
                </a:cubicBezTo>
                <a:cubicBezTo>
                  <a:pt x="1994534" y="1915478"/>
                  <a:pt x="2005964" y="1902143"/>
                  <a:pt x="2020252" y="1902143"/>
                </a:cubicBezTo>
                <a:close/>
                <a:moveTo>
                  <a:pt x="1853565" y="1902143"/>
                </a:moveTo>
                <a:cubicBezTo>
                  <a:pt x="1867852" y="1902143"/>
                  <a:pt x="1879282" y="1914526"/>
                  <a:pt x="1879282" y="1930718"/>
                </a:cubicBezTo>
                <a:cubicBezTo>
                  <a:pt x="1879282" y="1945958"/>
                  <a:pt x="1867852" y="1959293"/>
                  <a:pt x="1853565" y="1959293"/>
                </a:cubicBezTo>
                <a:cubicBezTo>
                  <a:pt x="1839277" y="1959293"/>
                  <a:pt x="1827847" y="1946910"/>
                  <a:pt x="1827847" y="1930718"/>
                </a:cubicBezTo>
                <a:cubicBezTo>
                  <a:pt x="1827847" y="1915478"/>
                  <a:pt x="1839277" y="1902143"/>
                  <a:pt x="1853565" y="1902143"/>
                </a:cubicBezTo>
                <a:close/>
                <a:moveTo>
                  <a:pt x="1687829" y="1902143"/>
                </a:moveTo>
                <a:cubicBezTo>
                  <a:pt x="1702117" y="1902143"/>
                  <a:pt x="1713547" y="1914526"/>
                  <a:pt x="1713547" y="1930718"/>
                </a:cubicBezTo>
                <a:cubicBezTo>
                  <a:pt x="1713547" y="1945958"/>
                  <a:pt x="1702117" y="1959293"/>
                  <a:pt x="1687829" y="1959293"/>
                </a:cubicBezTo>
                <a:cubicBezTo>
                  <a:pt x="1673542" y="1959293"/>
                  <a:pt x="1662112" y="1946910"/>
                  <a:pt x="1662112" y="1930718"/>
                </a:cubicBezTo>
                <a:cubicBezTo>
                  <a:pt x="1662112" y="1915478"/>
                  <a:pt x="1673542" y="1902143"/>
                  <a:pt x="1687829" y="1902143"/>
                </a:cubicBezTo>
                <a:close/>
                <a:moveTo>
                  <a:pt x="1521142" y="1902143"/>
                </a:moveTo>
                <a:cubicBezTo>
                  <a:pt x="1535430" y="1902143"/>
                  <a:pt x="1546860" y="1914526"/>
                  <a:pt x="1546860" y="1930718"/>
                </a:cubicBezTo>
                <a:cubicBezTo>
                  <a:pt x="1546860" y="1945958"/>
                  <a:pt x="1535430" y="1959293"/>
                  <a:pt x="1521142" y="1959293"/>
                </a:cubicBezTo>
                <a:cubicBezTo>
                  <a:pt x="1506855" y="1959293"/>
                  <a:pt x="1495425" y="1946910"/>
                  <a:pt x="1495425" y="1930718"/>
                </a:cubicBezTo>
                <a:cubicBezTo>
                  <a:pt x="1495425" y="1915478"/>
                  <a:pt x="1506855" y="1902143"/>
                  <a:pt x="1521142" y="1902143"/>
                </a:cubicBezTo>
                <a:close/>
                <a:moveTo>
                  <a:pt x="1355407" y="1902143"/>
                </a:moveTo>
                <a:cubicBezTo>
                  <a:pt x="1369695" y="1902143"/>
                  <a:pt x="1381125" y="1914526"/>
                  <a:pt x="1381125" y="1930718"/>
                </a:cubicBezTo>
                <a:cubicBezTo>
                  <a:pt x="1381125" y="1945958"/>
                  <a:pt x="1369695" y="1959293"/>
                  <a:pt x="1355407" y="1959293"/>
                </a:cubicBezTo>
                <a:cubicBezTo>
                  <a:pt x="1341120" y="1959293"/>
                  <a:pt x="1329690" y="1946910"/>
                  <a:pt x="1329690" y="1930718"/>
                </a:cubicBezTo>
                <a:cubicBezTo>
                  <a:pt x="1329690" y="1915478"/>
                  <a:pt x="1341120" y="1902143"/>
                  <a:pt x="1355407" y="1902143"/>
                </a:cubicBezTo>
                <a:close/>
                <a:moveTo>
                  <a:pt x="1188720" y="1902143"/>
                </a:moveTo>
                <a:cubicBezTo>
                  <a:pt x="1203007" y="1902143"/>
                  <a:pt x="1214437" y="1914526"/>
                  <a:pt x="1214437" y="1930718"/>
                </a:cubicBezTo>
                <a:cubicBezTo>
                  <a:pt x="1214437" y="1945958"/>
                  <a:pt x="1203007" y="1959293"/>
                  <a:pt x="1188720" y="1959293"/>
                </a:cubicBezTo>
                <a:cubicBezTo>
                  <a:pt x="1174432" y="1959293"/>
                  <a:pt x="1163002" y="1946910"/>
                  <a:pt x="1163002" y="1930718"/>
                </a:cubicBezTo>
                <a:cubicBezTo>
                  <a:pt x="1163002" y="1915478"/>
                  <a:pt x="1174432" y="1902143"/>
                  <a:pt x="1188720" y="1902143"/>
                </a:cubicBezTo>
                <a:close/>
                <a:moveTo>
                  <a:pt x="1022985" y="1902143"/>
                </a:moveTo>
                <a:cubicBezTo>
                  <a:pt x="1037272" y="1902143"/>
                  <a:pt x="1048702" y="1914526"/>
                  <a:pt x="1048702" y="1930718"/>
                </a:cubicBezTo>
                <a:cubicBezTo>
                  <a:pt x="1048702" y="1945958"/>
                  <a:pt x="1037272" y="1959293"/>
                  <a:pt x="1022985" y="1959293"/>
                </a:cubicBezTo>
                <a:cubicBezTo>
                  <a:pt x="1008697" y="1959293"/>
                  <a:pt x="997267" y="1946910"/>
                  <a:pt x="997267" y="1930718"/>
                </a:cubicBezTo>
                <a:cubicBezTo>
                  <a:pt x="997267" y="1915478"/>
                  <a:pt x="1008697" y="1902143"/>
                  <a:pt x="1022985" y="1902143"/>
                </a:cubicBezTo>
                <a:close/>
                <a:moveTo>
                  <a:pt x="857249" y="1902143"/>
                </a:moveTo>
                <a:cubicBezTo>
                  <a:pt x="871537" y="1902143"/>
                  <a:pt x="882967" y="1914526"/>
                  <a:pt x="882967" y="1930718"/>
                </a:cubicBezTo>
                <a:cubicBezTo>
                  <a:pt x="882967" y="1945958"/>
                  <a:pt x="871537" y="1959293"/>
                  <a:pt x="857249" y="1959293"/>
                </a:cubicBezTo>
                <a:cubicBezTo>
                  <a:pt x="842962" y="1959293"/>
                  <a:pt x="831532" y="1946910"/>
                  <a:pt x="831532" y="1930718"/>
                </a:cubicBezTo>
                <a:cubicBezTo>
                  <a:pt x="831532" y="1915478"/>
                  <a:pt x="842962" y="1902143"/>
                  <a:pt x="857249" y="1902143"/>
                </a:cubicBezTo>
                <a:close/>
                <a:moveTo>
                  <a:pt x="690562" y="1902143"/>
                </a:moveTo>
                <a:cubicBezTo>
                  <a:pt x="704850" y="1902143"/>
                  <a:pt x="716280" y="1914526"/>
                  <a:pt x="716280" y="1930718"/>
                </a:cubicBezTo>
                <a:cubicBezTo>
                  <a:pt x="716280" y="1945958"/>
                  <a:pt x="704850" y="1959293"/>
                  <a:pt x="690562" y="1959293"/>
                </a:cubicBezTo>
                <a:cubicBezTo>
                  <a:pt x="676275" y="1959293"/>
                  <a:pt x="664845" y="1946910"/>
                  <a:pt x="664845" y="1930718"/>
                </a:cubicBezTo>
                <a:cubicBezTo>
                  <a:pt x="664845" y="1915478"/>
                  <a:pt x="676275" y="1902143"/>
                  <a:pt x="690562" y="1902143"/>
                </a:cubicBezTo>
                <a:close/>
                <a:moveTo>
                  <a:pt x="524827" y="1902143"/>
                </a:moveTo>
                <a:cubicBezTo>
                  <a:pt x="539115" y="1902143"/>
                  <a:pt x="550545" y="1914526"/>
                  <a:pt x="550545" y="1930718"/>
                </a:cubicBezTo>
                <a:cubicBezTo>
                  <a:pt x="550545" y="1945958"/>
                  <a:pt x="539115" y="1959293"/>
                  <a:pt x="524827" y="1959293"/>
                </a:cubicBezTo>
                <a:cubicBezTo>
                  <a:pt x="510540" y="1959293"/>
                  <a:pt x="499110" y="1946910"/>
                  <a:pt x="499110" y="1930718"/>
                </a:cubicBezTo>
                <a:cubicBezTo>
                  <a:pt x="499110" y="1915478"/>
                  <a:pt x="510540" y="1902143"/>
                  <a:pt x="524827" y="1902143"/>
                </a:cubicBezTo>
                <a:close/>
                <a:moveTo>
                  <a:pt x="358139" y="1902143"/>
                </a:moveTo>
                <a:cubicBezTo>
                  <a:pt x="372427" y="1902143"/>
                  <a:pt x="383857" y="1914526"/>
                  <a:pt x="383857" y="1930718"/>
                </a:cubicBezTo>
                <a:cubicBezTo>
                  <a:pt x="383857" y="1946910"/>
                  <a:pt x="372427" y="1959293"/>
                  <a:pt x="358139" y="1959293"/>
                </a:cubicBezTo>
                <a:cubicBezTo>
                  <a:pt x="343852" y="1959293"/>
                  <a:pt x="332422" y="1946910"/>
                  <a:pt x="332422" y="1930718"/>
                </a:cubicBezTo>
                <a:cubicBezTo>
                  <a:pt x="332422" y="1914526"/>
                  <a:pt x="343852" y="1902143"/>
                  <a:pt x="358139" y="1902143"/>
                </a:cubicBezTo>
                <a:close/>
                <a:moveTo>
                  <a:pt x="192405" y="1902143"/>
                </a:moveTo>
                <a:cubicBezTo>
                  <a:pt x="206692" y="1902143"/>
                  <a:pt x="218122" y="1914526"/>
                  <a:pt x="218122" y="1930718"/>
                </a:cubicBezTo>
                <a:cubicBezTo>
                  <a:pt x="218122" y="1945958"/>
                  <a:pt x="206692" y="1959293"/>
                  <a:pt x="192405" y="1959293"/>
                </a:cubicBezTo>
                <a:cubicBezTo>
                  <a:pt x="178117" y="1959293"/>
                  <a:pt x="166687" y="1946910"/>
                  <a:pt x="166687" y="1930718"/>
                </a:cubicBezTo>
                <a:cubicBezTo>
                  <a:pt x="166687" y="1915478"/>
                  <a:pt x="178117" y="1902143"/>
                  <a:pt x="192405" y="1902143"/>
                </a:cubicBezTo>
                <a:close/>
                <a:moveTo>
                  <a:pt x="25718" y="1902143"/>
                </a:moveTo>
                <a:cubicBezTo>
                  <a:pt x="40005" y="1902143"/>
                  <a:pt x="51435" y="1914526"/>
                  <a:pt x="51435" y="1930718"/>
                </a:cubicBezTo>
                <a:cubicBezTo>
                  <a:pt x="51435" y="1946910"/>
                  <a:pt x="40005" y="1959293"/>
                  <a:pt x="25718" y="1959293"/>
                </a:cubicBezTo>
                <a:cubicBezTo>
                  <a:pt x="11430" y="1959293"/>
                  <a:pt x="0" y="1946910"/>
                  <a:pt x="0" y="1930718"/>
                </a:cubicBezTo>
                <a:cubicBezTo>
                  <a:pt x="0" y="1914526"/>
                  <a:pt x="11430" y="1902143"/>
                  <a:pt x="25718" y="1902143"/>
                </a:cubicBezTo>
                <a:close/>
                <a:moveTo>
                  <a:pt x="2850832" y="1690688"/>
                </a:moveTo>
                <a:cubicBezTo>
                  <a:pt x="2865120" y="1690688"/>
                  <a:pt x="2876550" y="1703071"/>
                  <a:pt x="2876550" y="1719263"/>
                </a:cubicBezTo>
                <a:cubicBezTo>
                  <a:pt x="2876550" y="1734503"/>
                  <a:pt x="2865120" y="1747838"/>
                  <a:pt x="2850832" y="1747838"/>
                </a:cubicBezTo>
                <a:cubicBezTo>
                  <a:pt x="2836545" y="1747838"/>
                  <a:pt x="2825115" y="1735455"/>
                  <a:pt x="2825115" y="1719263"/>
                </a:cubicBezTo>
                <a:cubicBezTo>
                  <a:pt x="2825115" y="1703071"/>
                  <a:pt x="2836545" y="1690688"/>
                  <a:pt x="2850832" y="1690688"/>
                </a:cubicBezTo>
                <a:close/>
                <a:moveTo>
                  <a:pt x="2684144" y="1690688"/>
                </a:moveTo>
                <a:cubicBezTo>
                  <a:pt x="2698432" y="1690688"/>
                  <a:pt x="2709862" y="1703071"/>
                  <a:pt x="2709862" y="1719263"/>
                </a:cubicBezTo>
                <a:cubicBezTo>
                  <a:pt x="2709862" y="1735455"/>
                  <a:pt x="2698432" y="1747838"/>
                  <a:pt x="2684144" y="1747838"/>
                </a:cubicBezTo>
                <a:cubicBezTo>
                  <a:pt x="2669857" y="1747838"/>
                  <a:pt x="2658427" y="1735455"/>
                  <a:pt x="2658427" y="1719263"/>
                </a:cubicBezTo>
                <a:cubicBezTo>
                  <a:pt x="2658427" y="1703071"/>
                  <a:pt x="2669857" y="1690688"/>
                  <a:pt x="2684144" y="1690688"/>
                </a:cubicBezTo>
                <a:close/>
                <a:moveTo>
                  <a:pt x="2518409" y="1690688"/>
                </a:moveTo>
                <a:cubicBezTo>
                  <a:pt x="2532697" y="1690688"/>
                  <a:pt x="2544127" y="1703071"/>
                  <a:pt x="2544127" y="1719263"/>
                </a:cubicBezTo>
                <a:cubicBezTo>
                  <a:pt x="2544127" y="1734503"/>
                  <a:pt x="2532697" y="1747838"/>
                  <a:pt x="2518409" y="1747838"/>
                </a:cubicBezTo>
                <a:cubicBezTo>
                  <a:pt x="2504122" y="1747838"/>
                  <a:pt x="2492692" y="1735455"/>
                  <a:pt x="2492692" y="1719263"/>
                </a:cubicBezTo>
                <a:cubicBezTo>
                  <a:pt x="2492692" y="1703071"/>
                  <a:pt x="2504122" y="1690688"/>
                  <a:pt x="2518409" y="1690688"/>
                </a:cubicBezTo>
                <a:close/>
                <a:moveTo>
                  <a:pt x="2352674" y="1690688"/>
                </a:moveTo>
                <a:cubicBezTo>
                  <a:pt x="2366962" y="1690688"/>
                  <a:pt x="2378392" y="1703071"/>
                  <a:pt x="2378392" y="1719263"/>
                </a:cubicBezTo>
                <a:cubicBezTo>
                  <a:pt x="2378392" y="1734503"/>
                  <a:pt x="2366962" y="1747838"/>
                  <a:pt x="2352674" y="1747838"/>
                </a:cubicBezTo>
                <a:cubicBezTo>
                  <a:pt x="2338387" y="1747838"/>
                  <a:pt x="2326957" y="1735455"/>
                  <a:pt x="2326957" y="1719263"/>
                </a:cubicBezTo>
                <a:cubicBezTo>
                  <a:pt x="2326957" y="1703071"/>
                  <a:pt x="2338387" y="1690688"/>
                  <a:pt x="2352674" y="1690688"/>
                </a:cubicBezTo>
                <a:close/>
                <a:moveTo>
                  <a:pt x="2185987" y="1690688"/>
                </a:moveTo>
                <a:cubicBezTo>
                  <a:pt x="2200275" y="1690688"/>
                  <a:pt x="2211705" y="1703071"/>
                  <a:pt x="2211705" y="1719263"/>
                </a:cubicBezTo>
                <a:cubicBezTo>
                  <a:pt x="2211705" y="1734503"/>
                  <a:pt x="2200275" y="1747838"/>
                  <a:pt x="2185987" y="1747838"/>
                </a:cubicBezTo>
                <a:cubicBezTo>
                  <a:pt x="2171700" y="1747838"/>
                  <a:pt x="2160270" y="1735455"/>
                  <a:pt x="2160270" y="1719263"/>
                </a:cubicBezTo>
                <a:cubicBezTo>
                  <a:pt x="2160270" y="1703071"/>
                  <a:pt x="2171700" y="1690688"/>
                  <a:pt x="2185987" y="1690688"/>
                </a:cubicBezTo>
                <a:close/>
                <a:moveTo>
                  <a:pt x="2020252" y="1690688"/>
                </a:moveTo>
                <a:cubicBezTo>
                  <a:pt x="2034539" y="1690688"/>
                  <a:pt x="2045969" y="1703071"/>
                  <a:pt x="2045969" y="1719263"/>
                </a:cubicBezTo>
                <a:cubicBezTo>
                  <a:pt x="2045969" y="1735455"/>
                  <a:pt x="2034539" y="1747838"/>
                  <a:pt x="2020252" y="1747838"/>
                </a:cubicBezTo>
                <a:cubicBezTo>
                  <a:pt x="2005964" y="1747838"/>
                  <a:pt x="1994534" y="1735455"/>
                  <a:pt x="1994534" y="1719263"/>
                </a:cubicBezTo>
                <a:cubicBezTo>
                  <a:pt x="1994534" y="1703071"/>
                  <a:pt x="2005964" y="1690688"/>
                  <a:pt x="2020252" y="1690688"/>
                </a:cubicBezTo>
                <a:close/>
                <a:moveTo>
                  <a:pt x="1853565" y="1690688"/>
                </a:moveTo>
                <a:cubicBezTo>
                  <a:pt x="1867852" y="1690688"/>
                  <a:pt x="1879282" y="1703071"/>
                  <a:pt x="1879282" y="1719263"/>
                </a:cubicBezTo>
                <a:cubicBezTo>
                  <a:pt x="1879282" y="1734503"/>
                  <a:pt x="1867852" y="1747838"/>
                  <a:pt x="1853565" y="1747838"/>
                </a:cubicBezTo>
                <a:cubicBezTo>
                  <a:pt x="1839277" y="1747838"/>
                  <a:pt x="1827847" y="1735455"/>
                  <a:pt x="1827847" y="1719263"/>
                </a:cubicBezTo>
                <a:cubicBezTo>
                  <a:pt x="1827847" y="1703071"/>
                  <a:pt x="1839277" y="1690688"/>
                  <a:pt x="1853565" y="1690688"/>
                </a:cubicBezTo>
                <a:close/>
                <a:moveTo>
                  <a:pt x="1687829" y="1690688"/>
                </a:moveTo>
                <a:cubicBezTo>
                  <a:pt x="1702117" y="1690688"/>
                  <a:pt x="1713547" y="1703071"/>
                  <a:pt x="1713547" y="1719263"/>
                </a:cubicBezTo>
                <a:cubicBezTo>
                  <a:pt x="1713547" y="1734503"/>
                  <a:pt x="1702117" y="1747838"/>
                  <a:pt x="1687829" y="1747838"/>
                </a:cubicBezTo>
                <a:cubicBezTo>
                  <a:pt x="1673542" y="1747838"/>
                  <a:pt x="1662112" y="1735455"/>
                  <a:pt x="1662112" y="1719263"/>
                </a:cubicBezTo>
                <a:cubicBezTo>
                  <a:pt x="1662112" y="1703071"/>
                  <a:pt x="1673542" y="1690688"/>
                  <a:pt x="1687829" y="1690688"/>
                </a:cubicBezTo>
                <a:close/>
                <a:moveTo>
                  <a:pt x="1521142" y="1690688"/>
                </a:moveTo>
                <a:cubicBezTo>
                  <a:pt x="1535430" y="1690688"/>
                  <a:pt x="1546860" y="1703071"/>
                  <a:pt x="1546860" y="1719263"/>
                </a:cubicBezTo>
                <a:cubicBezTo>
                  <a:pt x="1546860" y="1734503"/>
                  <a:pt x="1535430" y="1747838"/>
                  <a:pt x="1521142" y="1747838"/>
                </a:cubicBezTo>
                <a:cubicBezTo>
                  <a:pt x="1506855" y="1747838"/>
                  <a:pt x="1495425" y="1735455"/>
                  <a:pt x="1495425" y="1719263"/>
                </a:cubicBezTo>
                <a:cubicBezTo>
                  <a:pt x="1495425" y="1703071"/>
                  <a:pt x="1506855" y="1690688"/>
                  <a:pt x="1521142" y="1690688"/>
                </a:cubicBezTo>
                <a:close/>
                <a:moveTo>
                  <a:pt x="1355407" y="1690688"/>
                </a:moveTo>
                <a:cubicBezTo>
                  <a:pt x="1369695" y="1690688"/>
                  <a:pt x="1381125" y="1703071"/>
                  <a:pt x="1381125" y="1719263"/>
                </a:cubicBezTo>
                <a:cubicBezTo>
                  <a:pt x="1381125" y="1734503"/>
                  <a:pt x="1369695" y="1747838"/>
                  <a:pt x="1355407" y="1747838"/>
                </a:cubicBezTo>
                <a:cubicBezTo>
                  <a:pt x="1341120" y="1747838"/>
                  <a:pt x="1329690" y="1735455"/>
                  <a:pt x="1329690" y="1719263"/>
                </a:cubicBezTo>
                <a:cubicBezTo>
                  <a:pt x="1329690" y="1703071"/>
                  <a:pt x="1341120" y="1690688"/>
                  <a:pt x="1355407" y="1690688"/>
                </a:cubicBezTo>
                <a:close/>
                <a:moveTo>
                  <a:pt x="1188720" y="1690688"/>
                </a:moveTo>
                <a:cubicBezTo>
                  <a:pt x="1203007" y="1690688"/>
                  <a:pt x="1214437" y="1703071"/>
                  <a:pt x="1214437" y="1719263"/>
                </a:cubicBezTo>
                <a:cubicBezTo>
                  <a:pt x="1214437" y="1734503"/>
                  <a:pt x="1203007" y="1747838"/>
                  <a:pt x="1188720" y="1747838"/>
                </a:cubicBezTo>
                <a:cubicBezTo>
                  <a:pt x="1174432" y="1747838"/>
                  <a:pt x="1163002" y="1735455"/>
                  <a:pt x="1163002" y="1719263"/>
                </a:cubicBezTo>
                <a:cubicBezTo>
                  <a:pt x="1163002" y="1703071"/>
                  <a:pt x="1174432" y="1690688"/>
                  <a:pt x="1188720" y="1690688"/>
                </a:cubicBezTo>
                <a:close/>
                <a:moveTo>
                  <a:pt x="1022985" y="1690688"/>
                </a:moveTo>
                <a:cubicBezTo>
                  <a:pt x="1037272" y="1690688"/>
                  <a:pt x="1048702" y="1703071"/>
                  <a:pt x="1048702" y="1719263"/>
                </a:cubicBezTo>
                <a:cubicBezTo>
                  <a:pt x="1048702" y="1734503"/>
                  <a:pt x="1037272" y="1747838"/>
                  <a:pt x="1022985" y="1747838"/>
                </a:cubicBezTo>
                <a:cubicBezTo>
                  <a:pt x="1008697" y="1747838"/>
                  <a:pt x="997267" y="1735455"/>
                  <a:pt x="997267" y="1719263"/>
                </a:cubicBezTo>
                <a:cubicBezTo>
                  <a:pt x="997267" y="1703071"/>
                  <a:pt x="1008697" y="1690688"/>
                  <a:pt x="1022985" y="1690688"/>
                </a:cubicBezTo>
                <a:close/>
                <a:moveTo>
                  <a:pt x="857249" y="1690688"/>
                </a:moveTo>
                <a:cubicBezTo>
                  <a:pt x="871537" y="1690688"/>
                  <a:pt x="882967" y="1703071"/>
                  <a:pt x="882967" y="1719263"/>
                </a:cubicBezTo>
                <a:cubicBezTo>
                  <a:pt x="882967" y="1734503"/>
                  <a:pt x="871537" y="1747838"/>
                  <a:pt x="857249" y="1747838"/>
                </a:cubicBezTo>
                <a:cubicBezTo>
                  <a:pt x="842962" y="1747838"/>
                  <a:pt x="831532" y="1735455"/>
                  <a:pt x="831532" y="1719263"/>
                </a:cubicBezTo>
                <a:cubicBezTo>
                  <a:pt x="831532" y="1703071"/>
                  <a:pt x="842962" y="1690688"/>
                  <a:pt x="857249" y="1690688"/>
                </a:cubicBezTo>
                <a:close/>
                <a:moveTo>
                  <a:pt x="690562" y="1690688"/>
                </a:moveTo>
                <a:cubicBezTo>
                  <a:pt x="704850" y="1690688"/>
                  <a:pt x="716280" y="1703071"/>
                  <a:pt x="716280" y="1719263"/>
                </a:cubicBezTo>
                <a:cubicBezTo>
                  <a:pt x="716280" y="1735455"/>
                  <a:pt x="704850" y="1747838"/>
                  <a:pt x="690562" y="1747838"/>
                </a:cubicBezTo>
                <a:cubicBezTo>
                  <a:pt x="676275" y="1747838"/>
                  <a:pt x="664845" y="1735455"/>
                  <a:pt x="664845" y="1719263"/>
                </a:cubicBezTo>
                <a:cubicBezTo>
                  <a:pt x="664845" y="1703071"/>
                  <a:pt x="676275" y="1690688"/>
                  <a:pt x="690562" y="1690688"/>
                </a:cubicBezTo>
                <a:close/>
                <a:moveTo>
                  <a:pt x="524827" y="1690688"/>
                </a:moveTo>
                <a:cubicBezTo>
                  <a:pt x="539115" y="1690688"/>
                  <a:pt x="550545" y="1703071"/>
                  <a:pt x="550545" y="1719263"/>
                </a:cubicBezTo>
                <a:cubicBezTo>
                  <a:pt x="550545" y="1734503"/>
                  <a:pt x="539115" y="1747838"/>
                  <a:pt x="524827" y="1747838"/>
                </a:cubicBezTo>
                <a:cubicBezTo>
                  <a:pt x="510540" y="1747838"/>
                  <a:pt x="499110" y="1735455"/>
                  <a:pt x="499110" y="1719263"/>
                </a:cubicBezTo>
                <a:cubicBezTo>
                  <a:pt x="499110" y="1703071"/>
                  <a:pt x="510540" y="1690688"/>
                  <a:pt x="524827" y="1690688"/>
                </a:cubicBezTo>
                <a:close/>
                <a:moveTo>
                  <a:pt x="358139" y="1690688"/>
                </a:moveTo>
                <a:cubicBezTo>
                  <a:pt x="372427" y="1690688"/>
                  <a:pt x="383857" y="1703071"/>
                  <a:pt x="383857" y="1719263"/>
                </a:cubicBezTo>
                <a:cubicBezTo>
                  <a:pt x="383857" y="1734503"/>
                  <a:pt x="372427" y="1747838"/>
                  <a:pt x="358139" y="1747838"/>
                </a:cubicBezTo>
                <a:cubicBezTo>
                  <a:pt x="343852" y="1747838"/>
                  <a:pt x="332422" y="1735455"/>
                  <a:pt x="332422" y="1719263"/>
                </a:cubicBezTo>
                <a:cubicBezTo>
                  <a:pt x="332422" y="1703071"/>
                  <a:pt x="343852" y="1690688"/>
                  <a:pt x="358139" y="1690688"/>
                </a:cubicBezTo>
                <a:close/>
                <a:moveTo>
                  <a:pt x="192405" y="1690688"/>
                </a:moveTo>
                <a:cubicBezTo>
                  <a:pt x="206692" y="1690688"/>
                  <a:pt x="218122" y="1703071"/>
                  <a:pt x="218122" y="1719263"/>
                </a:cubicBezTo>
                <a:cubicBezTo>
                  <a:pt x="218122" y="1734503"/>
                  <a:pt x="206692" y="1747838"/>
                  <a:pt x="192405" y="1747838"/>
                </a:cubicBezTo>
                <a:cubicBezTo>
                  <a:pt x="178117" y="1747838"/>
                  <a:pt x="166687" y="1735455"/>
                  <a:pt x="166687" y="1719263"/>
                </a:cubicBezTo>
                <a:cubicBezTo>
                  <a:pt x="166687" y="1703071"/>
                  <a:pt x="178117" y="1690688"/>
                  <a:pt x="192405" y="1690688"/>
                </a:cubicBezTo>
                <a:close/>
                <a:moveTo>
                  <a:pt x="25718" y="1690688"/>
                </a:moveTo>
                <a:cubicBezTo>
                  <a:pt x="40005" y="1690688"/>
                  <a:pt x="51435" y="1703071"/>
                  <a:pt x="51435" y="1719263"/>
                </a:cubicBezTo>
                <a:cubicBezTo>
                  <a:pt x="51435" y="1734503"/>
                  <a:pt x="40005" y="1747838"/>
                  <a:pt x="25718" y="1747838"/>
                </a:cubicBezTo>
                <a:cubicBezTo>
                  <a:pt x="11430" y="1747838"/>
                  <a:pt x="0" y="1735455"/>
                  <a:pt x="0" y="1719263"/>
                </a:cubicBezTo>
                <a:cubicBezTo>
                  <a:pt x="0" y="1703071"/>
                  <a:pt x="11430" y="1690688"/>
                  <a:pt x="25718" y="1690688"/>
                </a:cubicBezTo>
                <a:close/>
                <a:moveTo>
                  <a:pt x="2020252" y="1480185"/>
                </a:moveTo>
                <a:cubicBezTo>
                  <a:pt x="2034539" y="1480185"/>
                  <a:pt x="2045969" y="1492568"/>
                  <a:pt x="2045969" y="1508760"/>
                </a:cubicBezTo>
                <a:cubicBezTo>
                  <a:pt x="2045969" y="1524953"/>
                  <a:pt x="2034539" y="1537335"/>
                  <a:pt x="2020252" y="1537335"/>
                </a:cubicBezTo>
                <a:cubicBezTo>
                  <a:pt x="2005964" y="1537335"/>
                  <a:pt x="1994534" y="1524953"/>
                  <a:pt x="1994534" y="1508760"/>
                </a:cubicBezTo>
                <a:cubicBezTo>
                  <a:pt x="1994534" y="1492568"/>
                  <a:pt x="2005964" y="1480185"/>
                  <a:pt x="2020252" y="1480185"/>
                </a:cubicBezTo>
                <a:close/>
                <a:moveTo>
                  <a:pt x="1853565" y="1480185"/>
                </a:moveTo>
                <a:cubicBezTo>
                  <a:pt x="1867852" y="1480185"/>
                  <a:pt x="1879282" y="1492568"/>
                  <a:pt x="1879282" y="1508760"/>
                </a:cubicBezTo>
                <a:cubicBezTo>
                  <a:pt x="1879282" y="1524000"/>
                  <a:pt x="1867852" y="1537335"/>
                  <a:pt x="1853565" y="1537335"/>
                </a:cubicBezTo>
                <a:cubicBezTo>
                  <a:pt x="1839277" y="1537335"/>
                  <a:pt x="1827847" y="1524953"/>
                  <a:pt x="1827847" y="1508760"/>
                </a:cubicBezTo>
                <a:cubicBezTo>
                  <a:pt x="1827847" y="1492568"/>
                  <a:pt x="1839277" y="1480185"/>
                  <a:pt x="1853565" y="1480185"/>
                </a:cubicBezTo>
                <a:close/>
                <a:moveTo>
                  <a:pt x="1687829" y="1480185"/>
                </a:moveTo>
                <a:cubicBezTo>
                  <a:pt x="1702117" y="1480185"/>
                  <a:pt x="1713547" y="1492568"/>
                  <a:pt x="1713547" y="1508760"/>
                </a:cubicBezTo>
                <a:cubicBezTo>
                  <a:pt x="1713547" y="1524000"/>
                  <a:pt x="1702117" y="1537335"/>
                  <a:pt x="1687829" y="1537335"/>
                </a:cubicBezTo>
                <a:cubicBezTo>
                  <a:pt x="1673542" y="1537335"/>
                  <a:pt x="1662112" y="1524953"/>
                  <a:pt x="1662112" y="1508760"/>
                </a:cubicBezTo>
                <a:cubicBezTo>
                  <a:pt x="1662112" y="1492568"/>
                  <a:pt x="1673542" y="1480185"/>
                  <a:pt x="1687829" y="1480185"/>
                </a:cubicBezTo>
                <a:close/>
                <a:moveTo>
                  <a:pt x="1521142" y="1480185"/>
                </a:moveTo>
                <a:cubicBezTo>
                  <a:pt x="1535430" y="1480185"/>
                  <a:pt x="1546860" y="1492568"/>
                  <a:pt x="1546860" y="1508760"/>
                </a:cubicBezTo>
                <a:cubicBezTo>
                  <a:pt x="1546860" y="1524000"/>
                  <a:pt x="1535430" y="1537335"/>
                  <a:pt x="1521142" y="1537335"/>
                </a:cubicBezTo>
                <a:cubicBezTo>
                  <a:pt x="1506855" y="1537335"/>
                  <a:pt x="1495425" y="1524953"/>
                  <a:pt x="1495425" y="1508760"/>
                </a:cubicBezTo>
                <a:cubicBezTo>
                  <a:pt x="1495425" y="1492568"/>
                  <a:pt x="1506855" y="1480185"/>
                  <a:pt x="1521142" y="1480185"/>
                </a:cubicBezTo>
                <a:close/>
                <a:moveTo>
                  <a:pt x="1355407" y="1480185"/>
                </a:moveTo>
                <a:cubicBezTo>
                  <a:pt x="1369695" y="1480185"/>
                  <a:pt x="1381125" y="1492568"/>
                  <a:pt x="1381125" y="1508760"/>
                </a:cubicBezTo>
                <a:cubicBezTo>
                  <a:pt x="1381125" y="1524000"/>
                  <a:pt x="1369695" y="1537335"/>
                  <a:pt x="1355407" y="1537335"/>
                </a:cubicBezTo>
                <a:cubicBezTo>
                  <a:pt x="1341120" y="1537335"/>
                  <a:pt x="1329690" y="1524953"/>
                  <a:pt x="1329690" y="1508760"/>
                </a:cubicBezTo>
                <a:cubicBezTo>
                  <a:pt x="1329690" y="1492568"/>
                  <a:pt x="1341120" y="1480185"/>
                  <a:pt x="1355407" y="1480185"/>
                </a:cubicBezTo>
                <a:close/>
                <a:moveTo>
                  <a:pt x="1188720" y="1480185"/>
                </a:moveTo>
                <a:cubicBezTo>
                  <a:pt x="1203007" y="1480185"/>
                  <a:pt x="1214437" y="1492568"/>
                  <a:pt x="1214437" y="1508760"/>
                </a:cubicBezTo>
                <a:cubicBezTo>
                  <a:pt x="1214437" y="1524000"/>
                  <a:pt x="1203007" y="1537335"/>
                  <a:pt x="1188720" y="1537335"/>
                </a:cubicBezTo>
                <a:cubicBezTo>
                  <a:pt x="1174432" y="1537335"/>
                  <a:pt x="1163002" y="1524953"/>
                  <a:pt x="1163002" y="1508760"/>
                </a:cubicBezTo>
                <a:cubicBezTo>
                  <a:pt x="1163002" y="1492568"/>
                  <a:pt x="1174432" y="1480185"/>
                  <a:pt x="1188720" y="1480185"/>
                </a:cubicBezTo>
                <a:close/>
                <a:moveTo>
                  <a:pt x="1022985" y="1480185"/>
                </a:moveTo>
                <a:cubicBezTo>
                  <a:pt x="1037272" y="1480185"/>
                  <a:pt x="1048702" y="1492568"/>
                  <a:pt x="1048702" y="1508760"/>
                </a:cubicBezTo>
                <a:cubicBezTo>
                  <a:pt x="1048702" y="1524000"/>
                  <a:pt x="1037272" y="1537335"/>
                  <a:pt x="1022985" y="1537335"/>
                </a:cubicBezTo>
                <a:cubicBezTo>
                  <a:pt x="1008697" y="1537335"/>
                  <a:pt x="997267" y="1524953"/>
                  <a:pt x="997267" y="1508760"/>
                </a:cubicBezTo>
                <a:cubicBezTo>
                  <a:pt x="997267" y="1492568"/>
                  <a:pt x="1008697" y="1480185"/>
                  <a:pt x="1022985" y="1480185"/>
                </a:cubicBezTo>
                <a:close/>
                <a:moveTo>
                  <a:pt x="857249" y="1480185"/>
                </a:moveTo>
                <a:cubicBezTo>
                  <a:pt x="871537" y="1480185"/>
                  <a:pt x="882967" y="1492568"/>
                  <a:pt x="882967" y="1508760"/>
                </a:cubicBezTo>
                <a:cubicBezTo>
                  <a:pt x="882967" y="1524000"/>
                  <a:pt x="871537" y="1537335"/>
                  <a:pt x="857249" y="1537335"/>
                </a:cubicBezTo>
                <a:cubicBezTo>
                  <a:pt x="842962" y="1537335"/>
                  <a:pt x="831532" y="1524953"/>
                  <a:pt x="831532" y="1508760"/>
                </a:cubicBezTo>
                <a:cubicBezTo>
                  <a:pt x="831532" y="1492568"/>
                  <a:pt x="842962" y="1480185"/>
                  <a:pt x="857249" y="1480185"/>
                </a:cubicBezTo>
                <a:close/>
                <a:moveTo>
                  <a:pt x="690562" y="1480185"/>
                </a:moveTo>
                <a:cubicBezTo>
                  <a:pt x="704850" y="1480185"/>
                  <a:pt x="716280" y="1492568"/>
                  <a:pt x="716280" y="1508760"/>
                </a:cubicBezTo>
                <a:cubicBezTo>
                  <a:pt x="716280" y="1524000"/>
                  <a:pt x="704850" y="1537335"/>
                  <a:pt x="690562" y="1537335"/>
                </a:cubicBezTo>
                <a:cubicBezTo>
                  <a:pt x="676275" y="1537335"/>
                  <a:pt x="664845" y="1524953"/>
                  <a:pt x="664845" y="1508760"/>
                </a:cubicBezTo>
                <a:cubicBezTo>
                  <a:pt x="664845" y="1492568"/>
                  <a:pt x="676275" y="1480185"/>
                  <a:pt x="690562" y="1480185"/>
                </a:cubicBezTo>
                <a:close/>
                <a:moveTo>
                  <a:pt x="524827" y="1480185"/>
                </a:moveTo>
                <a:cubicBezTo>
                  <a:pt x="539115" y="1480185"/>
                  <a:pt x="550545" y="1492568"/>
                  <a:pt x="550545" y="1508760"/>
                </a:cubicBezTo>
                <a:cubicBezTo>
                  <a:pt x="550545" y="1524000"/>
                  <a:pt x="539115" y="1537335"/>
                  <a:pt x="524827" y="1537335"/>
                </a:cubicBezTo>
                <a:cubicBezTo>
                  <a:pt x="510540" y="1537335"/>
                  <a:pt x="499110" y="1524953"/>
                  <a:pt x="499110" y="1508760"/>
                </a:cubicBezTo>
                <a:cubicBezTo>
                  <a:pt x="499110" y="1492568"/>
                  <a:pt x="510540" y="1480185"/>
                  <a:pt x="524827" y="1480185"/>
                </a:cubicBezTo>
                <a:close/>
                <a:moveTo>
                  <a:pt x="358139" y="1480185"/>
                </a:moveTo>
                <a:cubicBezTo>
                  <a:pt x="372427" y="1480185"/>
                  <a:pt x="383857" y="1492568"/>
                  <a:pt x="383857" y="1508760"/>
                </a:cubicBezTo>
                <a:cubicBezTo>
                  <a:pt x="383857" y="1524000"/>
                  <a:pt x="372427" y="1537335"/>
                  <a:pt x="358139" y="1537335"/>
                </a:cubicBezTo>
                <a:cubicBezTo>
                  <a:pt x="343852" y="1537335"/>
                  <a:pt x="332422" y="1524953"/>
                  <a:pt x="332422" y="1508760"/>
                </a:cubicBezTo>
                <a:cubicBezTo>
                  <a:pt x="332422" y="1492568"/>
                  <a:pt x="343852" y="1480185"/>
                  <a:pt x="358139" y="1480185"/>
                </a:cubicBezTo>
                <a:close/>
                <a:moveTo>
                  <a:pt x="192405" y="1480185"/>
                </a:moveTo>
                <a:cubicBezTo>
                  <a:pt x="206692" y="1480185"/>
                  <a:pt x="218122" y="1492568"/>
                  <a:pt x="218122" y="1508760"/>
                </a:cubicBezTo>
                <a:cubicBezTo>
                  <a:pt x="218122" y="1524000"/>
                  <a:pt x="206692" y="1537335"/>
                  <a:pt x="192405" y="1537335"/>
                </a:cubicBezTo>
                <a:cubicBezTo>
                  <a:pt x="178117" y="1537335"/>
                  <a:pt x="166687" y="1524953"/>
                  <a:pt x="166687" y="1508760"/>
                </a:cubicBezTo>
                <a:cubicBezTo>
                  <a:pt x="166687" y="1492568"/>
                  <a:pt x="178117" y="1480185"/>
                  <a:pt x="192405" y="1480185"/>
                </a:cubicBezTo>
                <a:close/>
                <a:moveTo>
                  <a:pt x="25718" y="1480185"/>
                </a:moveTo>
                <a:cubicBezTo>
                  <a:pt x="40005" y="1480185"/>
                  <a:pt x="51435" y="1492568"/>
                  <a:pt x="51435" y="1508760"/>
                </a:cubicBezTo>
                <a:cubicBezTo>
                  <a:pt x="51435" y="1524000"/>
                  <a:pt x="40005" y="1537335"/>
                  <a:pt x="25718" y="1537335"/>
                </a:cubicBezTo>
                <a:cubicBezTo>
                  <a:pt x="11430" y="1537335"/>
                  <a:pt x="0" y="1524953"/>
                  <a:pt x="0" y="1508760"/>
                </a:cubicBezTo>
                <a:cubicBezTo>
                  <a:pt x="0" y="1492568"/>
                  <a:pt x="11430" y="1480185"/>
                  <a:pt x="25718" y="1480185"/>
                </a:cubicBezTo>
                <a:close/>
                <a:moveTo>
                  <a:pt x="2850832" y="1479233"/>
                </a:moveTo>
                <a:cubicBezTo>
                  <a:pt x="2865120" y="1479233"/>
                  <a:pt x="2876550" y="1491616"/>
                  <a:pt x="2876550" y="1507808"/>
                </a:cubicBezTo>
                <a:cubicBezTo>
                  <a:pt x="2876550" y="1523048"/>
                  <a:pt x="2865120" y="1536383"/>
                  <a:pt x="2850832" y="1536383"/>
                </a:cubicBezTo>
                <a:cubicBezTo>
                  <a:pt x="2836545" y="1536383"/>
                  <a:pt x="2825115" y="1524000"/>
                  <a:pt x="2825115" y="1507808"/>
                </a:cubicBezTo>
                <a:cubicBezTo>
                  <a:pt x="2825115" y="1492568"/>
                  <a:pt x="2836545" y="1479233"/>
                  <a:pt x="2850832" y="1479233"/>
                </a:cubicBezTo>
                <a:close/>
                <a:moveTo>
                  <a:pt x="2684144" y="1479233"/>
                </a:moveTo>
                <a:cubicBezTo>
                  <a:pt x="2698432" y="1479233"/>
                  <a:pt x="2709862" y="1491616"/>
                  <a:pt x="2709862" y="1507808"/>
                </a:cubicBezTo>
                <a:cubicBezTo>
                  <a:pt x="2709862" y="1523048"/>
                  <a:pt x="2698432" y="1536383"/>
                  <a:pt x="2684144" y="1536383"/>
                </a:cubicBezTo>
                <a:cubicBezTo>
                  <a:pt x="2669857" y="1536383"/>
                  <a:pt x="2658427" y="1524000"/>
                  <a:pt x="2658427" y="1507808"/>
                </a:cubicBezTo>
                <a:cubicBezTo>
                  <a:pt x="2658427" y="1492568"/>
                  <a:pt x="2669857" y="1479233"/>
                  <a:pt x="2684144" y="1479233"/>
                </a:cubicBezTo>
                <a:close/>
                <a:moveTo>
                  <a:pt x="2518409" y="1479233"/>
                </a:moveTo>
                <a:cubicBezTo>
                  <a:pt x="2532697" y="1479233"/>
                  <a:pt x="2544127" y="1491616"/>
                  <a:pt x="2544127" y="1507808"/>
                </a:cubicBezTo>
                <a:cubicBezTo>
                  <a:pt x="2544127" y="1523048"/>
                  <a:pt x="2532697" y="1536383"/>
                  <a:pt x="2518409" y="1536383"/>
                </a:cubicBezTo>
                <a:cubicBezTo>
                  <a:pt x="2504122" y="1536383"/>
                  <a:pt x="2492692" y="1524000"/>
                  <a:pt x="2492692" y="1507808"/>
                </a:cubicBezTo>
                <a:cubicBezTo>
                  <a:pt x="2492692" y="1492568"/>
                  <a:pt x="2504122" y="1479233"/>
                  <a:pt x="2518409" y="1479233"/>
                </a:cubicBezTo>
                <a:close/>
                <a:moveTo>
                  <a:pt x="2352674" y="1479233"/>
                </a:moveTo>
                <a:cubicBezTo>
                  <a:pt x="2366962" y="1479233"/>
                  <a:pt x="2378392" y="1491616"/>
                  <a:pt x="2378392" y="1507808"/>
                </a:cubicBezTo>
                <a:cubicBezTo>
                  <a:pt x="2378392" y="1523048"/>
                  <a:pt x="2366962" y="1536383"/>
                  <a:pt x="2352674" y="1536383"/>
                </a:cubicBezTo>
                <a:cubicBezTo>
                  <a:pt x="2338387" y="1536383"/>
                  <a:pt x="2326957" y="1524000"/>
                  <a:pt x="2326957" y="1507808"/>
                </a:cubicBezTo>
                <a:cubicBezTo>
                  <a:pt x="2326957" y="1492568"/>
                  <a:pt x="2338387" y="1479233"/>
                  <a:pt x="2352674" y="1479233"/>
                </a:cubicBezTo>
                <a:close/>
                <a:moveTo>
                  <a:pt x="2185987" y="1479233"/>
                </a:moveTo>
                <a:cubicBezTo>
                  <a:pt x="2200275" y="1479233"/>
                  <a:pt x="2211705" y="1491616"/>
                  <a:pt x="2211705" y="1507808"/>
                </a:cubicBezTo>
                <a:cubicBezTo>
                  <a:pt x="2211705" y="1523048"/>
                  <a:pt x="2200275" y="1536383"/>
                  <a:pt x="2185987" y="1536383"/>
                </a:cubicBezTo>
                <a:cubicBezTo>
                  <a:pt x="2171700" y="1536383"/>
                  <a:pt x="2160270" y="1524000"/>
                  <a:pt x="2160270" y="1507808"/>
                </a:cubicBezTo>
                <a:cubicBezTo>
                  <a:pt x="2160270" y="1492568"/>
                  <a:pt x="2171700" y="1479233"/>
                  <a:pt x="2185987" y="1479233"/>
                </a:cubicBezTo>
                <a:close/>
                <a:moveTo>
                  <a:pt x="2850832" y="1267778"/>
                </a:moveTo>
                <a:cubicBezTo>
                  <a:pt x="2865120" y="1267778"/>
                  <a:pt x="2876550" y="1280160"/>
                  <a:pt x="2876550" y="1296353"/>
                </a:cubicBezTo>
                <a:cubicBezTo>
                  <a:pt x="2876550" y="1311593"/>
                  <a:pt x="2865120" y="1324928"/>
                  <a:pt x="2850832" y="1324928"/>
                </a:cubicBezTo>
                <a:cubicBezTo>
                  <a:pt x="2836545" y="1324928"/>
                  <a:pt x="2825115" y="1312545"/>
                  <a:pt x="2825115" y="1296353"/>
                </a:cubicBezTo>
                <a:cubicBezTo>
                  <a:pt x="2825115" y="1281113"/>
                  <a:pt x="2836545" y="1267778"/>
                  <a:pt x="2850832" y="1267778"/>
                </a:cubicBezTo>
                <a:close/>
                <a:moveTo>
                  <a:pt x="2684144" y="1267778"/>
                </a:moveTo>
                <a:cubicBezTo>
                  <a:pt x="2698432" y="1267778"/>
                  <a:pt x="2709862" y="1280160"/>
                  <a:pt x="2709862" y="1296353"/>
                </a:cubicBezTo>
                <a:cubicBezTo>
                  <a:pt x="2709862" y="1311593"/>
                  <a:pt x="2698432" y="1324928"/>
                  <a:pt x="2684144" y="1324928"/>
                </a:cubicBezTo>
                <a:cubicBezTo>
                  <a:pt x="2669857" y="1324928"/>
                  <a:pt x="2658427" y="1312545"/>
                  <a:pt x="2658427" y="1296353"/>
                </a:cubicBezTo>
                <a:cubicBezTo>
                  <a:pt x="2658427" y="1281113"/>
                  <a:pt x="2669857" y="1267778"/>
                  <a:pt x="2684144" y="1267778"/>
                </a:cubicBezTo>
                <a:close/>
                <a:moveTo>
                  <a:pt x="2518409" y="1267778"/>
                </a:moveTo>
                <a:cubicBezTo>
                  <a:pt x="2532697" y="1267778"/>
                  <a:pt x="2544127" y="1280160"/>
                  <a:pt x="2544127" y="1296353"/>
                </a:cubicBezTo>
                <a:cubicBezTo>
                  <a:pt x="2544127" y="1311593"/>
                  <a:pt x="2532697" y="1324928"/>
                  <a:pt x="2518409" y="1324928"/>
                </a:cubicBezTo>
                <a:cubicBezTo>
                  <a:pt x="2504122" y="1324928"/>
                  <a:pt x="2492692" y="1312545"/>
                  <a:pt x="2492692" y="1296353"/>
                </a:cubicBezTo>
                <a:cubicBezTo>
                  <a:pt x="2492692" y="1281113"/>
                  <a:pt x="2504122" y="1267778"/>
                  <a:pt x="2518409" y="1267778"/>
                </a:cubicBezTo>
                <a:close/>
                <a:moveTo>
                  <a:pt x="2352674" y="1267778"/>
                </a:moveTo>
                <a:cubicBezTo>
                  <a:pt x="2366962" y="1267778"/>
                  <a:pt x="2378392" y="1280160"/>
                  <a:pt x="2378392" y="1296353"/>
                </a:cubicBezTo>
                <a:cubicBezTo>
                  <a:pt x="2378392" y="1311593"/>
                  <a:pt x="2366962" y="1324928"/>
                  <a:pt x="2352674" y="1324928"/>
                </a:cubicBezTo>
                <a:cubicBezTo>
                  <a:pt x="2338387" y="1324928"/>
                  <a:pt x="2326957" y="1312545"/>
                  <a:pt x="2326957" y="1296353"/>
                </a:cubicBezTo>
                <a:cubicBezTo>
                  <a:pt x="2326957" y="1281113"/>
                  <a:pt x="2338387" y="1267778"/>
                  <a:pt x="2352674" y="1267778"/>
                </a:cubicBezTo>
                <a:close/>
                <a:moveTo>
                  <a:pt x="2185987" y="1267778"/>
                </a:moveTo>
                <a:cubicBezTo>
                  <a:pt x="2200275" y="1267778"/>
                  <a:pt x="2211705" y="1280160"/>
                  <a:pt x="2211705" y="1296353"/>
                </a:cubicBezTo>
                <a:cubicBezTo>
                  <a:pt x="2211705" y="1312545"/>
                  <a:pt x="2200275" y="1324928"/>
                  <a:pt x="2185987" y="1324928"/>
                </a:cubicBezTo>
                <a:cubicBezTo>
                  <a:pt x="2171700" y="1324928"/>
                  <a:pt x="2160270" y="1312545"/>
                  <a:pt x="2160270" y="1296353"/>
                </a:cubicBezTo>
                <a:cubicBezTo>
                  <a:pt x="2160270" y="1280160"/>
                  <a:pt x="2171700" y="1267778"/>
                  <a:pt x="2185987" y="1267778"/>
                </a:cubicBezTo>
                <a:close/>
                <a:moveTo>
                  <a:pt x="2020252" y="1267778"/>
                </a:moveTo>
                <a:cubicBezTo>
                  <a:pt x="2034539" y="1267778"/>
                  <a:pt x="2045969" y="1280160"/>
                  <a:pt x="2045969" y="1296353"/>
                </a:cubicBezTo>
                <a:cubicBezTo>
                  <a:pt x="2045969" y="1311593"/>
                  <a:pt x="2034539" y="1324928"/>
                  <a:pt x="2020252" y="1324928"/>
                </a:cubicBezTo>
                <a:cubicBezTo>
                  <a:pt x="2005964" y="1324928"/>
                  <a:pt x="1994534" y="1312545"/>
                  <a:pt x="1994534" y="1296353"/>
                </a:cubicBezTo>
                <a:cubicBezTo>
                  <a:pt x="1994534" y="1281113"/>
                  <a:pt x="2005964" y="1267778"/>
                  <a:pt x="2020252" y="1267778"/>
                </a:cubicBezTo>
                <a:close/>
                <a:moveTo>
                  <a:pt x="1853565" y="1267778"/>
                </a:moveTo>
                <a:cubicBezTo>
                  <a:pt x="1867852" y="1267778"/>
                  <a:pt x="1879282" y="1280160"/>
                  <a:pt x="1879282" y="1296353"/>
                </a:cubicBezTo>
                <a:cubicBezTo>
                  <a:pt x="1879282" y="1311593"/>
                  <a:pt x="1867852" y="1324928"/>
                  <a:pt x="1853565" y="1324928"/>
                </a:cubicBezTo>
                <a:cubicBezTo>
                  <a:pt x="1839277" y="1324928"/>
                  <a:pt x="1827847" y="1312545"/>
                  <a:pt x="1827847" y="1296353"/>
                </a:cubicBezTo>
                <a:cubicBezTo>
                  <a:pt x="1827847" y="1281113"/>
                  <a:pt x="1839277" y="1267778"/>
                  <a:pt x="1853565" y="1267778"/>
                </a:cubicBezTo>
                <a:close/>
                <a:moveTo>
                  <a:pt x="1687829" y="1267778"/>
                </a:moveTo>
                <a:cubicBezTo>
                  <a:pt x="1702117" y="1267778"/>
                  <a:pt x="1713547" y="1280160"/>
                  <a:pt x="1713547" y="1296353"/>
                </a:cubicBezTo>
                <a:cubicBezTo>
                  <a:pt x="1713547" y="1311593"/>
                  <a:pt x="1702117" y="1324928"/>
                  <a:pt x="1687829" y="1324928"/>
                </a:cubicBezTo>
                <a:cubicBezTo>
                  <a:pt x="1673542" y="1324928"/>
                  <a:pt x="1662112" y="1312545"/>
                  <a:pt x="1662112" y="1296353"/>
                </a:cubicBezTo>
                <a:cubicBezTo>
                  <a:pt x="1662112" y="1281113"/>
                  <a:pt x="1673542" y="1267778"/>
                  <a:pt x="1687829" y="1267778"/>
                </a:cubicBezTo>
                <a:close/>
                <a:moveTo>
                  <a:pt x="1521142" y="1267778"/>
                </a:moveTo>
                <a:cubicBezTo>
                  <a:pt x="1535430" y="1267778"/>
                  <a:pt x="1546860" y="1280160"/>
                  <a:pt x="1546860" y="1296353"/>
                </a:cubicBezTo>
                <a:cubicBezTo>
                  <a:pt x="1546860" y="1311593"/>
                  <a:pt x="1535430" y="1324928"/>
                  <a:pt x="1521142" y="1324928"/>
                </a:cubicBezTo>
                <a:cubicBezTo>
                  <a:pt x="1506855" y="1324928"/>
                  <a:pt x="1495425" y="1312545"/>
                  <a:pt x="1495425" y="1296353"/>
                </a:cubicBezTo>
                <a:cubicBezTo>
                  <a:pt x="1495425" y="1281113"/>
                  <a:pt x="1506855" y="1267778"/>
                  <a:pt x="1521142" y="1267778"/>
                </a:cubicBezTo>
                <a:close/>
                <a:moveTo>
                  <a:pt x="1355407" y="1267778"/>
                </a:moveTo>
                <a:cubicBezTo>
                  <a:pt x="1369695" y="1267778"/>
                  <a:pt x="1381125" y="1280160"/>
                  <a:pt x="1381125" y="1296353"/>
                </a:cubicBezTo>
                <a:cubicBezTo>
                  <a:pt x="1381125" y="1311593"/>
                  <a:pt x="1369695" y="1324928"/>
                  <a:pt x="1355407" y="1324928"/>
                </a:cubicBezTo>
                <a:cubicBezTo>
                  <a:pt x="1341120" y="1324928"/>
                  <a:pt x="1329690" y="1312545"/>
                  <a:pt x="1329690" y="1296353"/>
                </a:cubicBezTo>
                <a:cubicBezTo>
                  <a:pt x="1329690" y="1281113"/>
                  <a:pt x="1341120" y="1267778"/>
                  <a:pt x="1355407" y="1267778"/>
                </a:cubicBezTo>
                <a:close/>
                <a:moveTo>
                  <a:pt x="1188720" y="1267778"/>
                </a:moveTo>
                <a:cubicBezTo>
                  <a:pt x="1203007" y="1267778"/>
                  <a:pt x="1214437" y="1280160"/>
                  <a:pt x="1214437" y="1296353"/>
                </a:cubicBezTo>
                <a:cubicBezTo>
                  <a:pt x="1214437" y="1311593"/>
                  <a:pt x="1203007" y="1324928"/>
                  <a:pt x="1188720" y="1324928"/>
                </a:cubicBezTo>
                <a:cubicBezTo>
                  <a:pt x="1174432" y="1324928"/>
                  <a:pt x="1163002" y="1312545"/>
                  <a:pt x="1163002" y="1296353"/>
                </a:cubicBezTo>
                <a:cubicBezTo>
                  <a:pt x="1163002" y="1281113"/>
                  <a:pt x="1174432" y="1267778"/>
                  <a:pt x="1188720" y="1267778"/>
                </a:cubicBezTo>
                <a:close/>
                <a:moveTo>
                  <a:pt x="1022985" y="1267778"/>
                </a:moveTo>
                <a:cubicBezTo>
                  <a:pt x="1037272" y="1267778"/>
                  <a:pt x="1048702" y="1280160"/>
                  <a:pt x="1048702" y="1296353"/>
                </a:cubicBezTo>
                <a:cubicBezTo>
                  <a:pt x="1048702" y="1311593"/>
                  <a:pt x="1037272" y="1324928"/>
                  <a:pt x="1022985" y="1324928"/>
                </a:cubicBezTo>
                <a:cubicBezTo>
                  <a:pt x="1008697" y="1324928"/>
                  <a:pt x="997267" y="1312545"/>
                  <a:pt x="997267" y="1296353"/>
                </a:cubicBezTo>
                <a:cubicBezTo>
                  <a:pt x="997267" y="1281113"/>
                  <a:pt x="1008697" y="1267778"/>
                  <a:pt x="1022985" y="1267778"/>
                </a:cubicBezTo>
                <a:close/>
                <a:moveTo>
                  <a:pt x="857249" y="1267778"/>
                </a:moveTo>
                <a:cubicBezTo>
                  <a:pt x="871537" y="1267778"/>
                  <a:pt x="882967" y="1280160"/>
                  <a:pt x="882967" y="1296353"/>
                </a:cubicBezTo>
                <a:cubicBezTo>
                  <a:pt x="882967" y="1311593"/>
                  <a:pt x="871537" y="1324928"/>
                  <a:pt x="857249" y="1324928"/>
                </a:cubicBezTo>
                <a:cubicBezTo>
                  <a:pt x="842962" y="1324928"/>
                  <a:pt x="831532" y="1312545"/>
                  <a:pt x="831532" y="1296353"/>
                </a:cubicBezTo>
                <a:cubicBezTo>
                  <a:pt x="831532" y="1281113"/>
                  <a:pt x="842962" y="1267778"/>
                  <a:pt x="857249" y="1267778"/>
                </a:cubicBezTo>
                <a:close/>
                <a:moveTo>
                  <a:pt x="690562" y="1267778"/>
                </a:moveTo>
                <a:cubicBezTo>
                  <a:pt x="704850" y="1267778"/>
                  <a:pt x="716280" y="1280160"/>
                  <a:pt x="716280" y="1296353"/>
                </a:cubicBezTo>
                <a:cubicBezTo>
                  <a:pt x="716280" y="1311593"/>
                  <a:pt x="704850" y="1324928"/>
                  <a:pt x="690562" y="1324928"/>
                </a:cubicBezTo>
                <a:cubicBezTo>
                  <a:pt x="676275" y="1324928"/>
                  <a:pt x="664845" y="1312545"/>
                  <a:pt x="664845" y="1296353"/>
                </a:cubicBezTo>
                <a:cubicBezTo>
                  <a:pt x="664845" y="1281113"/>
                  <a:pt x="676275" y="1267778"/>
                  <a:pt x="690562" y="1267778"/>
                </a:cubicBezTo>
                <a:close/>
                <a:moveTo>
                  <a:pt x="524827" y="1267778"/>
                </a:moveTo>
                <a:cubicBezTo>
                  <a:pt x="539115" y="1267778"/>
                  <a:pt x="550545" y="1280160"/>
                  <a:pt x="550545" y="1296353"/>
                </a:cubicBezTo>
                <a:cubicBezTo>
                  <a:pt x="550545" y="1311593"/>
                  <a:pt x="539115" y="1324928"/>
                  <a:pt x="524827" y="1324928"/>
                </a:cubicBezTo>
                <a:cubicBezTo>
                  <a:pt x="510540" y="1324928"/>
                  <a:pt x="499110" y="1312545"/>
                  <a:pt x="499110" y="1296353"/>
                </a:cubicBezTo>
                <a:cubicBezTo>
                  <a:pt x="499110" y="1281113"/>
                  <a:pt x="510540" y="1267778"/>
                  <a:pt x="524827" y="1267778"/>
                </a:cubicBezTo>
                <a:close/>
                <a:moveTo>
                  <a:pt x="358139" y="1267778"/>
                </a:moveTo>
                <a:cubicBezTo>
                  <a:pt x="372427" y="1267778"/>
                  <a:pt x="383857" y="1280160"/>
                  <a:pt x="383857" y="1296353"/>
                </a:cubicBezTo>
                <a:cubicBezTo>
                  <a:pt x="383857" y="1311593"/>
                  <a:pt x="372427" y="1324928"/>
                  <a:pt x="358139" y="1324928"/>
                </a:cubicBezTo>
                <a:cubicBezTo>
                  <a:pt x="343852" y="1324928"/>
                  <a:pt x="332422" y="1312545"/>
                  <a:pt x="332422" y="1296353"/>
                </a:cubicBezTo>
                <a:cubicBezTo>
                  <a:pt x="332422" y="1281113"/>
                  <a:pt x="343852" y="1267778"/>
                  <a:pt x="358139" y="1267778"/>
                </a:cubicBezTo>
                <a:close/>
                <a:moveTo>
                  <a:pt x="192405" y="1267778"/>
                </a:moveTo>
                <a:cubicBezTo>
                  <a:pt x="206692" y="1267778"/>
                  <a:pt x="218122" y="1280160"/>
                  <a:pt x="218122" y="1296353"/>
                </a:cubicBezTo>
                <a:cubicBezTo>
                  <a:pt x="218122" y="1311593"/>
                  <a:pt x="206692" y="1324928"/>
                  <a:pt x="192405" y="1324928"/>
                </a:cubicBezTo>
                <a:cubicBezTo>
                  <a:pt x="178117" y="1324928"/>
                  <a:pt x="166687" y="1312545"/>
                  <a:pt x="166687" y="1296353"/>
                </a:cubicBezTo>
                <a:cubicBezTo>
                  <a:pt x="166687" y="1281113"/>
                  <a:pt x="178117" y="1267778"/>
                  <a:pt x="192405" y="1267778"/>
                </a:cubicBezTo>
                <a:close/>
                <a:moveTo>
                  <a:pt x="25718" y="1267778"/>
                </a:moveTo>
                <a:cubicBezTo>
                  <a:pt x="40005" y="1267778"/>
                  <a:pt x="51435" y="1280160"/>
                  <a:pt x="51435" y="1296353"/>
                </a:cubicBezTo>
                <a:cubicBezTo>
                  <a:pt x="51435" y="1311593"/>
                  <a:pt x="40005" y="1324928"/>
                  <a:pt x="25718" y="1324928"/>
                </a:cubicBezTo>
                <a:cubicBezTo>
                  <a:pt x="11430" y="1324928"/>
                  <a:pt x="0" y="1312545"/>
                  <a:pt x="0" y="1296353"/>
                </a:cubicBezTo>
                <a:cubicBezTo>
                  <a:pt x="0" y="1281113"/>
                  <a:pt x="11430" y="1267778"/>
                  <a:pt x="25718" y="1267778"/>
                </a:cubicBezTo>
                <a:close/>
                <a:moveTo>
                  <a:pt x="2850832" y="1057275"/>
                </a:moveTo>
                <a:cubicBezTo>
                  <a:pt x="2865120" y="1057275"/>
                  <a:pt x="2876550" y="1069658"/>
                  <a:pt x="2876550" y="1085850"/>
                </a:cubicBezTo>
                <a:cubicBezTo>
                  <a:pt x="2876550" y="1102042"/>
                  <a:pt x="2865120" y="1114425"/>
                  <a:pt x="2850832" y="1114425"/>
                </a:cubicBezTo>
                <a:cubicBezTo>
                  <a:pt x="2836545" y="1114425"/>
                  <a:pt x="2825115" y="1102042"/>
                  <a:pt x="2825115" y="1085850"/>
                </a:cubicBezTo>
                <a:cubicBezTo>
                  <a:pt x="2825115" y="1069658"/>
                  <a:pt x="2836545" y="1057275"/>
                  <a:pt x="2850832" y="1057275"/>
                </a:cubicBezTo>
                <a:close/>
                <a:moveTo>
                  <a:pt x="2684144" y="1057275"/>
                </a:moveTo>
                <a:cubicBezTo>
                  <a:pt x="2698432" y="1057275"/>
                  <a:pt x="2709862" y="1069658"/>
                  <a:pt x="2709862" y="1085850"/>
                </a:cubicBezTo>
                <a:cubicBezTo>
                  <a:pt x="2709862" y="1102042"/>
                  <a:pt x="2698432" y="1114425"/>
                  <a:pt x="2684144" y="1114425"/>
                </a:cubicBezTo>
                <a:cubicBezTo>
                  <a:pt x="2669857" y="1114425"/>
                  <a:pt x="2658427" y="1102042"/>
                  <a:pt x="2658427" y="1085850"/>
                </a:cubicBezTo>
                <a:cubicBezTo>
                  <a:pt x="2658427" y="1069658"/>
                  <a:pt x="2669857" y="1057275"/>
                  <a:pt x="2684144" y="1057275"/>
                </a:cubicBezTo>
                <a:close/>
                <a:moveTo>
                  <a:pt x="2518409" y="1057275"/>
                </a:moveTo>
                <a:cubicBezTo>
                  <a:pt x="2532697" y="1057275"/>
                  <a:pt x="2544127" y="1069658"/>
                  <a:pt x="2544127" y="1085850"/>
                </a:cubicBezTo>
                <a:cubicBezTo>
                  <a:pt x="2544127" y="1101090"/>
                  <a:pt x="2532697" y="1114425"/>
                  <a:pt x="2518409" y="1114425"/>
                </a:cubicBezTo>
                <a:cubicBezTo>
                  <a:pt x="2504122" y="1114425"/>
                  <a:pt x="2492692" y="1102042"/>
                  <a:pt x="2492692" y="1085850"/>
                </a:cubicBezTo>
                <a:cubicBezTo>
                  <a:pt x="2492692" y="1069658"/>
                  <a:pt x="2504122" y="1057275"/>
                  <a:pt x="2518409" y="1057275"/>
                </a:cubicBezTo>
                <a:close/>
                <a:moveTo>
                  <a:pt x="2352674" y="1057275"/>
                </a:moveTo>
                <a:cubicBezTo>
                  <a:pt x="2366962" y="1057275"/>
                  <a:pt x="2378392" y="1069658"/>
                  <a:pt x="2378392" y="1085850"/>
                </a:cubicBezTo>
                <a:cubicBezTo>
                  <a:pt x="2378392" y="1101090"/>
                  <a:pt x="2366962" y="1114425"/>
                  <a:pt x="2352674" y="1114425"/>
                </a:cubicBezTo>
                <a:cubicBezTo>
                  <a:pt x="2338387" y="1114425"/>
                  <a:pt x="2326957" y="1102042"/>
                  <a:pt x="2326957" y="1085850"/>
                </a:cubicBezTo>
                <a:cubicBezTo>
                  <a:pt x="2326957" y="1069658"/>
                  <a:pt x="2338387" y="1057275"/>
                  <a:pt x="2352674" y="1057275"/>
                </a:cubicBezTo>
                <a:close/>
                <a:moveTo>
                  <a:pt x="2185987" y="1057275"/>
                </a:moveTo>
                <a:cubicBezTo>
                  <a:pt x="2200275" y="1057275"/>
                  <a:pt x="2211705" y="1069658"/>
                  <a:pt x="2211705" y="1085850"/>
                </a:cubicBezTo>
                <a:cubicBezTo>
                  <a:pt x="2211705" y="1101090"/>
                  <a:pt x="2200275" y="1114425"/>
                  <a:pt x="2185987" y="1114425"/>
                </a:cubicBezTo>
                <a:cubicBezTo>
                  <a:pt x="2171700" y="1114425"/>
                  <a:pt x="2160270" y="1102042"/>
                  <a:pt x="2160270" y="1085850"/>
                </a:cubicBezTo>
                <a:cubicBezTo>
                  <a:pt x="2160270" y="1069658"/>
                  <a:pt x="2171700" y="1057275"/>
                  <a:pt x="2185987" y="1057275"/>
                </a:cubicBezTo>
                <a:close/>
                <a:moveTo>
                  <a:pt x="2020252" y="1057275"/>
                </a:moveTo>
                <a:cubicBezTo>
                  <a:pt x="2034539" y="1057275"/>
                  <a:pt x="2045969" y="1069658"/>
                  <a:pt x="2045969" y="1085850"/>
                </a:cubicBezTo>
                <a:cubicBezTo>
                  <a:pt x="2045969" y="1101090"/>
                  <a:pt x="2034539" y="1114425"/>
                  <a:pt x="2020252" y="1114425"/>
                </a:cubicBezTo>
                <a:cubicBezTo>
                  <a:pt x="2005964" y="1114425"/>
                  <a:pt x="1994534" y="1102042"/>
                  <a:pt x="1994534" y="1085850"/>
                </a:cubicBezTo>
                <a:cubicBezTo>
                  <a:pt x="1994534" y="1069658"/>
                  <a:pt x="2005964" y="1057275"/>
                  <a:pt x="2020252" y="1057275"/>
                </a:cubicBezTo>
                <a:close/>
                <a:moveTo>
                  <a:pt x="1853565" y="1057275"/>
                </a:moveTo>
                <a:cubicBezTo>
                  <a:pt x="1867852" y="1057275"/>
                  <a:pt x="1879282" y="1069658"/>
                  <a:pt x="1879282" y="1085850"/>
                </a:cubicBezTo>
                <a:cubicBezTo>
                  <a:pt x="1879282" y="1101090"/>
                  <a:pt x="1867852" y="1114425"/>
                  <a:pt x="1853565" y="1114425"/>
                </a:cubicBezTo>
                <a:cubicBezTo>
                  <a:pt x="1839277" y="1114425"/>
                  <a:pt x="1827847" y="1102042"/>
                  <a:pt x="1827847" y="1085850"/>
                </a:cubicBezTo>
                <a:cubicBezTo>
                  <a:pt x="1827847" y="1069658"/>
                  <a:pt x="1839277" y="1057275"/>
                  <a:pt x="1853565" y="1057275"/>
                </a:cubicBezTo>
                <a:close/>
                <a:moveTo>
                  <a:pt x="1687829" y="1057275"/>
                </a:moveTo>
                <a:cubicBezTo>
                  <a:pt x="1702117" y="1057275"/>
                  <a:pt x="1713547" y="1069658"/>
                  <a:pt x="1713547" y="1085850"/>
                </a:cubicBezTo>
                <a:cubicBezTo>
                  <a:pt x="1713547" y="1101090"/>
                  <a:pt x="1702117" y="1114425"/>
                  <a:pt x="1687829" y="1114425"/>
                </a:cubicBezTo>
                <a:cubicBezTo>
                  <a:pt x="1673542" y="1114425"/>
                  <a:pt x="1662112" y="1102042"/>
                  <a:pt x="1662112" y="1085850"/>
                </a:cubicBezTo>
                <a:cubicBezTo>
                  <a:pt x="1662112" y="1069658"/>
                  <a:pt x="1673542" y="1057275"/>
                  <a:pt x="1687829" y="1057275"/>
                </a:cubicBezTo>
                <a:close/>
                <a:moveTo>
                  <a:pt x="1521142" y="1057275"/>
                </a:moveTo>
                <a:cubicBezTo>
                  <a:pt x="1535430" y="1057275"/>
                  <a:pt x="1546860" y="1069658"/>
                  <a:pt x="1546860" y="1085850"/>
                </a:cubicBezTo>
                <a:cubicBezTo>
                  <a:pt x="1546860" y="1101090"/>
                  <a:pt x="1535430" y="1114425"/>
                  <a:pt x="1521142" y="1114425"/>
                </a:cubicBezTo>
                <a:cubicBezTo>
                  <a:pt x="1506855" y="1114425"/>
                  <a:pt x="1495425" y="1102042"/>
                  <a:pt x="1495425" y="1085850"/>
                </a:cubicBezTo>
                <a:cubicBezTo>
                  <a:pt x="1495425" y="1069658"/>
                  <a:pt x="1506855" y="1057275"/>
                  <a:pt x="1521142" y="1057275"/>
                </a:cubicBezTo>
                <a:close/>
                <a:moveTo>
                  <a:pt x="1355407" y="1057275"/>
                </a:moveTo>
                <a:cubicBezTo>
                  <a:pt x="1369695" y="1057275"/>
                  <a:pt x="1381125" y="1069658"/>
                  <a:pt x="1381125" y="1085850"/>
                </a:cubicBezTo>
                <a:cubicBezTo>
                  <a:pt x="1381125" y="1101090"/>
                  <a:pt x="1369695" y="1114425"/>
                  <a:pt x="1355407" y="1114425"/>
                </a:cubicBezTo>
                <a:cubicBezTo>
                  <a:pt x="1341120" y="1114425"/>
                  <a:pt x="1329690" y="1102042"/>
                  <a:pt x="1329690" y="1085850"/>
                </a:cubicBezTo>
                <a:cubicBezTo>
                  <a:pt x="1329690" y="1069658"/>
                  <a:pt x="1341120" y="1057275"/>
                  <a:pt x="1355407" y="1057275"/>
                </a:cubicBezTo>
                <a:close/>
                <a:moveTo>
                  <a:pt x="1188720" y="1057275"/>
                </a:moveTo>
                <a:cubicBezTo>
                  <a:pt x="1203007" y="1057275"/>
                  <a:pt x="1214437" y="1069658"/>
                  <a:pt x="1214437" y="1085850"/>
                </a:cubicBezTo>
                <a:cubicBezTo>
                  <a:pt x="1214437" y="1101090"/>
                  <a:pt x="1203007" y="1114425"/>
                  <a:pt x="1188720" y="1114425"/>
                </a:cubicBezTo>
                <a:cubicBezTo>
                  <a:pt x="1174432" y="1114425"/>
                  <a:pt x="1163002" y="1102042"/>
                  <a:pt x="1163002" y="1085850"/>
                </a:cubicBezTo>
                <a:cubicBezTo>
                  <a:pt x="1163002" y="1069658"/>
                  <a:pt x="1174432" y="1057275"/>
                  <a:pt x="1188720" y="1057275"/>
                </a:cubicBezTo>
                <a:close/>
                <a:moveTo>
                  <a:pt x="1022985" y="1057275"/>
                </a:moveTo>
                <a:cubicBezTo>
                  <a:pt x="1037272" y="1057275"/>
                  <a:pt x="1048702" y="1069658"/>
                  <a:pt x="1048702" y="1085850"/>
                </a:cubicBezTo>
                <a:cubicBezTo>
                  <a:pt x="1048702" y="1101090"/>
                  <a:pt x="1037272" y="1114425"/>
                  <a:pt x="1022985" y="1114425"/>
                </a:cubicBezTo>
                <a:cubicBezTo>
                  <a:pt x="1008697" y="1114425"/>
                  <a:pt x="997267" y="1102042"/>
                  <a:pt x="997267" y="1085850"/>
                </a:cubicBezTo>
                <a:cubicBezTo>
                  <a:pt x="997267" y="1069658"/>
                  <a:pt x="1008697" y="1057275"/>
                  <a:pt x="1022985" y="1057275"/>
                </a:cubicBezTo>
                <a:close/>
                <a:moveTo>
                  <a:pt x="857249" y="1057275"/>
                </a:moveTo>
                <a:cubicBezTo>
                  <a:pt x="871537" y="1057275"/>
                  <a:pt x="882967" y="1069658"/>
                  <a:pt x="882967" y="1085850"/>
                </a:cubicBezTo>
                <a:cubicBezTo>
                  <a:pt x="882967" y="1101090"/>
                  <a:pt x="871537" y="1114425"/>
                  <a:pt x="857249" y="1114425"/>
                </a:cubicBezTo>
                <a:cubicBezTo>
                  <a:pt x="842962" y="1114425"/>
                  <a:pt x="831532" y="1102042"/>
                  <a:pt x="831532" y="1085850"/>
                </a:cubicBezTo>
                <a:cubicBezTo>
                  <a:pt x="831532" y="1069658"/>
                  <a:pt x="842962" y="1057275"/>
                  <a:pt x="857249" y="1057275"/>
                </a:cubicBezTo>
                <a:close/>
                <a:moveTo>
                  <a:pt x="690562" y="1057275"/>
                </a:moveTo>
                <a:cubicBezTo>
                  <a:pt x="704850" y="1057275"/>
                  <a:pt x="716280" y="1069658"/>
                  <a:pt x="716280" y="1085850"/>
                </a:cubicBezTo>
                <a:cubicBezTo>
                  <a:pt x="716280" y="1101090"/>
                  <a:pt x="704850" y="1114425"/>
                  <a:pt x="690562" y="1114425"/>
                </a:cubicBezTo>
                <a:cubicBezTo>
                  <a:pt x="676275" y="1114425"/>
                  <a:pt x="664845" y="1102042"/>
                  <a:pt x="664845" y="1085850"/>
                </a:cubicBezTo>
                <a:cubicBezTo>
                  <a:pt x="664845" y="1069658"/>
                  <a:pt x="676275" y="1057275"/>
                  <a:pt x="690562" y="1057275"/>
                </a:cubicBezTo>
                <a:close/>
                <a:moveTo>
                  <a:pt x="524827" y="1057275"/>
                </a:moveTo>
                <a:cubicBezTo>
                  <a:pt x="539115" y="1057275"/>
                  <a:pt x="550545" y="1069658"/>
                  <a:pt x="550545" y="1085850"/>
                </a:cubicBezTo>
                <a:cubicBezTo>
                  <a:pt x="550545" y="1101090"/>
                  <a:pt x="539115" y="1114425"/>
                  <a:pt x="524827" y="1114425"/>
                </a:cubicBezTo>
                <a:cubicBezTo>
                  <a:pt x="510540" y="1114425"/>
                  <a:pt x="499110" y="1102042"/>
                  <a:pt x="499110" y="1085850"/>
                </a:cubicBezTo>
                <a:cubicBezTo>
                  <a:pt x="499110" y="1069658"/>
                  <a:pt x="510540" y="1057275"/>
                  <a:pt x="524827" y="1057275"/>
                </a:cubicBezTo>
                <a:close/>
                <a:moveTo>
                  <a:pt x="358139" y="1057275"/>
                </a:moveTo>
                <a:cubicBezTo>
                  <a:pt x="372427" y="1057275"/>
                  <a:pt x="383857" y="1069658"/>
                  <a:pt x="383857" y="1085850"/>
                </a:cubicBezTo>
                <a:cubicBezTo>
                  <a:pt x="383857" y="1101090"/>
                  <a:pt x="372427" y="1114425"/>
                  <a:pt x="358139" y="1114425"/>
                </a:cubicBezTo>
                <a:cubicBezTo>
                  <a:pt x="343852" y="1114425"/>
                  <a:pt x="332422" y="1102042"/>
                  <a:pt x="332422" y="1085850"/>
                </a:cubicBezTo>
                <a:cubicBezTo>
                  <a:pt x="332422" y="1069658"/>
                  <a:pt x="343852" y="1057275"/>
                  <a:pt x="358139" y="1057275"/>
                </a:cubicBezTo>
                <a:close/>
                <a:moveTo>
                  <a:pt x="192405" y="1057275"/>
                </a:moveTo>
                <a:cubicBezTo>
                  <a:pt x="206692" y="1057275"/>
                  <a:pt x="218122" y="1069658"/>
                  <a:pt x="218122" y="1085850"/>
                </a:cubicBezTo>
                <a:cubicBezTo>
                  <a:pt x="218122" y="1101090"/>
                  <a:pt x="206692" y="1114425"/>
                  <a:pt x="192405" y="1114425"/>
                </a:cubicBezTo>
                <a:cubicBezTo>
                  <a:pt x="178117" y="1114425"/>
                  <a:pt x="166687" y="1102042"/>
                  <a:pt x="166687" y="1085850"/>
                </a:cubicBezTo>
                <a:cubicBezTo>
                  <a:pt x="166687" y="1069658"/>
                  <a:pt x="178117" y="1057275"/>
                  <a:pt x="192405" y="1057275"/>
                </a:cubicBezTo>
                <a:close/>
                <a:moveTo>
                  <a:pt x="25718" y="1057275"/>
                </a:moveTo>
                <a:cubicBezTo>
                  <a:pt x="40005" y="1057275"/>
                  <a:pt x="51435" y="1069658"/>
                  <a:pt x="51435" y="1085850"/>
                </a:cubicBezTo>
                <a:cubicBezTo>
                  <a:pt x="51435" y="1101090"/>
                  <a:pt x="40005" y="1114425"/>
                  <a:pt x="25718" y="1114425"/>
                </a:cubicBezTo>
                <a:cubicBezTo>
                  <a:pt x="11430" y="1114425"/>
                  <a:pt x="0" y="1102042"/>
                  <a:pt x="0" y="1085850"/>
                </a:cubicBezTo>
                <a:cubicBezTo>
                  <a:pt x="0" y="1069658"/>
                  <a:pt x="11430" y="1057275"/>
                  <a:pt x="25718" y="1057275"/>
                </a:cubicBezTo>
                <a:close/>
                <a:moveTo>
                  <a:pt x="2850832" y="845821"/>
                </a:moveTo>
                <a:cubicBezTo>
                  <a:pt x="2865120" y="845821"/>
                  <a:pt x="2876550" y="858203"/>
                  <a:pt x="2876550" y="874396"/>
                </a:cubicBezTo>
                <a:cubicBezTo>
                  <a:pt x="2876550" y="889636"/>
                  <a:pt x="2865120" y="902971"/>
                  <a:pt x="2850832" y="902971"/>
                </a:cubicBezTo>
                <a:cubicBezTo>
                  <a:pt x="2836545" y="902971"/>
                  <a:pt x="2825115" y="890588"/>
                  <a:pt x="2825115" y="874396"/>
                </a:cubicBezTo>
                <a:cubicBezTo>
                  <a:pt x="2825115" y="858203"/>
                  <a:pt x="2836545" y="845821"/>
                  <a:pt x="2850832" y="845821"/>
                </a:cubicBezTo>
                <a:close/>
                <a:moveTo>
                  <a:pt x="2684144" y="845821"/>
                </a:moveTo>
                <a:cubicBezTo>
                  <a:pt x="2698432" y="845821"/>
                  <a:pt x="2709862" y="858203"/>
                  <a:pt x="2709862" y="874396"/>
                </a:cubicBezTo>
                <a:cubicBezTo>
                  <a:pt x="2709862" y="889636"/>
                  <a:pt x="2698432" y="902971"/>
                  <a:pt x="2684144" y="902971"/>
                </a:cubicBezTo>
                <a:cubicBezTo>
                  <a:pt x="2669857" y="902971"/>
                  <a:pt x="2658427" y="890588"/>
                  <a:pt x="2658427" y="874396"/>
                </a:cubicBezTo>
                <a:cubicBezTo>
                  <a:pt x="2658427" y="858203"/>
                  <a:pt x="2669857" y="845821"/>
                  <a:pt x="2684144" y="845821"/>
                </a:cubicBezTo>
                <a:close/>
                <a:moveTo>
                  <a:pt x="2518409" y="845821"/>
                </a:moveTo>
                <a:cubicBezTo>
                  <a:pt x="2532697" y="845821"/>
                  <a:pt x="2544127" y="858203"/>
                  <a:pt x="2544127" y="874396"/>
                </a:cubicBezTo>
                <a:cubicBezTo>
                  <a:pt x="2544127" y="889636"/>
                  <a:pt x="2532697" y="902971"/>
                  <a:pt x="2518409" y="902971"/>
                </a:cubicBezTo>
                <a:cubicBezTo>
                  <a:pt x="2504122" y="902971"/>
                  <a:pt x="2492692" y="890588"/>
                  <a:pt x="2492692" y="874396"/>
                </a:cubicBezTo>
                <a:cubicBezTo>
                  <a:pt x="2492692" y="858203"/>
                  <a:pt x="2504122" y="845821"/>
                  <a:pt x="2518409" y="845821"/>
                </a:cubicBezTo>
                <a:close/>
                <a:moveTo>
                  <a:pt x="2352674" y="845821"/>
                </a:moveTo>
                <a:cubicBezTo>
                  <a:pt x="2366962" y="845821"/>
                  <a:pt x="2378392" y="858203"/>
                  <a:pt x="2378392" y="874396"/>
                </a:cubicBezTo>
                <a:cubicBezTo>
                  <a:pt x="2378392" y="889636"/>
                  <a:pt x="2366962" y="902971"/>
                  <a:pt x="2352674" y="902971"/>
                </a:cubicBezTo>
                <a:cubicBezTo>
                  <a:pt x="2338387" y="902971"/>
                  <a:pt x="2326957" y="890588"/>
                  <a:pt x="2326957" y="874396"/>
                </a:cubicBezTo>
                <a:cubicBezTo>
                  <a:pt x="2326957" y="858203"/>
                  <a:pt x="2338387" y="845821"/>
                  <a:pt x="2352674" y="845821"/>
                </a:cubicBezTo>
                <a:close/>
                <a:moveTo>
                  <a:pt x="2185987" y="845821"/>
                </a:moveTo>
                <a:cubicBezTo>
                  <a:pt x="2200275" y="845821"/>
                  <a:pt x="2211705" y="858203"/>
                  <a:pt x="2211705" y="874396"/>
                </a:cubicBezTo>
                <a:cubicBezTo>
                  <a:pt x="2211705" y="889636"/>
                  <a:pt x="2200275" y="902971"/>
                  <a:pt x="2185987" y="902971"/>
                </a:cubicBezTo>
                <a:cubicBezTo>
                  <a:pt x="2171700" y="902971"/>
                  <a:pt x="2160270" y="890588"/>
                  <a:pt x="2160270" y="874396"/>
                </a:cubicBezTo>
                <a:cubicBezTo>
                  <a:pt x="2160270" y="858203"/>
                  <a:pt x="2171700" y="845821"/>
                  <a:pt x="2185987" y="845821"/>
                </a:cubicBezTo>
                <a:close/>
                <a:moveTo>
                  <a:pt x="2020252" y="845821"/>
                </a:moveTo>
                <a:cubicBezTo>
                  <a:pt x="2034539" y="845821"/>
                  <a:pt x="2045969" y="858203"/>
                  <a:pt x="2045969" y="874396"/>
                </a:cubicBezTo>
                <a:cubicBezTo>
                  <a:pt x="2045969" y="889636"/>
                  <a:pt x="2034539" y="902971"/>
                  <a:pt x="2020252" y="902971"/>
                </a:cubicBezTo>
                <a:cubicBezTo>
                  <a:pt x="2005964" y="902971"/>
                  <a:pt x="1994534" y="890588"/>
                  <a:pt x="1994534" y="874396"/>
                </a:cubicBezTo>
                <a:cubicBezTo>
                  <a:pt x="1994534" y="858203"/>
                  <a:pt x="2005964" y="845821"/>
                  <a:pt x="2020252" y="845821"/>
                </a:cubicBezTo>
                <a:close/>
                <a:moveTo>
                  <a:pt x="1853565" y="845821"/>
                </a:moveTo>
                <a:cubicBezTo>
                  <a:pt x="1867852" y="845821"/>
                  <a:pt x="1879282" y="858203"/>
                  <a:pt x="1879282" y="874396"/>
                </a:cubicBezTo>
                <a:cubicBezTo>
                  <a:pt x="1879282" y="889636"/>
                  <a:pt x="1867852" y="902971"/>
                  <a:pt x="1853565" y="902971"/>
                </a:cubicBezTo>
                <a:cubicBezTo>
                  <a:pt x="1839277" y="902971"/>
                  <a:pt x="1827847" y="890588"/>
                  <a:pt x="1827847" y="874396"/>
                </a:cubicBezTo>
                <a:cubicBezTo>
                  <a:pt x="1827847" y="858203"/>
                  <a:pt x="1839277" y="845821"/>
                  <a:pt x="1853565" y="845821"/>
                </a:cubicBezTo>
                <a:close/>
                <a:moveTo>
                  <a:pt x="1687829" y="845821"/>
                </a:moveTo>
                <a:cubicBezTo>
                  <a:pt x="1702117" y="845821"/>
                  <a:pt x="1713547" y="858203"/>
                  <a:pt x="1713547" y="874396"/>
                </a:cubicBezTo>
                <a:cubicBezTo>
                  <a:pt x="1713547" y="889636"/>
                  <a:pt x="1702117" y="902971"/>
                  <a:pt x="1687829" y="902971"/>
                </a:cubicBezTo>
                <a:cubicBezTo>
                  <a:pt x="1673542" y="902971"/>
                  <a:pt x="1662112" y="890588"/>
                  <a:pt x="1662112" y="874396"/>
                </a:cubicBezTo>
                <a:cubicBezTo>
                  <a:pt x="1662112" y="858203"/>
                  <a:pt x="1673542" y="845821"/>
                  <a:pt x="1687829" y="845821"/>
                </a:cubicBezTo>
                <a:close/>
                <a:moveTo>
                  <a:pt x="1521142" y="845821"/>
                </a:moveTo>
                <a:cubicBezTo>
                  <a:pt x="1535430" y="845821"/>
                  <a:pt x="1546860" y="858203"/>
                  <a:pt x="1546860" y="874396"/>
                </a:cubicBezTo>
                <a:cubicBezTo>
                  <a:pt x="1546860" y="889636"/>
                  <a:pt x="1535430" y="902971"/>
                  <a:pt x="1521142" y="902971"/>
                </a:cubicBezTo>
                <a:cubicBezTo>
                  <a:pt x="1506855" y="902971"/>
                  <a:pt x="1495425" y="890588"/>
                  <a:pt x="1495425" y="874396"/>
                </a:cubicBezTo>
                <a:cubicBezTo>
                  <a:pt x="1495425" y="858203"/>
                  <a:pt x="1506855" y="845821"/>
                  <a:pt x="1521142" y="845821"/>
                </a:cubicBezTo>
                <a:close/>
                <a:moveTo>
                  <a:pt x="1355407" y="845821"/>
                </a:moveTo>
                <a:cubicBezTo>
                  <a:pt x="1369695" y="845821"/>
                  <a:pt x="1381125" y="858203"/>
                  <a:pt x="1381125" y="874396"/>
                </a:cubicBezTo>
                <a:cubicBezTo>
                  <a:pt x="1381125" y="890588"/>
                  <a:pt x="1369695" y="902971"/>
                  <a:pt x="1355407" y="902971"/>
                </a:cubicBezTo>
                <a:cubicBezTo>
                  <a:pt x="1341120" y="902971"/>
                  <a:pt x="1329690" y="890588"/>
                  <a:pt x="1329690" y="874396"/>
                </a:cubicBezTo>
                <a:cubicBezTo>
                  <a:pt x="1329690" y="858203"/>
                  <a:pt x="1341120" y="845821"/>
                  <a:pt x="1355407" y="845821"/>
                </a:cubicBezTo>
                <a:close/>
                <a:moveTo>
                  <a:pt x="1188720" y="845821"/>
                </a:moveTo>
                <a:cubicBezTo>
                  <a:pt x="1203007" y="845821"/>
                  <a:pt x="1214437" y="858203"/>
                  <a:pt x="1214437" y="874396"/>
                </a:cubicBezTo>
                <a:cubicBezTo>
                  <a:pt x="1214437" y="889636"/>
                  <a:pt x="1203007" y="902971"/>
                  <a:pt x="1188720" y="902971"/>
                </a:cubicBezTo>
                <a:cubicBezTo>
                  <a:pt x="1174432" y="902971"/>
                  <a:pt x="1163002" y="890588"/>
                  <a:pt x="1163002" y="874396"/>
                </a:cubicBezTo>
                <a:cubicBezTo>
                  <a:pt x="1163002" y="858203"/>
                  <a:pt x="1174432" y="845821"/>
                  <a:pt x="1188720" y="845821"/>
                </a:cubicBezTo>
                <a:close/>
                <a:moveTo>
                  <a:pt x="1022985" y="845821"/>
                </a:moveTo>
                <a:cubicBezTo>
                  <a:pt x="1037272" y="845821"/>
                  <a:pt x="1048702" y="858203"/>
                  <a:pt x="1048702" y="874396"/>
                </a:cubicBezTo>
                <a:cubicBezTo>
                  <a:pt x="1048702" y="889636"/>
                  <a:pt x="1037272" y="902971"/>
                  <a:pt x="1022985" y="902971"/>
                </a:cubicBezTo>
                <a:cubicBezTo>
                  <a:pt x="1008697" y="902971"/>
                  <a:pt x="997267" y="890588"/>
                  <a:pt x="997267" y="874396"/>
                </a:cubicBezTo>
                <a:cubicBezTo>
                  <a:pt x="997267" y="858203"/>
                  <a:pt x="1008697" y="845821"/>
                  <a:pt x="1022985" y="845821"/>
                </a:cubicBezTo>
                <a:close/>
                <a:moveTo>
                  <a:pt x="857249" y="845821"/>
                </a:moveTo>
                <a:cubicBezTo>
                  <a:pt x="871537" y="845821"/>
                  <a:pt x="882967" y="858203"/>
                  <a:pt x="882967" y="874396"/>
                </a:cubicBezTo>
                <a:cubicBezTo>
                  <a:pt x="882967" y="889636"/>
                  <a:pt x="871537" y="902971"/>
                  <a:pt x="857249" y="902971"/>
                </a:cubicBezTo>
                <a:cubicBezTo>
                  <a:pt x="842962" y="902971"/>
                  <a:pt x="831532" y="890588"/>
                  <a:pt x="831532" y="874396"/>
                </a:cubicBezTo>
                <a:cubicBezTo>
                  <a:pt x="831532" y="858203"/>
                  <a:pt x="842962" y="845821"/>
                  <a:pt x="857249" y="845821"/>
                </a:cubicBezTo>
                <a:close/>
                <a:moveTo>
                  <a:pt x="690562" y="845821"/>
                </a:moveTo>
                <a:cubicBezTo>
                  <a:pt x="704850" y="845821"/>
                  <a:pt x="716280" y="858203"/>
                  <a:pt x="716280" y="874396"/>
                </a:cubicBezTo>
                <a:cubicBezTo>
                  <a:pt x="716280" y="889636"/>
                  <a:pt x="704850" y="902971"/>
                  <a:pt x="690562" y="902971"/>
                </a:cubicBezTo>
                <a:cubicBezTo>
                  <a:pt x="676275" y="902971"/>
                  <a:pt x="664845" y="890588"/>
                  <a:pt x="664845" y="874396"/>
                </a:cubicBezTo>
                <a:cubicBezTo>
                  <a:pt x="664845" y="858203"/>
                  <a:pt x="676275" y="845821"/>
                  <a:pt x="690562" y="845821"/>
                </a:cubicBezTo>
                <a:close/>
                <a:moveTo>
                  <a:pt x="524827" y="845821"/>
                </a:moveTo>
                <a:cubicBezTo>
                  <a:pt x="539115" y="845821"/>
                  <a:pt x="550545" y="858203"/>
                  <a:pt x="550545" y="874396"/>
                </a:cubicBezTo>
                <a:cubicBezTo>
                  <a:pt x="550545" y="889636"/>
                  <a:pt x="539115" y="902971"/>
                  <a:pt x="524827" y="902971"/>
                </a:cubicBezTo>
                <a:cubicBezTo>
                  <a:pt x="510540" y="902971"/>
                  <a:pt x="499110" y="890588"/>
                  <a:pt x="499110" y="874396"/>
                </a:cubicBezTo>
                <a:cubicBezTo>
                  <a:pt x="499110" y="858203"/>
                  <a:pt x="510540" y="845821"/>
                  <a:pt x="524827" y="845821"/>
                </a:cubicBezTo>
                <a:close/>
                <a:moveTo>
                  <a:pt x="358139" y="845821"/>
                </a:moveTo>
                <a:cubicBezTo>
                  <a:pt x="372427" y="845821"/>
                  <a:pt x="383857" y="858203"/>
                  <a:pt x="383857" y="874396"/>
                </a:cubicBezTo>
                <a:cubicBezTo>
                  <a:pt x="383857" y="889636"/>
                  <a:pt x="372427" y="902971"/>
                  <a:pt x="358139" y="902971"/>
                </a:cubicBezTo>
                <a:cubicBezTo>
                  <a:pt x="343852" y="902971"/>
                  <a:pt x="332422" y="890588"/>
                  <a:pt x="332422" y="874396"/>
                </a:cubicBezTo>
                <a:cubicBezTo>
                  <a:pt x="332422" y="858203"/>
                  <a:pt x="343852" y="845821"/>
                  <a:pt x="358139" y="845821"/>
                </a:cubicBezTo>
                <a:close/>
                <a:moveTo>
                  <a:pt x="192405" y="845821"/>
                </a:moveTo>
                <a:cubicBezTo>
                  <a:pt x="206692" y="845821"/>
                  <a:pt x="218122" y="858203"/>
                  <a:pt x="218122" y="874396"/>
                </a:cubicBezTo>
                <a:cubicBezTo>
                  <a:pt x="218122" y="889636"/>
                  <a:pt x="206692" y="902971"/>
                  <a:pt x="192405" y="902971"/>
                </a:cubicBezTo>
                <a:cubicBezTo>
                  <a:pt x="178117" y="902971"/>
                  <a:pt x="166687" y="890588"/>
                  <a:pt x="166687" y="874396"/>
                </a:cubicBezTo>
                <a:cubicBezTo>
                  <a:pt x="166687" y="858203"/>
                  <a:pt x="178117" y="845821"/>
                  <a:pt x="192405" y="845821"/>
                </a:cubicBezTo>
                <a:close/>
                <a:moveTo>
                  <a:pt x="25718" y="845821"/>
                </a:moveTo>
                <a:cubicBezTo>
                  <a:pt x="40005" y="845821"/>
                  <a:pt x="51435" y="858203"/>
                  <a:pt x="51435" y="874396"/>
                </a:cubicBezTo>
                <a:cubicBezTo>
                  <a:pt x="51435" y="889636"/>
                  <a:pt x="40005" y="902971"/>
                  <a:pt x="25718" y="902971"/>
                </a:cubicBezTo>
                <a:cubicBezTo>
                  <a:pt x="11430" y="902971"/>
                  <a:pt x="0" y="890588"/>
                  <a:pt x="0" y="874396"/>
                </a:cubicBezTo>
                <a:cubicBezTo>
                  <a:pt x="0" y="858203"/>
                  <a:pt x="11430" y="845821"/>
                  <a:pt x="25718" y="845821"/>
                </a:cubicBezTo>
                <a:close/>
                <a:moveTo>
                  <a:pt x="2850832" y="634365"/>
                </a:moveTo>
                <a:cubicBezTo>
                  <a:pt x="2865120" y="634365"/>
                  <a:pt x="2876550" y="646748"/>
                  <a:pt x="2876550" y="662940"/>
                </a:cubicBezTo>
                <a:cubicBezTo>
                  <a:pt x="2876550" y="678180"/>
                  <a:pt x="2865120" y="691515"/>
                  <a:pt x="2850832" y="691515"/>
                </a:cubicBezTo>
                <a:cubicBezTo>
                  <a:pt x="2836545" y="691515"/>
                  <a:pt x="2825115" y="679133"/>
                  <a:pt x="2825115" y="662940"/>
                </a:cubicBezTo>
                <a:cubicBezTo>
                  <a:pt x="2825115" y="646748"/>
                  <a:pt x="2836545" y="634365"/>
                  <a:pt x="2850832" y="634365"/>
                </a:cubicBezTo>
                <a:close/>
                <a:moveTo>
                  <a:pt x="2684144" y="634365"/>
                </a:moveTo>
                <a:cubicBezTo>
                  <a:pt x="2698432" y="634365"/>
                  <a:pt x="2709862" y="646748"/>
                  <a:pt x="2709862" y="662940"/>
                </a:cubicBezTo>
                <a:cubicBezTo>
                  <a:pt x="2709862" y="678180"/>
                  <a:pt x="2698432" y="691515"/>
                  <a:pt x="2684144" y="691515"/>
                </a:cubicBezTo>
                <a:cubicBezTo>
                  <a:pt x="2669857" y="691515"/>
                  <a:pt x="2658427" y="679133"/>
                  <a:pt x="2658427" y="662940"/>
                </a:cubicBezTo>
                <a:cubicBezTo>
                  <a:pt x="2658427" y="646748"/>
                  <a:pt x="2669857" y="634365"/>
                  <a:pt x="2684144" y="634365"/>
                </a:cubicBezTo>
                <a:close/>
                <a:moveTo>
                  <a:pt x="2518409" y="634365"/>
                </a:moveTo>
                <a:cubicBezTo>
                  <a:pt x="2532697" y="634365"/>
                  <a:pt x="2544127" y="646748"/>
                  <a:pt x="2544127" y="662940"/>
                </a:cubicBezTo>
                <a:cubicBezTo>
                  <a:pt x="2544127" y="678180"/>
                  <a:pt x="2532697" y="691515"/>
                  <a:pt x="2518409" y="691515"/>
                </a:cubicBezTo>
                <a:cubicBezTo>
                  <a:pt x="2504122" y="691515"/>
                  <a:pt x="2492692" y="679133"/>
                  <a:pt x="2492692" y="662940"/>
                </a:cubicBezTo>
                <a:cubicBezTo>
                  <a:pt x="2492692" y="646748"/>
                  <a:pt x="2504122" y="634365"/>
                  <a:pt x="2518409" y="634365"/>
                </a:cubicBezTo>
                <a:close/>
                <a:moveTo>
                  <a:pt x="2352674" y="634365"/>
                </a:moveTo>
                <a:cubicBezTo>
                  <a:pt x="2366962" y="634365"/>
                  <a:pt x="2378392" y="646748"/>
                  <a:pt x="2378392" y="662940"/>
                </a:cubicBezTo>
                <a:cubicBezTo>
                  <a:pt x="2378392" y="678180"/>
                  <a:pt x="2366962" y="691515"/>
                  <a:pt x="2352674" y="691515"/>
                </a:cubicBezTo>
                <a:cubicBezTo>
                  <a:pt x="2338387" y="691515"/>
                  <a:pt x="2326957" y="679133"/>
                  <a:pt x="2326957" y="662940"/>
                </a:cubicBezTo>
                <a:cubicBezTo>
                  <a:pt x="2326957" y="646748"/>
                  <a:pt x="2338387" y="634365"/>
                  <a:pt x="2352674" y="634365"/>
                </a:cubicBezTo>
                <a:close/>
                <a:moveTo>
                  <a:pt x="2185987" y="634365"/>
                </a:moveTo>
                <a:cubicBezTo>
                  <a:pt x="2200275" y="634365"/>
                  <a:pt x="2211705" y="646748"/>
                  <a:pt x="2211705" y="662940"/>
                </a:cubicBezTo>
                <a:cubicBezTo>
                  <a:pt x="2211705" y="678180"/>
                  <a:pt x="2200275" y="691515"/>
                  <a:pt x="2185987" y="691515"/>
                </a:cubicBezTo>
                <a:cubicBezTo>
                  <a:pt x="2171700" y="691515"/>
                  <a:pt x="2160270" y="679133"/>
                  <a:pt x="2160270" y="662940"/>
                </a:cubicBezTo>
                <a:cubicBezTo>
                  <a:pt x="2160270" y="646748"/>
                  <a:pt x="2171700" y="634365"/>
                  <a:pt x="2185987" y="634365"/>
                </a:cubicBezTo>
                <a:close/>
                <a:moveTo>
                  <a:pt x="2020252" y="634365"/>
                </a:moveTo>
                <a:cubicBezTo>
                  <a:pt x="2034539" y="634365"/>
                  <a:pt x="2045969" y="646748"/>
                  <a:pt x="2045969" y="662940"/>
                </a:cubicBezTo>
                <a:cubicBezTo>
                  <a:pt x="2045969" y="678180"/>
                  <a:pt x="2034539" y="691515"/>
                  <a:pt x="2020252" y="691515"/>
                </a:cubicBezTo>
                <a:cubicBezTo>
                  <a:pt x="2005964" y="691515"/>
                  <a:pt x="1994534" y="679133"/>
                  <a:pt x="1994534" y="662940"/>
                </a:cubicBezTo>
                <a:cubicBezTo>
                  <a:pt x="1994534" y="646748"/>
                  <a:pt x="2005964" y="634365"/>
                  <a:pt x="2020252" y="634365"/>
                </a:cubicBezTo>
                <a:close/>
                <a:moveTo>
                  <a:pt x="1853565" y="634365"/>
                </a:moveTo>
                <a:cubicBezTo>
                  <a:pt x="1867852" y="634365"/>
                  <a:pt x="1879282" y="646748"/>
                  <a:pt x="1879282" y="662940"/>
                </a:cubicBezTo>
                <a:cubicBezTo>
                  <a:pt x="1879282" y="678180"/>
                  <a:pt x="1867852" y="691515"/>
                  <a:pt x="1853565" y="691515"/>
                </a:cubicBezTo>
                <a:cubicBezTo>
                  <a:pt x="1839277" y="691515"/>
                  <a:pt x="1827847" y="679133"/>
                  <a:pt x="1827847" y="662940"/>
                </a:cubicBezTo>
                <a:cubicBezTo>
                  <a:pt x="1827847" y="646748"/>
                  <a:pt x="1839277" y="634365"/>
                  <a:pt x="1853565" y="634365"/>
                </a:cubicBezTo>
                <a:close/>
                <a:moveTo>
                  <a:pt x="1687829" y="634365"/>
                </a:moveTo>
                <a:cubicBezTo>
                  <a:pt x="1702117" y="634365"/>
                  <a:pt x="1713547" y="646748"/>
                  <a:pt x="1713547" y="662940"/>
                </a:cubicBezTo>
                <a:cubicBezTo>
                  <a:pt x="1713547" y="678180"/>
                  <a:pt x="1702117" y="691515"/>
                  <a:pt x="1687829" y="691515"/>
                </a:cubicBezTo>
                <a:cubicBezTo>
                  <a:pt x="1673542" y="691515"/>
                  <a:pt x="1662112" y="679133"/>
                  <a:pt x="1662112" y="662940"/>
                </a:cubicBezTo>
                <a:cubicBezTo>
                  <a:pt x="1662112" y="646748"/>
                  <a:pt x="1673542" y="634365"/>
                  <a:pt x="1687829" y="634365"/>
                </a:cubicBezTo>
                <a:close/>
                <a:moveTo>
                  <a:pt x="1521142" y="634365"/>
                </a:moveTo>
                <a:cubicBezTo>
                  <a:pt x="1535430" y="634365"/>
                  <a:pt x="1546860" y="646748"/>
                  <a:pt x="1546860" y="662940"/>
                </a:cubicBezTo>
                <a:cubicBezTo>
                  <a:pt x="1546860" y="679133"/>
                  <a:pt x="1535430" y="691515"/>
                  <a:pt x="1521142" y="691515"/>
                </a:cubicBezTo>
                <a:cubicBezTo>
                  <a:pt x="1506855" y="691515"/>
                  <a:pt x="1495425" y="679133"/>
                  <a:pt x="1495425" y="662940"/>
                </a:cubicBezTo>
                <a:cubicBezTo>
                  <a:pt x="1495425" y="646748"/>
                  <a:pt x="1506855" y="634365"/>
                  <a:pt x="1521142" y="634365"/>
                </a:cubicBezTo>
                <a:close/>
                <a:moveTo>
                  <a:pt x="1355407" y="634365"/>
                </a:moveTo>
                <a:cubicBezTo>
                  <a:pt x="1369695" y="634365"/>
                  <a:pt x="1381125" y="646748"/>
                  <a:pt x="1381125" y="662940"/>
                </a:cubicBezTo>
                <a:cubicBezTo>
                  <a:pt x="1381125" y="678180"/>
                  <a:pt x="1369695" y="691515"/>
                  <a:pt x="1355407" y="691515"/>
                </a:cubicBezTo>
                <a:cubicBezTo>
                  <a:pt x="1341120" y="691515"/>
                  <a:pt x="1329690" y="679133"/>
                  <a:pt x="1329690" y="662940"/>
                </a:cubicBezTo>
                <a:cubicBezTo>
                  <a:pt x="1329690" y="646748"/>
                  <a:pt x="1341120" y="634365"/>
                  <a:pt x="1355407" y="634365"/>
                </a:cubicBezTo>
                <a:close/>
                <a:moveTo>
                  <a:pt x="1188720" y="634365"/>
                </a:moveTo>
                <a:cubicBezTo>
                  <a:pt x="1203007" y="634365"/>
                  <a:pt x="1214437" y="646748"/>
                  <a:pt x="1214437" y="662940"/>
                </a:cubicBezTo>
                <a:cubicBezTo>
                  <a:pt x="1214437" y="678180"/>
                  <a:pt x="1203007" y="691515"/>
                  <a:pt x="1188720" y="691515"/>
                </a:cubicBezTo>
                <a:cubicBezTo>
                  <a:pt x="1174432" y="691515"/>
                  <a:pt x="1163002" y="679133"/>
                  <a:pt x="1163002" y="662940"/>
                </a:cubicBezTo>
                <a:cubicBezTo>
                  <a:pt x="1163002" y="646748"/>
                  <a:pt x="1174432" y="634365"/>
                  <a:pt x="1188720" y="634365"/>
                </a:cubicBezTo>
                <a:close/>
                <a:moveTo>
                  <a:pt x="1022985" y="634365"/>
                </a:moveTo>
                <a:cubicBezTo>
                  <a:pt x="1037272" y="634365"/>
                  <a:pt x="1048702" y="646748"/>
                  <a:pt x="1048702" y="662940"/>
                </a:cubicBezTo>
                <a:cubicBezTo>
                  <a:pt x="1048702" y="678180"/>
                  <a:pt x="1037272" y="691515"/>
                  <a:pt x="1022985" y="691515"/>
                </a:cubicBezTo>
                <a:cubicBezTo>
                  <a:pt x="1008697" y="691515"/>
                  <a:pt x="997267" y="679133"/>
                  <a:pt x="997267" y="662940"/>
                </a:cubicBezTo>
                <a:cubicBezTo>
                  <a:pt x="997267" y="646748"/>
                  <a:pt x="1008697" y="634365"/>
                  <a:pt x="1022985" y="634365"/>
                </a:cubicBezTo>
                <a:close/>
                <a:moveTo>
                  <a:pt x="857249" y="634365"/>
                </a:moveTo>
                <a:cubicBezTo>
                  <a:pt x="871537" y="634365"/>
                  <a:pt x="882967" y="646748"/>
                  <a:pt x="882967" y="662940"/>
                </a:cubicBezTo>
                <a:cubicBezTo>
                  <a:pt x="882967" y="678180"/>
                  <a:pt x="871537" y="691515"/>
                  <a:pt x="857249" y="691515"/>
                </a:cubicBezTo>
                <a:cubicBezTo>
                  <a:pt x="842962" y="691515"/>
                  <a:pt x="831532" y="679133"/>
                  <a:pt x="831532" y="662940"/>
                </a:cubicBezTo>
                <a:cubicBezTo>
                  <a:pt x="831532" y="646748"/>
                  <a:pt x="842962" y="634365"/>
                  <a:pt x="857249" y="634365"/>
                </a:cubicBezTo>
                <a:close/>
                <a:moveTo>
                  <a:pt x="690562" y="634365"/>
                </a:moveTo>
                <a:cubicBezTo>
                  <a:pt x="704850" y="634365"/>
                  <a:pt x="716280" y="646748"/>
                  <a:pt x="716280" y="662940"/>
                </a:cubicBezTo>
                <a:cubicBezTo>
                  <a:pt x="716280" y="678180"/>
                  <a:pt x="704850" y="691515"/>
                  <a:pt x="690562" y="691515"/>
                </a:cubicBezTo>
                <a:cubicBezTo>
                  <a:pt x="676275" y="691515"/>
                  <a:pt x="664845" y="679133"/>
                  <a:pt x="664845" y="662940"/>
                </a:cubicBezTo>
                <a:cubicBezTo>
                  <a:pt x="664845" y="646748"/>
                  <a:pt x="676275" y="634365"/>
                  <a:pt x="690562" y="634365"/>
                </a:cubicBezTo>
                <a:close/>
                <a:moveTo>
                  <a:pt x="524827" y="634365"/>
                </a:moveTo>
                <a:cubicBezTo>
                  <a:pt x="539115" y="634365"/>
                  <a:pt x="550545" y="646748"/>
                  <a:pt x="550545" y="662940"/>
                </a:cubicBezTo>
                <a:cubicBezTo>
                  <a:pt x="550545" y="678180"/>
                  <a:pt x="539115" y="691515"/>
                  <a:pt x="524827" y="691515"/>
                </a:cubicBezTo>
                <a:cubicBezTo>
                  <a:pt x="510540" y="691515"/>
                  <a:pt x="499110" y="679133"/>
                  <a:pt x="499110" y="662940"/>
                </a:cubicBezTo>
                <a:cubicBezTo>
                  <a:pt x="499110" y="646748"/>
                  <a:pt x="510540" y="634365"/>
                  <a:pt x="524827" y="634365"/>
                </a:cubicBezTo>
                <a:close/>
                <a:moveTo>
                  <a:pt x="358139" y="634365"/>
                </a:moveTo>
                <a:cubicBezTo>
                  <a:pt x="372427" y="634365"/>
                  <a:pt x="383857" y="646748"/>
                  <a:pt x="383857" y="662940"/>
                </a:cubicBezTo>
                <a:cubicBezTo>
                  <a:pt x="383857" y="679133"/>
                  <a:pt x="372427" y="691515"/>
                  <a:pt x="358139" y="691515"/>
                </a:cubicBezTo>
                <a:cubicBezTo>
                  <a:pt x="343852" y="691515"/>
                  <a:pt x="332422" y="679133"/>
                  <a:pt x="332422" y="662940"/>
                </a:cubicBezTo>
                <a:cubicBezTo>
                  <a:pt x="332422" y="646748"/>
                  <a:pt x="343852" y="634365"/>
                  <a:pt x="358139" y="634365"/>
                </a:cubicBezTo>
                <a:close/>
                <a:moveTo>
                  <a:pt x="192405" y="634365"/>
                </a:moveTo>
                <a:cubicBezTo>
                  <a:pt x="206692" y="634365"/>
                  <a:pt x="218122" y="646748"/>
                  <a:pt x="218122" y="662940"/>
                </a:cubicBezTo>
                <a:cubicBezTo>
                  <a:pt x="218122" y="678180"/>
                  <a:pt x="206692" y="691515"/>
                  <a:pt x="192405" y="691515"/>
                </a:cubicBezTo>
                <a:cubicBezTo>
                  <a:pt x="178117" y="691515"/>
                  <a:pt x="166687" y="679133"/>
                  <a:pt x="166687" y="662940"/>
                </a:cubicBezTo>
                <a:cubicBezTo>
                  <a:pt x="166687" y="646748"/>
                  <a:pt x="178117" y="634365"/>
                  <a:pt x="192405" y="634365"/>
                </a:cubicBezTo>
                <a:close/>
                <a:moveTo>
                  <a:pt x="25718" y="634365"/>
                </a:moveTo>
                <a:cubicBezTo>
                  <a:pt x="40005" y="634365"/>
                  <a:pt x="51435" y="646748"/>
                  <a:pt x="51435" y="662940"/>
                </a:cubicBezTo>
                <a:cubicBezTo>
                  <a:pt x="51435" y="679133"/>
                  <a:pt x="40005" y="691515"/>
                  <a:pt x="25718" y="691515"/>
                </a:cubicBezTo>
                <a:cubicBezTo>
                  <a:pt x="11430" y="691515"/>
                  <a:pt x="0" y="679133"/>
                  <a:pt x="0" y="662940"/>
                </a:cubicBezTo>
                <a:cubicBezTo>
                  <a:pt x="0" y="646748"/>
                  <a:pt x="11430" y="634365"/>
                  <a:pt x="25718" y="634365"/>
                </a:cubicBezTo>
                <a:close/>
                <a:moveTo>
                  <a:pt x="2850832" y="422911"/>
                </a:moveTo>
                <a:cubicBezTo>
                  <a:pt x="2865120" y="422911"/>
                  <a:pt x="2876550" y="435293"/>
                  <a:pt x="2876550" y="451486"/>
                </a:cubicBezTo>
                <a:cubicBezTo>
                  <a:pt x="2876550" y="466726"/>
                  <a:pt x="2865120" y="480061"/>
                  <a:pt x="2850832" y="480061"/>
                </a:cubicBezTo>
                <a:cubicBezTo>
                  <a:pt x="2836545" y="480061"/>
                  <a:pt x="2825115" y="467678"/>
                  <a:pt x="2825115" y="451486"/>
                </a:cubicBezTo>
                <a:cubicBezTo>
                  <a:pt x="2825115" y="435293"/>
                  <a:pt x="2836545" y="422911"/>
                  <a:pt x="2850832" y="422911"/>
                </a:cubicBezTo>
                <a:close/>
                <a:moveTo>
                  <a:pt x="2684144" y="422911"/>
                </a:moveTo>
                <a:cubicBezTo>
                  <a:pt x="2698432" y="422911"/>
                  <a:pt x="2709862" y="435293"/>
                  <a:pt x="2709862" y="451486"/>
                </a:cubicBezTo>
                <a:cubicBezTo>
                  <a:pt x="2709862" y="467678"/>
                  <a:pt x="2698432" y="480061"/>
                  <a:pt x="2684144" y="480061"/>
                </a:cubicBezTo>
                <a:cubicBezTo>
                  <a:pt x="2669857" y="480061"/>
                  <a:pt x="2658427" y="467678"/>
                  <a:pt x="2658427" y="451486"/>
                </a:cubicBezTo>
                <a:cubicBezTo>
                  <a:pt x="2658427" y="435293"/>
                  <a:pt x="2669857" y="422911"/>
                  <a:pt x="2684144" y="422911"/>
                </a:cubicBezTo>
                <a:close/>
                <a:moveTo>
                  <a:pt x="2518409" y="422911"/>
                </a:moveTo>
                <a:cubicBezTo>
                  <a:pt x="2532697" y="422911"/>
                  <a:pt x="2544127" y="435293"/>
                  <a:pt x="2544127" y="451486"/>
                </a:cubicBezTo>
                <a:cubicBezTo>
                  <a:pt x="2544127" y="466726"/>
                  <a:pt x="2532697" y="480061"/>
                  <a:pt x="2518409" y="480061"/>
                </a:cubicBezTo>
                <a:cubicBezTo>
                  <a:pt x="2504122" y="480061"/>
                  <a:pt x="2492692" y="467678"/>
                  <a:pt x="2492692" y="451486"/>
                </a:cubicBezTo>
                <a:cubicBezTo>
                  <a:pt x="2492692" y="435293"/>
                  <a:pt x="2504122" y="422911"/>
                  <a:pt x="2518409" y="422911"/>
                </a:cubicBezTo>
                <a:close/>
                <a:moveTo>
                  <a:pt x="2352674" y="422911"/>
                </a:moveTo>
                <a:cubicBezTo>
                  <a:pt x="2366962" y="422911"/>
                  <a:pt x="2378392" y="435293"/>
                  <a:pt x="2378392" y="451486"/>
                </a:cubicBezTo>
                <a:cubicBezTo>
                  <a:pt x="2378392" y="467678"/>
                  <a:pt x="2366962" y="480061"/>
                  <a:pt x="2352674" y="480061"/>
                </a:cubicBezTo>
                <a:cubicBezTo>
                  <a:pt x="2338387" y="480061"/>
                  <a:pt x="2326957" y="467678"/>
                  <a:pt x="2326957" y="451486"/>
                </a:cubicBezTo>
                <a:cubicBezTo>
                  <a:pt x="2326957" y="435293"/>
                  <a:pt x="2338387" y="422911"/>
                  <a:pt x="2352674" y="422911"/>
                </a:cubicBezTo>
                <a:close/>
                <a:moveTo>
                  <a:pt x="2185987" y="422911"/>
                </a:moveTo>
                <a:cubicBezTo>
                  <a:pt x="2200275" y="422911"/>
                  <a:pt x="2211705" y="435293"/>
                  <a:pt x="2211705" y="451486"/>
                </a:cubicBezTo>
                <a:cubicBezTo>
                  <a:pt x="2211705" y="466726"/>
                  <a:pt x="2200275" y="480061"/>
                  <a:pt x="2185987" y="480061"/>
                </a:cubicBezTo>
                <a:cubicBezTo>
                  <a:pt x="2171700" y="480061"/>
                  <a:pt x="2160270" y="467678"/>
                  <a:pt x="2160270" y="451486"/>
                </a:cubicBezTo>
                <a:cubicBezTo>
                  <a:pt x="2160270" y="435293"/>
                  <a:pt x="2171700" y="422911"/>
                  <a:pt x="2185987" y="422911"/>
                </a:cubicBezTo>
                <a:close/>
                <a:moveTo>
                  <a:pt x="2020252" y="422911"/>
                </a:moveTo>
                <a:cubicBezTo>
                  <a:pt x="2034539" y="422911"/>
                  <a:pt x="2045969" y="435293"/>
                  <a:pt x="2045969" y="451486"/>
                </a:cubicBezTo>
                <a:cubicBezTo>
                  <a:pt x="2045969" y="467678"/>
                  <a:pt x="2034539" y="480061"/>
                  <a:pt x="2020252" y="480061"/>
                </a:cubicBezTo>
                <a:cubicBezTo>
                  <a:pt x="2005964" y="480061"/>
                  <a:pt x="1994534" y="467678"/>
                  <a:pt x="1994534" y="451486"/>
                </a:cubicBezTo>
                <a:cubicBezTo>
                  <a:pt x="1994534" y="435293"/>
                  <a:pt x="2005964" y="422911"/>
                  <a:pt x="2020252" y="422911"/>
                </a:cubicBezTo>
                <a:close/>
                <a:moveTo>
                  <a:pt x="1853565" y="422911"/>
                </a:moveTo>
                <a:cubicBezTo>
                  <a:pt x="1867852" y="422911"/>
                  <a:pt x="1879282" y="435293"/>
                  <a:pt x="1879282" y="451486"/>
                </a:cubicBezTo>
                <a:cubicBezTo>
                  <a:pt x="1879282" y="466726"/>
                  <a:pt x="1867852" y="480061"/>
                  <a:pt x="1853565" y="480061"/>
                </a:cubicBezTo>
                <a:cubicBezTo>
                  <a:pt x="1839277" y="480061"/>
                  <a:pt x="1827847" y="467678"/>
                  <a:pt x="1827847" y="451486"/>
                </a:cubicBezTo>
                <a:cubicBezTo>
                  <a:pt x="1827847" y="435293"/>
                  <a:pt x="1839277" y="422911"/>
                  <a:pt x="1853565" y="422911"/>
                </a:cubicBezTo>
                <a:close/>
                <a:moveTo>
                  <a:pt x="1687829" y="422911"/>
                </a:moveTo>
                <a:cubicBezTo>
                  <a:pt x="1702117" y="422911"/>
                  <a:pt x="1713547" y="435293"/>
                  <a:pt x="1713547" y="451486"/>
                </a:cubicBezTo>
                <a:cubicBezTo>
                  <a:pt x="1713547" y="467678"/>
                  <a:pt x="1702117" y="480061"/>
                  <a:pt x="1687829" y="480061"/>
                </a:cubicBezTo>
                <a:cubicBezTo>
                  <a:pt x="1673542" y="480061"/>
                  <a:pt x="1662112" y="467678"/>
                  <a:pt x="1662112" y="451486"/>
                </a:cubicBezTo>
                <a:cubicBezTo>
                  <a:pt x="1662112" y="435293"/>
                  <a:pt x="1673542" y="422911"/>
                  <a:pt x="1687829" y="422911"/>
                </a:cubicBezTo>
                <a:close/>
                <a:moveTo>
                  <a:pt x="1521142" y="422911"/>
                </a:moveTo>
                <a:cubicBezTo>
                  <a:pt x="1535430" y="422911"/>
                  <a:pt x="1546860" y="435293"/>
                  <a:pt x="1546860" y="451486"/>
                </a:cubicBezTo>
                <a:cubicBezTo>
                  <a:pt x="1546860" y="466726"/>
                  <a:pt x="1535430" y="480061"/>
                  <a:pt x="1521142" y="480061"/>
                </a:cubicBezTo>
                <a:cubicBezTo>
                  <a:pt x="1506855" y="480061"/>
                  <a:pt x="1495425" y="467678"/>
                  <a:pt x="1495425" y="451486"/>
                </a:cubicBezTo>
                <a:cubicBezTo>
                  <a:pt x="1495425" y="435293"/>
                  <a:pt x="1506855" y="422911"/>
                  <a:pt x="1521142" y="422911"/>
                </a:cubicBezTo>
                <a:close/>
                <a:moveTo>
                  <a:pt x="1355407" y="422911"/>
                </a:moveTo>
                <a:cubicBezTo>
                  <a:pt x="1369695" y="422911"/>
                  <a:pt x="1381125" y="435293"/>
                  <a:pt x="1381125" y="451486"/>
                </a:cubicBezTo>
                <a:cubicBezTo>
                  <a:pt x="1381125" y="466726"/>
                  <a:pt x="1369695" y="480061"/>
                  <a:pt x="1355407" y="480061"/>
                </a:cubicBezTo>
                <a:cubicBezTo>
                  <a:pt x="1341120" y="480061"/>
                  <a:pt x="1329690" y="467678"/>
                  <a:pt x="1329690" y="451486"/>
                </a:cubicBezTo>
                <a:cubicBezTo>
                  <a:pt x="1329690" y="435293"/>
                  <a:pt x="1341120" y="422911"/>
                  <a:pt x="1355407" y="422911"/>
                </a:cubicBezTo>
                <a:close/>
                <a:moveTo>
                  <a:pt x="1188720" y="422911"/>
                </a:moveTo>
                <a:cubicBezTo>
                  <a:pt x="1203007" y="422911"/>
                  <a:pt x="1214437" y="435293"/>
                  <a:pt x="1214437" y="451486"/>
                </a:cubicBezTo>
                <a:cubicBezTo>
                  <a:pt x="1214437" y="466726"/>
                  <a:pt x="1203007" y="480061"/>
                  <a:pt x="1188720" y="480061"/>
                </a:cubicBezTo>
                <a:cubicBezTo>
                  <a:pt x="1174432" y="480061"/>
                  <a:pt x="1163002" y="467678"/>
                  <a:pt x="1163002" y="451486"/>
                </a:cubicBezTo>
                <a:cubicBezTo>
                  <a:pt x="1163002" y="435293"/>
                  <a:pt x="1174432" y="422911"/>
                  <a:pt x="1188720" y="422911"/>
                </a:cubicBezTo>
                <a:close/>
                <a:moveTo>
                  <a:pt x="1022985" y="422911"/>
                </a:moveTo>
                <a:cubicBezTo>
                  <a:pt x="1037272" y="422911"/>
                  <a:pt x="1048702" y="435293"/>
                  <a:pt x="1048702" y="451486"/>
                </a:cubicBezTo>
                <a:cubicBezTo>
                  <a:pt x="1048702" y="466726"/>
                  <a:pt x="1037272" y="480061"/>
                  <a:pt x="1022985" y="480061"/>
                </a:cubicBezTo>
                <a:cubicBezTo>
                  <a:pt x="1008697" y="480061"/>
                  <a:pt x="997267" y="467678"/>
                  <a:pt x="997267" y="451486"/>
                </a:cubicBezTo>
                <a:cubicBezTo>
                  <a:pt x="997267" y="435293"/>
                  <a:pt x="1008697" y="422911"/>
                  <a:pt x="1022985" y="422911"/>
                </a:cubicBezTo>
                <a:close/>
                <a:moveTo>
                  <a:pt x="857249" y="422911"/>
                </a:moveTo>
                <a:cubicBezTo>
                  <a:pt x="871537" y="422911"/>
                  <a:pt x="882967" y="435293"/>
                  <a:pt x="882967" y="451486"/>
                </a:cubicBezTo>
                <a:cubicBezTo>
                  <a:pt x="882967" y="466726"/>
                  <a:pt x="871537" y="480061"/>
                  <a:pt x="857249" y="480061"/>
                </a:cubicBezTo>
                <a:cubicBezTo>
                  <a:pt x="842962" y="480061"/>
                  <a:pt x="831532" y="467678"/>
                  <a:pt x="831532" y="451486"/>
                </a:cubicBezTo>
                <a:cubicBezTo>
                  <a:pt x="831532" y="435293"/>
                  <a:pt x="842962" y="422911"/>
                  <a:pt x="857249" y="422911"/>
                </a:cubicBezTo>
                <a:close/>
                <a:moveTo>
                  <a:pt x="690562" y="422911"/>
                </a:moveTo>
                <a:cubicBezTo>
                  <a:pt x="704850" y="422911"/>
                  <a:pt x="716280" y="435293"/>
                  <a:pt x="716280" y="451486"/>
                </a:cubicBezTo>
                <a:cubicBezTo>
                  <a:pt x="716280" y="466726"/>
                  <a:pt x="704850" y="480061"/>
                  <a:pt x="690562" y="480061"/>
                </a:cubicBezTo>
                <a:cubicBezTo>
                  <a:pt x="676275" y="480061"/>
                  <a:pt x="664845" y="467678"/>
                  <a:pt x="664845" y="451486"/>
                </a:cubicBezTo>
                <a:cubicBezTo>
                  <a:pt x="664845" y="435293"/>
                  <a:pt x="676275" y="422911"/>
                  <a:pt x="690562" y="422911"/>
                </a:cubicBezTo>
                <a:close/>
                <a:moveTo>
                  <a:pt x="524827" y="422911"/>
                </a:moveTo>
                <a:cubicBezTo>
                  <a:pt x="539115" y="422911"/>
                  <a:pt x="550545" y="435293"/>
                  <a:pt x="550545" y="451486"/>
                </a:cubicBezTo>
                <a:cubicBezTo>
                  <a:pt x="550545" y="467678"/>
                  <a:pt x="539115" y="480061"/>
                  <a:pt x="524827" y="480061"/>
                </a:cubicBezTo>
                <a:cubicBezTo>
                  <a:pt x="510540" y="480061"/>
                  <a:pt x="499110" y="467678"/>
                  <a:pt x="499110" y="451486"/>
                </a:cubicBezTo>
                <a:cubicBezTo>
                  <a:pt x="499110" y="435293"/>
                  <a:pt x="510540" y="422911"/>
                  <a:pt x="524827" y="422911"/>
                </a:cubicBezTo>
                <a:close/>
                <a:moveTo>
                  <a:pt x="358139" y="422911"/>
                </a:moveTo>
                <a:cubicBezTo>
                  <a:pt x="372427" y="422911"/>
                  <a:pt x="383857" y="435293"/>
                  <a:pt x="383857" y="451486"/>
                </a:cubicBezTo>
                <a:cubicBezTo>
                  <a:pt x="383857" y="466726"/>
                  <a:pt x="372427" y="480061"/>
                  <a:pt x="358139" y="480061"/>
                </a:cubicBezTo>
                <a:cubicBezTo>
                  <a:pt x="343852" y="480061"/>
                  <a:pt x="332422" y="467678"/>
                  <a:pt x="332422" y="451486"/>
                </a:cubicBezTo>
                <a:cubicBezTo>
                  <a:pt x="332422" y="435293"/>
                  <a:pt x="343852" y="422911"/>
                  <a:pt x="358139" y="422911"/>
                </a:cubicBezTo>
                <a:close/>
                <a:moveTo>
                  <a:pt x="192405" y="422911"/>
                </a:moveTo>
                <a:cubicBezTo>
                  <a:pt x="206692" y="422911"/>
                  <a:pt x="218122" y="435293"/>
                  <a:pt x="218122" y="451486"/>
                </a:cubicBezTo>
                <a:cubicBezTo>
                  <a:pt x="218122" y="466726"/>
                  <a:pt x="206692" y="480061"/>
                  <a:pt x="192405" y="480061"/>
                </a:cubicBezTo>
                <a:cubicBezTo>
                  <a:pt x="178117" y="480061"/>
                  <a:pt x="166687" y="467678"/>
                  <a:pt x="166687" y="451486"/>
                </a:cubicBezTo>
                <a:cubicBezTo>
                  <a:pt x="166687" y="435293"/>
                  <a:pt x="178117" y="422911"/>
                  <a:pt x="192405" y="422911"/>
                </a:cubicBezTo>
                <a:close/>
                <a:moveTo>
                  <a:pt x="25718" y="422911"/>
                </a:moveTo>
                <a:cubicBezTo>
                  <a:pt x="40005" y="422911"/>
                  <a:pt x="51435" y="435293"/>
                  <a:pt x="51435" y="451486"/>
                </a:cubicBezTo>
                <a:cubicBezTo>
                  <a:pt x="51435" y="466726"/>
                  <a:pt x="40005" y="480061"/>
                  <a:pt x="25718" y="480061"/>
                </a:cubicBezTo>
                <a:cubicBezTo>
                  <a:pt x="11430" y="480061"/>
                  <a:pt x="0" y="467678"/>
                  <a:pt x="0" y="451486"/>
                </a:cubicBezTo>
                <a:cubicBezTo>
                  <a:pt x="0" y="435293"/>
                  <a:pt x="11430" y="422911"/>
                  <a:pt x="25718" y="422911"/>
                </a:cubicBezTo>
                <a:close/>
                <a:moveTo>
                  <a:pt x="2850832" y="211456"/>
                </a:moveTo>
                <a:cubicBezTo>
                  <a:pt x="2865120" y="211456"/>
                  <a:pt x="2876550" y="223838"/>
                  <a:pt x="2876550" y="240031"/>
                </a:cubicBezTo>
                <a:cubicBezTo>
                  <a:pt x="2876550" y="255271"/>
                  <a:pt x="2865120" y="268606"/>
                  <a:pt x="2850832" y="268606"/>
                </a:cubicBezTo>
                <a:cubicBezTo>
                  <a:pt x="2836545" y="268606"/>
                  <a:pt x="2825115" y="256223"/>
                  <a:pt x="2825115" y="240031"/>
                </a:cubicBezTo>
                <a:cubicBezTo>
                  <a:pt x="2825115" y="224791"/>
                  <a:pt x="2836545" y="211456"/>
                  <a:pt x="2850832" y="211456"/>
                </a:cubicBezTo>
                <a:close/>
                <a:moveTo>
                  <a:pt x="2684144" y="211456"/>
                </a:moveTo>
                <a:cubicBezTo>
                  <a:pt x="2698432" y="211456"/>
                  <a:pt x="2709862" y="223838"/>
                  <a:pt x="2709862" y="240031"/>
                </a:cubicBezTo>
                <a:cubicBezTo>
                  <a:pt x="2709862" y="255271"/>
                  <a:pt x="2698432" y="268606"/>
                  <a:pt x="2684144" y="268606"/>
                </a:cubicBezTo>
                <a:cubicBezTo>
                  <a:pt x="2669857" y="268606"/>
                  <a:pt x="2658427" y="256223"/>
                  <a:pt x="2658427" y="240031"/>
                </a:cubicBezTo>
                <a:cubicBezTo>
                  <a:pt x="2658427" y="224791"/>
                  <a:pt x="2669857" y="211456"/>
                  <a:pt x="2684144" y="211456"/>
                </a:cubicBezTo>
                <a:close/>
                <a:moveTo>
                  <a:pt x="2518409" y="211456"/>
                </a:moveTo>
                <a:cubicBezTo>
                  <a:pt x="2532697" y="211456"/>
                  <a:pt x="2544127" y="223838"/>
                  <a:pt x="2544127" y="240031"/>
                </a:cubicBezTo>
                <a:cubicBezTo>
                  <a:pt x="2544127" y="256223"/>
                  <a:pt x="2532697" y="268606"/>
                  <a:pt x="2518409" y="268606"/>
                </a:cubicBezTo>
                <a:cubicBezTo>
                  <a:pt x="2504122" y="268606"/>
                  <a:pt x="2492692" y="256223"/>
                  <a:pt x="2492692" y="240031"/>
                </a:cubicBezTo>
                <a:cubicBezTo>
                  <a:pt x="2492692" y="223838"/>
                  <a:pt x="2504122" y="211456"/>
                  <a:pt x="2518409" y="211456"/>
                </a:cubicBezTo>
                <a:close/>
                <a:moveTo>
                  <a:pt x="2352674" y="211456"/>
                </a:moveTo>
                <a:cubicBezTo>
                  <a:pt x="2366962" y="211456"/>
                  <a:pt x="2378392" y="223838"/>
                  <a:pt x="2378392" y="240031"/>
                </a:cubicBezTo>
                <a:cubicBezTo>
                  <a:pt x="2378392" y="255271"/>
                  <a:pt x="2366962" y="268606"/>
                  <a:pt x="2352674" y="268606"/>
                </a:cubicBezTo>
                <a:cubicBezTo>
                  <a:pt x="2338387" y="268606"/>
                  <a:pt x="2326957" y="256223"/>
                  <a:pt x="2326957" y="240031"/>
                </a:cubicBezTo>
                <a:cubicBezTo>
                  <a:pt x="2326957" y="224791"/>
                  <a:pt x="2338387" y="211456"/>
                  <a:pt x="2352674" y="211456"/>
                </a:cubicBezTo>
                <a:close/>
                <a:moveTo>
                  <a:pt x="2185987" y="211456"/>
                </a:moveTo>
                <a:cubicBezTo>
                  <a:pt x="2200275" y="211456"/>
                  <a:pt x="2211705" y="223838"/>
                  <a:pt x="2211705" y="240031"/>
                </a:cubicBezTo>
                <a:cubicBezTo>
                  <a:pt x="2211705" y="256223"/>
                  <a:pt x="2200275" y="268606"/>
                  <a:pt x="2185987" y="268606"/>
                </a:cubicBezTo>
                <a:cubicBezTo>
                  <a:pt x="2171700" y="268606"/>
                  <a:pt x="2160270" y="256223"/>
                  <a:pt x="2160270" y="240031"/>
                </a:cubicBezTo>
                <a:cubicBezTo>
                  <a:pt x="2160270" y="223838"/>
                  <a:pt x="2171700" y="211456"/>
                  <a:pt x="2185987" y="211456"/>
                </a:cubicBezTo>
                <a:close/>
                <a:moveTo>
                  <a:pt x="2020252" y="211456"/>
                </a:moveTo>
                <a:cubicBezTo>
                  <a:pt x="2034539" y="211456"/>
                  <a:pt x="2045969" y="223838"/>
                  <a:pt x="2045969" y="240031"/>
                </a:cubicBezTo>
                <a:cubicBezTo>
                  <a:pt x="2045969" y="256223"/>
                  <a:pt x="2034539" y="268606"/>
                  <a:pt x="2020252" y="268606"/>
                </a:cubicBezTo>
                <a:cubicBezTo>
                  <a:pt x="2005964" y="268606"/>
                  <a:pt x="1994534" y="256223"/>
                  <a:pt x="1994534" y="240031"/>
                </a:cubicBezTo>
                <a:cubicBezTo>
                  <a:pt x="1994534" y="223838"/>
                  <a:pt x="2005964" y="211456"/>
                  <a:pt x="2020252" y="211456"/>
                </a:cubicBezTo>
                <a:close/>
                <a:moveTo>
                  <a:pt x="1853565" y="211456"/>
                </a:moveTo>
                <a:cubicBezTo>
                  <a:pt x="1867852" y="211456"/>
                  <a:pt x="1879282" y="223838"/>
                  <a:pt x="1879282" y="240031"/>
                </a:cubicBezTo>
                <a:cubicBezTo>
                  <a:pt x="1879282" y="255271"/>
                  <a:pt x="1867852" y="268606"/>
                  <a:pt x="1853565" y="268606"/>
                </a:cubicBezTo>
                <a:cubicBezTo>
                  <a:pt x="1839277" y="268606"/>
                  <a:pt x="1827847" y="256223"/>
                  <a:pt x="1827847" y="240031"/>
                </a:cubicBezTo>
                <a:cubicBezTo>
                  <a:pt x="1827847" y="224791"/>
                  <a:pt x="1839277" y="211456"/>
                  <a:pt x="1853565" y="211456"/>
                </a:cubicBezTo>
                <a:close/>
                <a:moveTo>
                  <a:pt x="1687829" y="211456"/>
                </a:moveTo>
                <a:cubicBezTo>
                  <a:pt x="1702117" y="211456"/>
                  <a:pt x="1713547" y="223838"/>
                  <a:pt x="1713547" y="240031"/>
                </a:cubicBezTo>
                <a:cubicBezTo>
                  <a:pt x="1713547" y="256223"/>
                  <a:pt x="1702117" y="268606"/>
                  <a:pt x="1687829" y="268606"/>
                </a:cubicBezTo>
                <a:cubicBezTo>
                  <a:pt x="1673542" y="268606"/>
                  <a:pt x="1662112" y="256223"/>
                  <a:pt x="1662112" y="240031"/>
                </a:cubicBezTo>
                <a:cubicBezTo>
                  <a:pt x="1662112" y="223838"/>
                  <a:pt x="1673542" y="211456"/>
                  <a:pt x="1687829" y="211456"/>
                </a:cubicBezTo>
                <a:close/>
                <a:moveTo>
                  <a:pt x="1521142" y="211456"/>
                </a:moveTo>
                <a:cubicBezTo>
                  <a:pt x="1535430" y="211456"/>
                  <a:pt x="1546860" y="223838"/>
                  <a:pt x="1546860" y="240031"/>
                </a:cubicBezTo>
                <a:cubicBezTo>
                  <a:pt x="1546860" y="255271"/>
                  <a:pt x="1535430" y="268606"/>
                  <a:pt x="1521142" y="268606"/>
                </a:cubicBezTo>
                <a:cubicBezTo>
                  <a:pt x="1506855" y="268606"/>
                  <a:pt x="1495425" y="256223"/>
                  <a:pt x="1495425" y="240031"/>
                </a:cubicBezTo>
                <a:cubicBezTo>
                  <a:pt x="1495425" y="224791"/>
                  <a:pt x="1506855" y="211456"/>
                  <a:pt x="1521142" y="211456"/>
                </a:cubicBezTo>
                <a:close/>
                <a:moveTo>
                  <a:pt x="1355407" y="211456"/>
                </a:moveTo>
                <a:cubicBezTo>
                  <a:pt x="1369695" y="211456"/>
                  <a:pt x="1381125" y="223838"/>
                  <a:pt x="1381125" y="240031"/>
                </a:cubicBezTo>
                <a:cubicBezTo>
                  <a:pt x="1381125" y="255271"/>
                  <a:pt x="1369695" y="268606"/>
                  <a:pt x="1355407" y="268606"/>
                </a:cubicBezTo>
                <a:cubicBezTo>
                  <a:pt x="1341120" y="268606"/>
                  <a:pt x="1329690" y="256223"/>
                  <a:pt x="1329690" y="240031"/>
                </a:cubicBezTo>
                <a:cubicBezTo>
                  <a:pt x="1329690" y="224791"/>
                  <a:pt x="1341120" y="211456"/>
                  <a:pt x="1355407" y="211456"/>
                </a:cubicBezTo>
                <a:close/>
                <a:moveTo>
                  <a:pt x="1188720" y="211456"/>
                </a:moveTo>
                <a:cubicBezTo>
                  <a:pt x="1203007" y="211456"/>
                  <a:pt x="1214437" y="223838"/>
                  <a:pt x="1214437" y="240031"/>
                </a:cubicBezTo>
                <a:cubicBezTo>
                  <a:pt x="1214437" y="255271"/>
                  <a:pt x="1203007" y="268606"/>
                  <a:pt x="1188720" y="268606"/>
                </a:cubicBezTo>
                <a:cubicBezTo>
                  <a:pt x="1174432" y="268606"/>
                  <a:pt x="1163002" y="256223"/>
                  <a:pt x="1163002" y="240031"/>
                </a:cubicBezTo>
                <a:cubicBezTo>
                  <a:pt x="1163002" y="224791"/>
                  <a:pt x="1174432" y="211456"/>
                  <a:pt x="1188720" y="211456"/>
                </a:cubicBezTo>
                <a:close/>
                <a:moveTo>
                  <a:pt x="1022985" y="211456"/>
                </a:moveTo>
                <a:cubicBezTo>
                  <a:pt x="1037272" y="211456"/>
                  <a:pt x="1048702" y="223838"/>
                  <a:pt x="1048702" y="240031"/>
                </a:cubicBezTo>
                <a:cubicBezTo>
                  <a:pt x="1048702" y="255271"/>
                  <a:pt x="1037272" y="268606"/>
                  <a:pt x="1022985" y="268606"/>
                </a:cubicBezTo>
                <a:cubicBezTo>
                  <a:pt x="1008697" y="268606"/>
                  <a:pt x="997267" y="256223"/>
                  <a:pt x="997267" y="240031"/>
                </a:cubicBezTo>
                <a:cubicBezTo>
                  <a:pt x="997267" y="224791"/>
                  <a:pt x="1008697" y="211456"/>
                  <a:pt x="1022985" y="211456"/>
                </a:cubicBezTo>
                <a:close/>
                <a:moveTo>
                  <a:pt x="857249" y="211456"/>
                </a:moveTo>
                <a:cubicBezTo>
                  <a:pt x="871537" y="211456"/>
                  <a:pt x="882967" y="223838"/>
                  <a:pt x="882967" y="240031"/>
                </a:cubicBezTo>
                <a:cubicBezTo>
                  <a:pt x="882967" y="255271"/>
                  <a:pt x="871537" y="268606"/>
                  <a:pt x="857249" y="268606"/>
                </a:cubicBezTo>
                <a:cubicBezTo>
                  <a:pt x="842962" y="268606"/>
                  <a:pt x="831532" y="256223"/>
                  <a:pt x="831532" y="240031"/>
                </a:cubicBezTo>
                <a:cubicBezTo>
                  <a:pt x="831532" y="224791"/>
                  <a:pt x="842962" y="211456"/>
                  <a:pt x="857249" y="211456"/>
                </a:cubicBezTo>
                <a:close/>
                <a:moveTo>
                  <a:pt x="690562" y="211456"/>
                </a:moveTo>
                <a:cubicBezTo>
                  <a:pt x="704850" y="211456"/>
                  <a:pt x="716280" y="223838"/>
                  <a:pt x="716280" y="240031"/>
                </a:cubicBezTo>
                <a:cubicBezTo>
                  <a:pt x="716280" y="255271"/>
                  <a:pt x="704850" y="268606"/>
                  <a:pt x="690562" y="268606"/>
                </a:cubicBezTo>
                <a:cubicBezTo>
                  <a:pt x="676275" y="268606"/>
                  <a:pt x="664845" y="256223"/>
                  <a:pt x="664845" y="240031"/>
                </a:cubicBezTo>
                <a:cubicBezTo>
                  <a:pt x="664845" y="224791"/>
                  <a:pt x="676275" y="211456"/>
                  <a:pt x="690562" y="211456"/>
                </a:cubicBezTo>
                <a:close/>
                <a:moveTo>
                  <a:pt x="524827" y="211456"/>
                </a:moveTo>
                <a:cubicBezTo>
                  <a:pt x="539115" y="211456"/>
                  <a:pt x="550545" y="223838"/>
                  <a:pt x="550545" y="240031"/>
                </a:cubicBezTo>
                <a:cubicBezTo>
                  <a:pt x="550545" y="255271"/>
                  <a:pt x="539115" y="268606"/>
                  <a:pt x="524827" y="268606"/>
                </a:cubicBezTo>
                <a:cubicBezTo>
                  <a:pt x="510540" y="268606"/>
                  <a:pt x="499110" y="256223"/>
                  <a:pt x="499110" y="240031"/>
                </a:cubicBezTo>
                <a:cubicBezTo>
                  <a:pt x="499110" y="224791"/>
                  <a:pt x="510540" y="211456"/>
                  <a:pt x="524827" y="211456"/>
                </a:cubicBezTo>
                <a:close/>
                <a:moveTo>
                  <a:pt x="358139" y="211456"/>
                </a:moveTo>
                <a:cubicBezTo>
                  <a:pt x="372427" y="211456"/>
                  <a:pt x="383857" y="223838"/>
                  <a:pt x="383857" y="240031"/>
                </a:cubicBezTo>
                <a:cubicBezTo>
                  <a:pt x="383857" y="255271"/>
                  <a:pt x="372427" y="268606"/>
                  <a:pt x="358139" y="268606"/>
                </a:cubicBezTo>
                <a:cubicBezTo>
                  <a:pt x="343852" y="268606"/>
                  <a:pt x="332422" y="256223"/>
                  <a:pt x="332422" y="240031"/>
                </a:cubicBezTo>
                <a:cubicBezTo>
                  <a:pt x="332422" y="224791"/>
                  <a:pt x="343852" y="211456"/>
                  <a:pt x="358139" y="211456"/>
                </a:cubicBezTo>
                <a:close/>
                <a:moveTo>
                  <a:pt x="192405" y="211456"/>
                </a:moveTo>
                <a:cubicBezTo>
                  <a:pt x="206692" y="211456"/>
                  <a:pt x="218122" y="223838"/>
                  <a:pt x="218122" y="240031"/>
                </a:cubicBezTo>
                <a:cubicBezTo>
                  <a:pt x="218122" y="255271"/>
                  <a:pt x="206692" y="268606"/>
                  <a:pt x="192405" y="268606"/>
                </a:cubicBezTo>
                <a:cubicBezTo>
                  <a:pt x="178117" y="268606"/>
                  <a:pt x="166687" y="256223"/>
                  <a:pt x="166687" y="240031"/>
                </a:cubicBezTo>
                <a:cubicBezTo>
                  <a:pt x="166687" y="224791"/>
                  <a:pt x="178117" y="211456"/>
                  <a:pt x="192405" y="211456"/>
                </a:cubicBezTo>
                <a:close/>
                <a:moveTo>
                  <a:pt x="25718" y="211456"/>
                </a:moveTo>
                <a:cubicBezTo>
                  <a:pt x="40005" y="211456"/>
                  <a:pt x="51435" y="223838"/>
                  <a:pt x="51435" y="240031"/>
                </a:cubicBezTo>
                <a:cubicBezTo>
                  <a:pt x="51435" y="255271"/>
                  <a:pt x="40005" y="268606"/>
                  <a:pt x="25718" y="268606"/>
                </a:cubicBezTo>
                <a:cubicBezTo>
                  <a:pt x="11430" y="268606"/>
                  <a:pt x="0" y="256223"/>
                  <a:pt x="0" y="240031"/>
                </a:cubicBezTo>
                <a:cubicBezTo>
                  <a:pt x="0" y="224791"/>
                  <a:pt x="11430" y="211456"/>
                  <a:pt x="25718" y="211456"/>
                </a:cubicBezTo>
                <a:close/>
                <a:moveTo>
                  <a:pt x="2850832" y="0"/>
                </a:moveTo>
                <a:cubicBezTo>
                  <a:pt x="2865120" y="0"/>
                  <a:pt x="2876550" y="12383"/>
                  <a:pt x="2876550" y="28575"/>
                </a:cubicBezTo>
                <a:cubicBezTo>
                  <a:pt x="2876550" y="44768"/>
                  <a:pt x="2865120" y="57150"/>
                  <a:pt x="2850832" y="57150"/>
                </a:cubicBezTo>
                <a:cubicBezTo>
                  <a:pt x="2836545" y="57150"/>
                  <a:pt x="2825115" y="44768"/>
                  <a:pt x="2825115" y="28575"/>
                </a:cubicBezTo>
                <a:cubicBezTo>
                  <a:pt x="2825115" y="12383"/>
                  <a:pt x="2836545" y="0"/>
                  <a:pt x="2850832" y="0"/>
                </a:cubicBezTo>
                <a:close/>
                <a:moveTo>
                  <a:pt x="2684144" y="0"/>
                </a:moveTo>
                <a:cubicBezTo>
                  <a:pt x="2698432" y="0"/>
                  <a:pt x="2709862" y="12383"/>
                  <a:pt x="2709862" y="28575"/>
                </a:cubicBezTo>
                <a:cubicBezTo>
                  <a:pt x="2709862" y="43815"/>
                  <a:pt x="2698432" y="57150"/>
                  <a:pt x="2684144" y="57150"/>
                </a:cubicBezTo>
                <a:cubicBezTo>
                  <a:pt x="2669857" y="57150"/>
                  <a:pt x="2658427" y="44768"/>
                  <a:pt x="2658427" y="28575"/>
                </a:cubicBezTo>
                <a:cubicBezTo>
                  <a:pt x="2658427" y="12383"/>
                  <a:pt x="2669857" y="0"/>
                  <a:pt x="2684144" y="0"/>
                </a:cubicBezTo>
                <a:close/>
                <a:moveTo>
                  <a:pt x="2518409" y="0"/>
                </a:moveTo>
                <a:cubicBezTo>
                  <a:pt x="2532697" y="0"/>
                  <a:pt x="2544127" y="12383"/>
                  <a:pt x="2544127" y="28575"/>
                </a:cubicBezTo>
                <a:cubicBezTo>
                  <a:pt x="2544127" y="43815"/>
                  <a:pt x="2532697" y="57150"/>
                  <a:pt x="2518409" y="57150"/>
                </a:cubicBezTo>
                <a:cubicBezTo>
                  <a:pt x="2504122" y="57150"/>
                  <a:pt x="2492692" y="44768"/>
                  <a:pt x="2492692" y="28575"/>
                </a:cubicBezTo>
                <a:cubicBezTo>
                  <a:pt x="2492692" y="12383"/>
                  <a:pt x="2504122" y="0"/>
                  <a:pt x="2518409" y="0"/>
                </a:cubicBezTo>
                <a:close/>
                <a:moveTo>
                  <a:pt x="2352674" y="0"/>
                </a:moveTo>
                <a:cubicBezTo>
                  <a:pt x="2366962" y="0"/>
                  <a:pt x="2378392" y="12383"/>
                  <a:pt x="2378392" y="28575"/>
                </a:cubicBezTo>
                <a:cubicBezTo>
                  <a:pt x="2378392" y="43815"/>
                  <a:pt x="2366962" y="57150"/>
                  <a:pt x="2352674" y="57150"/>
                </a:cubicBezTo>
                <a:cubicBezTo>
                  <a:pt x="2338387" y="57150"/>
                  <a:pt x="2326957" y="44768"/>
                  <a:pt x="2326957" y="28575"/>
                </a:cubicBezTo>
                <a:cubicBezTo>
                  <a:pt x="2326957" y="12383"/>
                  <a:pt x="2338387" y="0"/>
                  <a:pt x="2352674" y="0"/>
                </a:cubicBezTo>
                <a:close/>
                <a:moveTo>
                  <a:pt x="2185987" y="0"/>
                </a:moveTo>
                <a:cubicBezTo>
                  <a:pt x="2200275" y="0"/>
                  <a:pt x="2211705" y="12383"/>
                  <a:pt x="2211705" y="28575"/>
                </a:cubicBezTo>
                <a:cubicBezTo>
                  <a:pt x="2211705" y="43815"/>
                  <a:pt x="2200275" y="57150"/>
                  <a:pt x="2185987" y="57150"/>
                </a:cubicBezTo>
                <a:cubicBezTo>
                  <a:pt x="2171700" y="57150"/>
                  <a:pt x="2160270" y="44768"/>
                  <a:pt x="2160270" y="28575"/>
                </a:cubicBezTo>
                <a:cubicBezTo>
                  <a:pt x="2160270" y="12383"/>
                  <a:pt x="2171700" y="0"/>
                  <a:pt x="2185987" y="0"/>
                </a:cubicBezTo>
                <a:close/>
                <a:moveTo>
                  <a:pt x="2020252" y="0"/>
                </a:moveTo>
                <a:cubicBezTo>
                  <a:pt x="2034539" y="0"/>
                  <a:pt x="2045969" y="12383"/>
                  <a:pt x="2045969" y="28575"/>
                </a:cubicBezTo>
                <a:cubicBezTo>
                  <a:pt x="2045969" y="43815"/>
                  <a:pt x="2034539" y="57150"/>
                  <a:pt x="2020252" y="57150"/>
                </a:cubicBezTo>
                <a:cubicBezTo>
                  <a:pt x="2005964" y="57150"/>
                  <a:pt x="1994534" y="44768"/>
                  <a:pt x="1994534" y="28575"/>
                </a:cubicBezTo>
                <a:cubicBezTo>
                  <a:pt x="1994534" y="12383"/>
                  <a:pt x="2005964" y="0"/>
                  <a:pt x="2020252" y="0"/>
                </a:cubicBezTo>
                <a:close/>
                <a:moveTo>
                  <a:pt x="1853565" y="0"/>
                </a:moveTo>
                <a:cubicBezTo>
                  <a:pt x="1867852" y="0"/>
                  <a:pt x="1879282" y="12383"/>
                  <a:pt x="1879282" y="28575"/>
                </a:cubicBezTo>
                <a:cubicBezTo>
                  <a:pt x="1879282" y="43815"/>
                  <a:pt x="1867852" y="57150"/>
                  <a:pt x="1853565" y="57150"/>
                </a:cubicBezTo>
                <a:cubicBezTo>
                  <a:pt x="1839277" y="57150"/>
                  <a:pt x="1827847" y="44768"/>
                  <a:pt x="1827847" y="28575"/>
                </a:cubicBezTo>
                <a:cubicBezTo>
                  <a:pt x="1827847" y="12383"/>
                  <a:pt x="1839277" y="0"/>
                  <a:pt x="1853565" y="0"/>
                </a:cubicBezTo>
                <a:close/>
                <a:moveTo>
                  <a:pt x="1687829" y="0"/>
                </a:moveTo>
                <a:cubicBezTo>
                  <a:pt x="1702117" y="0"/>
                  <a:pt x="1713547" y="12383"/>
                  <a:pt x="1713547" y="28575"/>
                </a:cubicBezTo>
                <a:cubicBezTo>
                  <a:pt x="1713547" y="43815"/>
                  <a:pt x="1702117" y="57150"/>
                  <a:pt x="1687829" y="57150"/>
                </a:cubicBezTo>
                <a:cubicBezTo>
                  <a:pt x="1673542" y="57150"/>
                  <a:pt x="1662112" y="44768"/>
                  <a:pt x="1662112" y="28575"/>
                </a:cubicBezTo>
                <a:cubicBezTo>
                  <a:pt x="1662112" y="12383"/>
                  <a:pt x="1673542" y="0"/>
                  <a:pt x="1687829" y="0"/>
                </a:cubicBezTo>
                <a:close/>
                <a:moveTo>
                  <a:pt x="1521142" y="0"/>
                </a:moveTo>
                <a:cubicBezTo>
                  <a:pt x="1535430" y="0"/>
                  <a:pt x="1546860" y="12383"/>
                  <a:pt x="1546860" y="28575"/>
                </a:cubicBezTo>
                <a:cubicBezTo>
                  <a:pt x="1546860" y="43815"/>
                  <a:pt x="1535430" y="57150"/>
                  <a:pt x="1521142" y="57150"/>
                </a:cubicBezTo>
                <a:cubicBezTo>
                  <a:pt x="1506855" y="57150"/>
                  <a:pt x="1495425" y="44768"/>
                  <a:pt x="1495425" y="28575"/>
                </a:cubicBezTo>
                <a:cubicBezTo>
                  <a:pt x="1495425" y="12383"/>
                  <a:pt x="1506855" y="0"/>
                  <a:pt x="1521142" y="0"/>
                </a:cubicBezTo>
                <a:close/>
                <a:moveTo>
                  <a:pt x="1355407" y="0"/>
                </a:moveTo>
                <a:cubicBezTo>
                  <a:pt x="1369695" y="0"/>
                  <a:pt x="1381125" y="12383"/>
                  <a:pt x="1381125" y="28575"/>
                </a:cubicBezTo>
                <a:cubicBezTo>
                  <a:pt x="1381125" y="44768"/>
                  <a:pt x="1369695" y="57150"/>
                  <a:pt x="1355407" y="57150"/>
                </a:cubicBezTo>
                <a:cubicBezTo>
                  <a:pt x="1341120" y="57150"/>
                  <a:pt x="1329690" y="44768"/>
                  <a:pt x="1329690" y="28575"/>
                </a:cubicBezTo>
                <a:cubicBezTo>
                  <a:pt x="1329690" y="12383"/>
                  <a:pt x="1341120" y="0"/>
                  <a:pt x="1355407" y="0"/>
                </a:cubicBezTo>
                <a:close/>
                <a:moveTo>
                  <a:pt x="1188720" y="0"/>
                </a:moveTo>
                <a:cubicBezTo>
                  <a:pt x="1203007" y="0"/>
                  <a:pt x="1214437" y="12383"/>
                  <a:pt x="1214437" y="28575"/>
                </a:cubicBezTo>
                <a:cubicBezTo>
                  <a:pt x="1214437" y="43815"/>
                  <a:pt x="1203007" y="57150"/>
                  <a:pt x="1188720" y="57150"/>
                </a:cubicBezTo>
                <a:cubicBezTo>
                  <a:pt x="1174432" y="57150"/>
                  <a:pt x="1163002" y="44768"/>
                  <a:pt x="1163002" y="28575"/>
                </a:cubicBezTo>
                <a:cubicBezTo>
                  <a:pt x="1163002" y="12383"/>
                  <a:pt x="1174432" y="0"/>
                  <a:pt x="1188720" y="0"/>
                </a:cubicBezTo>
                <a:close/>
                <a:moveTo>
                  <a:pt x="1022985" y="0"/>
                </a:moveTo>
                <a:cubicBezTo>
                  <a:pt x="1037272" y="0"/>
                  <a:pt x="1048702" y="12383"/>
                  <a:pt x="1048702" y="28575"/>
                </a:cubicBezTo>
                <a:cubicBezTo>
                  <a:pt x="1048702" y="43815"/>
                  <a:pt x="1037272" y="57150"/>
                  <a:pt x="1022985" y="57150"/>
                </a:cubicBezTo>
                <a:cubicBezTo>
                  <a:pt x="1008697" y="57150"/>
                  <a:pt x="997267" y="44768"/>
                  <a:pt x="997267" y="28575"/>
                </a:cubicBezTo>
                <a:cubicBezTo>
                  <a:pt x="997267" y="12383"/>
                  <a:pt x="1008697" y="0"/>
                  <a:pt x="1022985" y="0"/>
                </a:cubicBezTo>
                <a:close/>
                <a:moveTo>
                  <a:pt x="857249" y="0"/>
                </a:moveTo>
                <a:cubicBezTo>
                  <a:pt x="871537" y="0"/>
                  <a:pt x="882967" y="12383"/>
                  <a:pt x="882967" y="28575"/>
                </a:cubicBezTo>
                <a:cubicBezTo>
                  <a:pt x="882967" y="43815"/>
                  <a:pt x="871537" y="57150"/>
                  <a:pt x="857249" y="57150"/>
                </a:cubicBezTo>
                <a:cubicBezTo>
                  <a:pt x="842962" y="57150"/>
                  <a:pt x="831532" y="44768"/>
                  <a:pt x="831532" y="28575"/>
                </a:cubicBezTo>
                <a:cubicBezTo>
                  <a:pt x="831532" y="12383"/>
                  <a:pt x="842962" y="0"/>
                  <a:pt x="857249" y="0"/>
                </a:cubicBezTo>
                <a:close/>
                <a:moveTo>
                  <a:pt x="690562" y="0"/>
                </a:moveTo>
                <a:cubicBezTo>
                  <a:pt x="704850" y="0"/>
                  <a:pt x="716280" y="12383"/>
                  <a:pt x="716280" y="28575"/>
                </a:cubicBezTo>
                <a:cubicBezTo>
                  <a:pt x="716280" y="43815"/>
                  <a:pt x="704850" y="57150"/>
                  <a:pt x="690562" y="57150"/>
                </a:cubicBezTo>
                <a:cubicBezTo>
                  <a:pt x="676275" y="57150"/>
                  <a:pt x="664845" y="44768"/>
                  <a:pt x="664845" y="28575"/>
                </a:cubicBezTo>
                <a:cubicBezTo>
                  <a:pt x="664845" y="12383"/>
                  <a:pt x="676275" y="0"/>
                  <a:pt x="690562" y="0"/>
                </a:cubicBezTo>
                <a:close/>
                <a:moveTo>
                  <a:pt x="524827" y="0"/>
                </a:moveTo>
                <a:cubicBezTo>
                  <a:pt x="539115" y="0"/>
                  <a:pt x="550545" y="12383"/>
                  <a:pt x="550545" y="28575"/>
                </a:cubicBezTo>
                <a:cubicBezTo>
                  <a:pt x="550545" y="43815"/>
                  <a:pt x="539115" y="57150"/>
                  <a:pt x="524827" y="57150"/>
                </a:cubicBezTo>
                <a:cubicBezTo>
                  <a:pt x="510540" y="57150"/>
                  <a:pt x="499110" y="44768"/>
                  <a:pt x="499110" y="28575"/>
                </a:cubicBezTo>
                <a:cubicBezTo>
                  <a:pt x="499110" y="12383"/>
                  <a:pt x="510540" y="0"/>
                  <a:pt x="524827" y="0"/>
                </a:cubicBezTo>
                <a:close/>
                <a:moveTo>
                  <a:pt x="358139" y="0"/>
                </a:moveTo>
                <a:cubicBezTo>
                  <a:pt x="372427" y="0"/>
                  <a:pt x="383857" y="12383"/>
                  <a:pt x="383857" y="28575"/>
                </a:cubicBezTo>
                <a:cubicBezTo>
                  <a:pt x="383857" y="43815"/>
                  <a:pt x="372427" y="57150"/>
                  <a:pt x="358139" y="57150"/>
                </a:cubicBezTo>
                <a:cubicBezTo>
                  <a:pt x="343852" y="57150"/>
                  <a:pt x="332422" y="44768"/>
                  <a:pt x="332422" y="28575"/>
                </a:cubicBezTo>
                <a:cubicBezTo>
                  <a:pt x="332422" y="12383"/>
                  <a:pt x="343852" y="0"/>
                  <a:pt x="358139" y="0"/>
                </a:cubicBezTo>
                <a:close/>
                <a:moveTo>
                  <a:pt x="192405" y="0"/>
                </a:moveTo>
                <a:cubicBezTo>
                  <a:pt x="206692" y="0"/>
                  <a:pt x="218122" y="12383"/>
                  <a:pt x="218122" y="28575"/>
                </a:cubicBezTo>
                <a:cubicBezTo>
                  <a:pt x="218122" y="43815"/>
                  <a:pt x="206692" y="57150"/>
                  <a:pt x="192405" y="57150"/>
                </a:cubicBezTo>
                <a:cubicBezTo>
                  <a:pt x="178117" y="57150"/>
                  <a:pt x="166687" y="44768"/>
                  <a:pt x="166687" y="28575"/>
                </a:cubicBezTo>
                <a:cubicBezTo>
                  <a:pt x="166687" y="12383"/>
                  <a:pt x="178117" y="0"/>
                  <a:pt x="192405" y="0"/>
                </a:cubicBezTo>
                <a:close/>
                <a:moveTo>
                  <a:pt x="25718" y="0"/>
                </a:moveTo>
                <a:cubicBezTo>
                  <a:pt x="40005" y="0"/>
                  <a:pt x="51435" y="12383"/>
                  <a:pt x="51435" y="28575"/>
                </a:cubicBezTo>
                <a:cubicBezTo>
                  <a:pt x="51435" y="43815"/>
                  <a:pt x="40005" y="57150"/>
                  <a:pt x="25718" y="57150"/>
                </a:cubicBezTo>
                <a:cubicBezTo>
                  <a:pt x="11430" y="57150"/>
                  <a:pt x="0" y="43815"/>
                  <a:pt x="0" y="28575"/>
                </a:cubicBezTo>
                <a:cubicBezTo>
                  <a:pt x="0" y="12383"/>
                  <a:pt x="11430" y="0"/>
                  <a:pt x="25718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6BAF9824-291B-4FC0-8F48-158E5D195BB0}"/>
              </a:ext>
            </a:extLst>
          </p:cNvPr>
          <p:cNvSpPr/>
          <p:nvPr/>
        </p:nvSpPr>
        <p:spPr>
          <a:xfrm>
            <a:off x="-3481386" y="1352550"/>
            <a:ext cx="14177961" cy="3905250"/>
          </a:xfrm>
          <a:prstGeom prst="roundRect">
            <a:avLst>
              <a:gd name="adj" fmla="val 11067"/>
            </a:avLst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D1F58E84-4F75-4BE0-A040-992719DC968C}"/>
              </a:ext>
            </a:extLst>
          </p:cNvPr>
          <p:cNvSpPr/>
          <p:nvPr/>
        </p:nvSpPr>
        <p:spPr>
          <a:xfrm>
            <a:off x="6449962" y="2442702"/>
            <a:ext cx="10038454" cy="3968545"/>
          </a:xfrm>
          <a:prstGeom prst="roundRect">
            <a:avLst>
              <a:gd name="adj" fmla="val 9264"/>
            </a:avLst>
          </a:prstGeom>
          <a:blipFill dpi="0" rotWithShape="1">
            <a:blip r:embed="rId3"/>
            <a:srcRect/>
            <a:stretch>
              <a:fillRect l="-29724" t="-61790" b="-22800"/>
            </a:stretch>
          </a:blip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E45EEC-1379-4A7E-8F36-54966A607E72}"/>
              </a:ext>
            </a:extLst>
          </p:cNvPr>
          <p:cNvSpPr txBox="1"/>
          <p:nvPr/>
        </p:nvSpPr>
        <p:spPr>
          <a:xfrm>
            <a:off x="5040263" y="315137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 LOGO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328DE0-6F29-4FF1-A7EC-75146892EDCB}"/>
              </a:ext>
            </a:extLst>
          </p:cNvPr>
          <p:cNvSpPr txBox="1"/>
          <p:nvPr/>
        </p:nvSpPr>
        <p:spPr>
          <a:xfrm>
            <a:off x="507026" y="1556200"/>
            <a:ext cx="4451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pc="15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" panose="00000500000000000000" pitchFamily="50" charset="0"/>
              </a:rPr>
              <a:t>LOREM IPSUM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D75BCF-45F6-43B4-9095-EF3B9F8D3CFD}"/>
              </a:ext>
            </a:extLst>
          </p:cNvPr>
          <p:cNvSpPr txBox="1"/>
          <p:nvPr/>
        </p:nvSpPr>
        <p:spPr>
          <a:xfrm>
            <a:off x="481626" y="1732707"/>
            <a:ext cx="56364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CREATIVE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F436F6-B4C9-492B-89D5-8BEDEE0A2CBC}"/>
              </a:ext>
            </a:extLst>
          </p:cNvPr>
          <p:cNvSpPr txBox="1"/>
          <p:nvPr/>
        </p:nvSpPr>
        <p:spPr>
          <a:xfrm>
            <a:off x="481626" y="3295810"/>
            <a:ext cx="564141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rhoncus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dignissim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mattis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eget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egestas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accumsan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EBA95525-8426-4266-BA91-F34256B03D6F}"/>
              </a:ext>
            </a:extLst>
          </p:cNvPr>
          <p:cNvSpPr/>
          <p:nvPr/>
        </p:nvSpPr>
        <p:spPr>
          <a:xfrm>
            <a:off x="5091707" y="5556695"/>
            <a:ext cx="2008586" cy="490078"/>
          </a:xfrm>
          <a:prstGeom prst="roundRect">
            <a:avLst>
              <a:gd name="adj" fmla="val 50000"/>
            </a:avLst>
          </a:prstGeom>
          <a:solidFill>
            <a:srgbClr val="FE7916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514EA1-6EB8-4499-BA7B-3EC9B0BDBAFF}"/>
              </a:ext>
            </a:extLst>
          </p:cNvPr>
          <p:cNvSpPr txBox="1"/>
          <p:nvPr/>
        </p:nvSpPr>
        <p:spPr>
          <a:xfrm>
            <a:off x="5223807" y="5617068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6E2F40-B8FA-466F-901B-F76D98E62B9F}"/>
              </a:ext>
            </a:extLst>
          </p:cNvPr>
          <p:cNvSpPr txBox="1"/>
          <p:nvPr/>
        </p:nvSpPr>
        <p:spPr>
          <a:xfrm>
            <a:off x="481626" y="2486551"/>
            <a:ext cx="30780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DESIGN</a:t>
            </a:r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568A257F-19E2-492C-998B-4C4A6BFB9B2B}"/>
              </a:ext>
            </a:extLst>
          </p:cNvPr>
          <p:cNvSpPr/>
          <p:nvPr/>
        </p:nvSpPr>
        <p:spPr>
          <a:xfrm>
            <a:off x="9415870" y="484999"/>
            <a:ext cx="1957703" cy="1957703"/>
          </a:xfrm>
          <a:custGeom>
            <a:avLst/>
            <a:gdLst>
              <a:gd name="connsiteX0" fmla="*/ 865796 w 1731592"/>
              <a:gd name="connsiteY0" fmla="*/ 1731591 h 1731591"/>
              <a:gd name="connsiteX1" fmla="*/ 0 w 1731592"/>
              <a:gd name="connsiteY1" fmla="*/ 865796 h 1731591"/>
              <a:gd name="connsiteX2" fmla="*/ 865796 w 1731592"/>
              <a:gd name="connsiteY2" fmla="*/ 0 h 1731591"/>
              <a:gd name="connsiteX3" fmla="*/ 1731592 w 1731592"/>
              <a:gd name="connsiteY3" fmla="*/ 865796 h 1731591"/>
              <a:gd name="connsiteX4" fmla="*/ 865796 w 1731592"/>
              <a:gd name="connsiteY4" fmla="*/ 1731591 h 1731591"/>
              <a:gd name="connsiteX5" fmla="*/ 865796 w 1731592"/>
              <a:gd name="connsiteY5" fmla="*/ 312562 h 1731591"/>
              <a:gd name="connsiteX6" fmla="*/ 312562 w 1731592"/>
              <a:gd name="connsiteY6" fmla="*/ 865796 h 1731591"/>
              <a:gd name="connsiteX7" fmla="*/ 865796 w 1731592"/>
              <a:gd name="connsiteY7" fmla="*/ 1419030 h 1731591"/>
              <a:gd name="connsiteX8" fmla="*/ 1419031 w 1731592"/>
              <a:gd name="connsiteY8" fmla="*/ 865796 h 1731591"/>
              <a:gd name="connsiteX9" fmla="*/ 865796 w 1731592"/>
              <a:gd name="connsiteY9" fmla="*/ 312562 h 173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1592" h="1731591">
                <a:moveTo>
                  <a:pt x="865796" y="1731591"/>
                </a:moveTo>
                <a:cubicBezTo>
                  <a:pt x="388827" y="1731591"/>
                  <a:pt x="0" y="1343390"/>
                  <a:pt x="0" y="865796"/>
                </a:cubicBezTo>
                <a:cubicBezTo>
                  <a:pt x="0" y="388201"/>
                  <a:pt x="388201" y="0"/>
                  <a:pt x="865796" y="0"/>
                </a:cubicBezTo>
                <a:cubicBezTo>
                  <a:pt x="1343390" y="0"/>
                  <a:pt x="1731592" y="388201"/>
                  <a:pt x="1731592" y="865796"/>
                </a:cubicBezTo>
                <a:cubicBezTo>
                  <a:pt x="1730966" y="1343390"/>
                  <a:pt x="1342764" y="1731591"/>
                  <a:pt x="865796" y="1731591"/>
                </a:cubicBezTo>
                <a:close/>
                <a:moveTo>
                  <a:pt x="865796" y="312562"/>
                </a:moveTo>
                <a:cubicBezTo>
                  <a:pt x="560736" y="312562"/>
                  <a:pt x="312562" y="560736"/>
                  <a:pt x="312562" y="865796"/>
                </a:cubicBezTo>
                <a:cubicBezTo>
                  <a:pt x="312562" y="1170856"/>
                  <a:pt x="560736" y="1419030"/>
                  <a:pt x="865796" y="1419030"/>
                </a:cubicBezTo>
                <a:cubicBezTo>
                  <a:pt x="1170855" y="1419030"/>
                  <a:pt x="1419031" y="1170856"/>
                  <a:pt x="1419031" y="865796"/>
                </a:cubicBezTo>
                <a:cubicBezTo>
                  <a:pt x="1418405" y="560736"/>
                  <a:pt x="1170855" y="312562"/>
                  <a:pt x="865796" y="312562"/>
                </a:cubicBezTo>
                <a:close/>
              </a:path>
            </a:pathLst>
          </a:custGeom>
          <a:solidFill>
            <a:srgbClr val="FE7916"/>
          </a:solidFill>
          <a:ln w="6251" cap="flat">
            <a:noFill/>
            <a:prstDash val="solid"/>
            <a:miter/>
          </a:ln>
          <a:effectLst>
            <a:outerShdw blurRad="152400" algn="ctr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6" name="-">
            <a:extLst>
              <a:ext uri="{FF2B5EF4-FFF2-40B4-BE49-F238E27FC236}">
                <a16:creationId xmlns:a16="http://schemas.microsoft.com/office/drawing/2014/main" id="{45333487-956B-40E7-81BD-92594D0CB296}"/>
              </a:ext>
            </a:extLst>
          </p:cNvPr>
          <p:cNvGrpSpPr/>
          <p:nvPr/>
        </p:nvGrpSpPr>
        <p:grpSpPr>
          <a:xfrm rot="261406">
            <a:off x="6058894" y="1774998"/>
            <a:ext cx="1483814" cy="1483814"/>
            <a:chOff x="5539740" y="-722405"/>
            <a:chExt cx="3162300" cy="3162300"/>
          </a:xfrm>
          <a:solidFill>
            <a:schemeClr val="accent1"/>
          </a:solidFill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BBB8E693-5BB3-44B5-9EF3-7C63ACFD4973}"/>
                </a:ext>
              </a:extLst>
            </p:cNvPr>
            <p:cNvSpPr/>
            <p:nvPr/>
          </p:nvSpPr>
          <p:spPr>
            <a:xfrm>
              <a:off x="7120889" y="-722405"/>
              <a:ext cx="1581150" cy="1581150"/>
            </a:xfrm>
            <a:custGeom>
              <a:avLst/>
              <a:gdLst>
                <a:gd name="connsiteX0" fmla="*/ 1581150 w 1581150"/>
                <a:gd name="connsiteY0" fmla="*/ 1581150 h 1581150"/>
                <a:gd name="connsiteX1" fmla="*/ 1009650 w 1581150"/>
                <a:gd name="connsiteY1" fmla="*/ 1581150 h 1581150"/>
                <a:gd name="connsiteX2" fmla="*/ 0 w 1581150"/>
                <a:gd name="connsiteY2" fmla="*/ 571500 h 1581150"/>
                <a:gd name="connsiteX3" fmla="*/ 0 w 1581150"/>
                <a:gd name="connsiteY3" fmla="*/ 0 h 1581150"/>
                <a:gd name="connsiteX4" fmla="*/ 1581150 w 1581150"/>
                <a:gd name="connsiteY4" fmla="*/ 1581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0" h="1581150">
                  <a:moveTo>
                    <a:pt x="1581150" y="1581150"/>
                  </a:moveTo>
                  <a:lnTo>
                    <a:pt x="1009650" y="1581150"/>
                  </a:ln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-">
              <a:extLst>
                <a:ext uri="{FF2B5EF4-FFF2-40B4-BE49-F238E27FC236}">
                  <a16:creationId xmlns:a16="http://schemas.microsoft.com/office/drawing/2014/main" id="{4FA23A29-10E6-4E51-B4EE-65D7C313F666}"/>
                </a:ext>
              </a:extLst>
            </p:cNvPr>
            <p:cNvSpPr/>
            <p:nvPr/>
          </p:nvSpPr>
          <p:spPr>
            <a:xfrm>
              <a:off x="5539740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" name="-">
            <a:extLst>
              <a:ext uri="{FF2B5EF4-FFF2-40B4-BE49-F238E27FC236}">
                <a16:creationId xmlns:a16="http://schemas.microsoft.com/office/drawing/2014/main" id="{852C8CBE-9409-4AAA-A95C-5278E0276C17}"/>
              </a:ext>
            </a:extLst>
          </p:cNvPr>
          <p:cNvGrpSpPr/>
          <p:nvPr/>
        </p:nvGrpSpPr>
        <p:grpSpPr>
          <a:xfrm>
            <a:off x="1862307" y="5639140"/>
            <a:ext cx="1620807" cy="1620807"/>
            <a:chOff x="1438275" y="-722405"/>
            <a:chExt cx="3162300" cy="3162300"/>
          </a:xfrm>
          <a:solidFill>
            <a:schemeClr val="accent1"/>
          </a:solidFill>
        </p:grpSpPr>
        <p:sp>
          <p:nvSpPr>
            <p:cNvPr id="20" name="-">
              <a:extLst>
                <a:ext uri="{FF2B5EF4-FFF2-40B4-BE49-F238E27FC236}">
                  <a16:creationId xmlns:a16="http://schemas.microsoft.com/office/drawing/2014/main" id="{0EF7F834-620F-4616-90D9-CC4CC17AB304}"/>
                </a:ext>
              </a:extLst>
            </p:cNvPr>
            <p:cNvSpPr/>
            <p:nvPr/>
          </p:nvSpPr>
          <p:spPr>
            <a:xfrm>
              <a:off x="3019425" y="-722405"/>
              <a:ext cx="1581150" cy="3162300"/>
            </a:xfrm>
            <a:custGeom>
              <a:avLst/>
              <a:gdLst>
                <a:gd name="connsiteX0" fmla="*/ 0 w 1581150"/>
                <a:gd name="connsiteY0" fmla="*/ 3162300 h 3162300"/>
                <a:gd name="connsiteX1" fmla="*/ 0 w 1581150"/>
                <a:gd name="connsiteY1" fmla="*/ 2590800 h 3162300"/>
                <a:gd name="connsiteX2" fmla="*/ 1009650 w 1581150"/>
                <a:gd name="connsiteY2" fmla="*/ 1581150 h 3162300"/>
                <a:gd name="connsiteX3" fmla="*/ 0 w 1581150"/>
                <a:gd name="connsiteY3" fmla="*/ 571500 h 3162300"/>
                <a:gd name="connsiteX4" fmla="*/ 0 w 1581150"/>
                <a:gd name="connsiteY4" fmla="*/ 0 h 3162300"/>
                <a:gd name="connsiteX5" fmla="*/ 1581150 w 1581150"/>
                <a:gd name="connsiteY5" fmla="*/ 1581150 h 3162300"/>
                <a:gd name="connsiteX6" fmla="*/ 0 w 1581150"/>
                <a:gd name="connsiteY6" fmla="*/ 316230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1150" h="3162300">
                  <a:moveTo>
                    <a:pt x="0" y="3162300"/>
                  </a:moveTo>
                  <a:lnTo>
                    <a:pt x="0" y="2590800"/>
                  </a:lnTo>
                  <a:cubicBezTo>
                    <a:pt x="556260" y="2590800"/>
                    <a:pt x="1009650" y="2137410"/>
                    <a:pt x="1009650" y="1581150"/>
                  </a:cubicBez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ubicBezTo>
                    <a:pt x="1581150" y="2452688"/>
                    <a:pt x="871538" y="3162300"/>
                    <a:pt x="0" y="316230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-">
              <a:extLst>
                <a:ext uri="{FF2B5EF4-FFF2-40B4-BE49-F238E27FC236}">
                  <a16:creationId xmlns:a16="http://schemas.microsoft.com/office/drawing/2014/main" id="{EC29BEB0-7DF7-4642-81D7-E45773CC958E}"/>
                </a:ext>
              </a:extLst>
            </p:cNvPr>
            <p:cNvSpPr/>
            <p:nvPr/>
          </p:nvSpPr>
          <p:spPr>
            <a:xfrm>
              <a:off x="1438275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7BD234D3-1FCB-42DB-969E-3D57AAD61B0C}"/>
              </a:ext>
            </a:extLst>
          </p:cNvPr>
          <p:cNvGrpSpPr/>
          <p:nvPr/>
        </p:nvGrpSpPr>
        <p:grpSpPr>
          <a:xfrm>
            <a:off x="481614" y="607122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F84E4FEA-83CC-417D-A590-E1A471E4DC07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98621F99-A024-49D1-9EBB-5A2779D7F168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5" name="-">
            <a:extLst>
              <a:ext uri="{FF2B5EF4-FFF2-40B4-BE49-F238E27FC236}">
                <a16:creationId xmlns:a16="http://schemas.microsoft.com/office/drawing/2014/main" id="{211140F7-8B8F-42B9-AC31-7C3864DA4FE4}"/>
              </a:ext>
            </a:extLst>
          </p:cNvPr>
          <p:cNvGrpSpPr/>
          <p:nvPr/>
        </p:nvGrpSpPr>
        <p:grpSpPr>
          <a:xfrm>
            <a:off x="929603" y="607122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542B9E01-CA28-44D0-BA03-DBA3AB5D8B85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7" name="Graphic 1069">
              <a:extLst>
                <a:ext uri="{FF2B5EF4-FFF2-40B4-BE49-F238E27FC236}">
                  <a16:creationId xmlns:a16="http://schemas.microsoft.com/office/drawing/2014/main" id="{F046A902-E1C3-49D7-B288-C683684FEB85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8" name="-">
                <a:extLst>
                  <a:ext uri="{FF2B5EF4-FFF2-40B4-BE49-F238E27FC236}">
                    <a16:creationId xmlns:a16="http://schemas.microsoft.com/office/drawing/2014/main" id="{83E3592C-FF5D-4D29-88ED-8C0A8514FEA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-">
                <a:extLst>
                  <a:ext uri="{FF2B5EF4-FFF2-40B4-BE49-F238E27FC236}">
                    <a16:creationId xmlns:a16="http://schemas.microsoft.com/office/drawing/2014/main" id="{B23E9DE8-7B9C-498D-B514-27180A5D3F4C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E2BAEC15-208D-42EC-ACE9-399F4117EACE}"/>
              </a:ext>
            </a:extLst>
          </p:cNvPr>
          <p:cNvGrpSpPr/>
          <p:nvPr/>
        </p:nvGrpSpPr>
        <p:grpSpPr>
          <a:xfrm>
            <a:off x="1377593" y="607231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08969667-D73B-4D6C-836A-5A353D43B36E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E0CA9B63-F932-419D-A562-83B96041C36A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1394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33333E-6 -4.44444E-6 L -0.03619 -4.44444E-6 " pathEditMode="relative" rAng="0" ptsTypes="AA">
                                      <p:cBhvr>
                                        <p:cTn id="10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5E-6 -1.85185E-6 L 0.01003 0.00023 " pathEditMode="relative" rAng="0" ptsTypes="AA">
                                      <p:cBhvr>
                                        <p:cTn id="16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accel="10000" decel="21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2700000">
                                      <p:cBhvr>
                                        <p:cTn id="54" dur="3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2" dur="1625" fill="hold"/>
                                        <p:tgtEl>
                                          <p:spTgt spid="15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5E-6 2.59259E-6 L -0.03098 0.00069 " pathEditMode="relative" rAng="0" ptsTypes="AA">
                                      <p:cBhvr>
                                        <p:cTn id="68" dur="3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2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mph" presetSubtype="0" accel="10000" decel="21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Rot by="-2700000">
                                      <p:cBhvr>
                                        <p:cTn id="84" dur="3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2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3" grpId="0" animBg="1"/>
      <p:bldP spid="13" grpId="1" animBg="1"/>
      <p:bldP spid="3" grpId="0" animBg="1"/>
      <p:bldP spid="3" grpId="1" animBg="1"/>
      <p:bldP spid="4" grpId="0" animBg="1"/>
      <p:bldP spid="4" grpId="1" animBg="1"/>
      <p:bldP spid="5" grpId="0"/>
      <p:bldP spid="6" grpId="0"/>
      <p:bldP spid="7" grpId="0"/>
      <p:bldP spid="8" grpId="0"/>
      <p:bldP spid="9" grpId="0" animBg="1"/>
      <p:bldP spid="9" grpId="1" animBg="1"/>
      <p:bldP spid="9" grpId="2" animBg="1"/>
      <p:bldP spid="10" grpId="0"/>
      <p:bldP spid="11" grpId="0"/>
      <p:bldP spid="14" grpId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-">
            <a:extLst>
              <a:ext uri="{FF2B5EF4-FFF2-40B4-BE49-F238E27FC236}">
                <a16:creationId xmlns:a16="http://schemas.microsoft.com/office/drawing/2014/main" id="{DA8DF967-9A14-41C8-A89B-CA9C211BF24F}"/>
              </a:ext>
            </a:extLst>
          </p:cNvPr>
          <p:cNvSpPr/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AE6A6F52-05E7-46E9-A6EC-29CB9882D713}"/>
              </a:ext>
            </a:extLst>
          </p:cNvPr>
          <p:cNvSpPr/>
          <p:nvPr/>
        </p:nvSpPr>
        <p:spPr>
          <a:xfrm>
            <a:off x="447602" y="3080653"/>
            <a:ext cx="11267768" cy="2894897"/>
          </a:xfrm>
          <a:prstGeom prst="roundRect">
            <a:avLst>
              <a:gd name="adj" fmla="val 9264"/>
            </a:avLst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">
            <a:extLst>
              <a:ext uri="{FF2B5EF4-FFF2-40B4-BE49-F238E27FC236}">
                <a16:creationId xmlns:a16="http://schemas.microsoft.com/office/drawing/2014/main" id="{4B5D72C5-D635-423A-AFD9-B50F4ADA7EB1}"/>
              </a:ext>
            </a:extLst>
          </p:cNvPr>
          <p:cNvSpPr/>
          <p:nvPr/>
        </p:nvSpPr>
        <p:spPr>
          <a:xfrm>
            <a:off x="1062259" y="2605614"/>
            <a:ext cx="10038454" cy="3968545"/>
          </a:xfrm>
          <a:prstGeom prst="roundRect">
            <a:avLst>
              <a:gd name="adj" fmla="val 9264"/>
            </a:avLst>
          </a:prstGeom>
          <a:blipFill dpi="0" rotWithShape="1">
            <a:blip r:embed="rId3"/>
            <a:srcRect/>
            <a:stretch>
              <a:fillRect t="-30809" b="-37825"/>
            </a:stretch>
          </a:blip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18AE99-7D70-4781-9A5D-46D3FA811EB2}"/>
              </a:ext>
            </a:extLst>
          </p:cNvPr>
          <p:cNvSpPr txBox="1"/>
          <p:nvPr/>
        </p:nvSpPr>
        <p:spPr>
          <a:xfrm>
            <a:off x="5040263" y="315137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 LOGO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B6EADF-C66C-4BA2-878F-3E3DD8928824}"/>
              </a:ext>
            </a:extLst>
          </p:cNvPr>
          <p:cNvSpPr txBox="1"/>
          <p:nvPr/>
        </p:nvSpPr>
        <p:spPr>
          <a:xfrm>
            <a:off x="3724200" y="651617"/>
            <a:ext cx="47436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12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" panose="00000500000000000000" pitchFamily="50" charset="0"/>
              </a:rPr>
              <a:t>LOREM IPSUM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A402C7-C806-4712-B871-2944AB36389C}"/>
              </a:ext>
            </a:extLst>
          </p:cNvPr>
          <p:cNvSpPr txBox="1"/>
          <p:nvPr/>
        </p:nvSpPr>
        <p:spPr>
          <a:xfrm>
            <a:off x="1285234" y="828967"/>
            <a:ext cx="96215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6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FAST RENDERING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7C8EE4-5E2A-4C19-971A-E8845A6B12EB}"/>
              </a:ext>
            </a:extLst>
          </p:cNvPr>
          <p:cNvSpPr txBox="1"/>
          <p:nvPr/>
        </p:nvSpPr>
        <p:spPr>
          <a:xfrm>
            <a:off x="2104988" y="1699263"/>
            <a:ext cx="798202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2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2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200" b="1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a tempus. Sed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rhoncus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dignissim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mattis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eget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egestas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accumsan</a:t>
            </a:r>
            <a:r>
              <a:rPr lang="en-US" sz="11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D8091CA7-D954-41FE-A38F-1B99D7B688C1}"/>
              </a:ext>
            </a:extLst>
          </p:cNvPr>
          <p:cNvSpPr/>
          <p:nvPr/>
        </p:nvSpPr>
        <p:spPr>
          <a:xfrm>
            <a:off x="5078363" y="6255138"/>
            <a:ext cx="2008586" cy="490078"/>
          </a:xfrm>
          <a:prstGeom prst="roundRect">
            <a:avLst>
              <a:gd name="adj" fmla="val 50000"/>
            </a:avLst>
          </a:prstGeom>
          <a:solidFill>
            <a:srgbClr val="FE7916"/>
          </a:solidFill>
          <a:ln>
            <a:noFill/>
          </a:ln>
          <a:effectLst>
            <a:outerShdw blurRad="1016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770DFD-854F-45C5-B137-3669628BAD78}"/>
              </a:ext>
            </a:extLst>
          </p:cNvPr>
          <p:cNvSpPr txBox="1"/>
          <p:nvPr/>
        </p:nvSpPr>
        <p:spPr>
          <a:xfrm>
            <a:off x="5210463" y="6315511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grpSp>
        <p:nvGrpSpPr>
          <p:cNvPr id="12" name="-">
            <a:extLst>
              <a:ext uri="{FF2B5EF4-FFF2-40B4-BE49-F238E27FC236}">
                <a16:creationId xmlns:a16="http://schemas.microsoft.com/office/drawing/2014/main" id="{7F0D727A-3F5A-4A10-B9CC-B7FE960164EC}"/>
              </a:ext>
            </a:extLst>
          </p:cNvPr>
          <p:cNvGrpSpPr/>
          <p:nvPr/>
        </p:nvGrpSpPr>
        <p:grpSpPr>
          <a:xfrm>
            <a:off x="11236407" y="3807879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3" name="-">
              <a:extLst>
                <a:ext uri="{FF2B5EF4-FFF2-40B4-BE49-F238E27FC236}">
                  <a16:creationId xmlns:a16="http://schemas.microsoft.com/office/drawing/2014/main" id="{133437CD-B6B0-4AE6-A573-6FF1C30A30ED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-">
              <a:extLst>
                <a:ext uri="{FF2B5EF4-FFF2-40B4-BE49-F238E27FC236}">
                  <a16:creationId xmlns:a16="http://schemas.microsoft.com/office/drawing/2014/main" id="{F8DCB2EE-1D6C-4E58-9C0C-BAD3A1545623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5" name="-">
            <a:extLst>
              <a:ext uri="{FF2B5EF4-FFF2-40B4-BE49-F238E27FC236}">
                <a16:creationId xmlns:a16="http://schemas.microsoft.com/office/drawing/2014/main" id="{DB190412-560D-46F3-9AE0-EDD0BD97E99C}"/>
              </a:ext>
            </a:extLst>
          </p:cNvPr>
          <p:cNvGrpSpPr/>
          <p:nvPr/>
        </p:nvGrpSpPr>
        <p:grpSpPr>
          <a:xfrm>
            <a:off x="11236407" y="4381868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6" name="-">
              <a:extLst>
                <a:ext uri="{FF2B5EF4-FFF2-40B4-BE49-F238E27FC236}">
                  <a16:creationId xmlns:a16="http://schemas.microsoft.com/office/drawing/2014/main" id="{0B770329-9ACD-4779-BD8F-6AAED178B83A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" name="Graphic 1069">
              <a:extLst>
                <a:ext uri="{FF2B5EF4-FFF2-40B4-BE49-F238E27FC236}">
                  <a16:creationId xmlns:a16="http://schemas.microsoft.com/office/drawing/2014/main" id="{AC80F549-7094-4787-8BAC-E325D5947E8C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64FE6676-0952-4C28-B06B-2C824FEE3A33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F219B3C2-867B-41FB-B2DE-DB474F8A362D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0" name="-">
            <a:extLst>
              <a:ext uri="{FF2B5EF4-FFF2-40B4-BE49-F238E27FC236}">
                <a16:creationId xmlns:a16="http://schemas.microsoft.com/office/drawing/2014/main" id="{641CFC29-9569-4918-A265-CA35F3EA83C9}"/>
              </a:ext>
            </a:extLst>
          </p:cNvPr>
          <p:cNvGrpSpPr/>
          <p:nvPr/>
        </p:nvGrpSpPr>
        <p:grpSpPr>
          <a:xfrm>
            <a:off x="11251482" y="495585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1" name="-">
              <a:extLst>
                <a:ext uri="{FF2B5EF4-FFF2-40B4-BE49-F238E27FC236}">
                  <a16:creationId xmlns:a16="http://schemas.microsoft.com/office/drawing/2014/main" id="{751872AB-6912-4A19-99F6-BF13761E579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-">
              <a:extLst>
                <a:ext uri="{FF2B5EF4-FFF2-40B4-BE49-F238E27FC236}">
                  <a16:creationId xmlns:a16="http://schemas.microsoft.com/office/drawing/2014/main" id="{BF1DC281-0E0D-42A8-9AC7-54C0717BB98A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-">
            <a:extLst>
              <a:ext uri="{FF2B5EF4-FFF2-40B4-BE49-F238E27FC236}">
                <a16:creationId xmlns:a16="http://schemas.microsoft.com/office/drawing/2014/main" id="{16E2F214-75B4-4C36-BDC3-195CF8BD2B31}"/>
              </a:ext>
            </a:extLst>
          </p:cNvPr>
          <p:cNvSpPr/>
          <p:nvPr/>
        </p:nvSpPr>
        <p:spPr>
          <a:xfrm>
            <a:off x="10610850" y="-1445609"/>
            <a:ext cx="3162299" cy="3162300"/>
          </a:xfrm>
          <a:custGeom>
            <a:avLst/>
            <a:gdLst>
              <a:gd name="connsiteX0" fmla="*/ 1581149 w 3162299"/>
              <a:gd name="connsiteY0" fmla="*/ 3162300 h 3162300"/>
              <a:gd name="connsiteX1" fmla="*/ 0 w 3162299"/>
              <a:gd name="connsiteY1" fmla="*/ 1581150 h 3162300"/>
              <a:gd name="connsiteX2" fmla="*/ 1581149 w 3162299"/>
              <a:gd name="connsiteY2" fmla="*/ 0 h 3162300"/>
              <a:gd name="connsiteX3" fmla="*/ 3162300 w 3162299"/>
              <a:gd name="connsiteY3" fmla="*/ 1581150 h 3162300"/>
              <a:gd name="connsiteX4" fmla="*/ 1581149 w 3162299"/>
              <a:gd name="connsiteY4" fmla="*/ 3162300 h 3162300"/>
              <a:gd name="connsiteX5" fmla="*/ 1581149 w 3162299"/>
              <a:gd name="connsiteY5" fmla="*/ 571500 h 3162300"/>
              <a:gd name="connsiteX6" fmla="*/ 571500 w 3162299"/>
              <a:gd name="connsiteY6" fmla="*/ 1581150 h 3162300"/>
              <a:gd name="connsiteX7" fmla="*/ 1581149 w 3162299"/>
              <a:gd name="connsiteY7" fmla="*/ 2590800 h 3162300"/>
              <a:gd name="connsiteX8" fmla="*/ 2590800 w 3162299"/>
              <a:gd name="connsiteY8" fmla="*/ 1581150 h 3162300"/>
              <a:gd name="connsiteX9" fmla="*/ 1581149 w 3162299"/>
              <a:gd name="connsiteY9" fmla="*/ 5715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62299" h="3162300">
                <a:moveTo>
                  <a:pt x="1581149" y="3162300"/>
                </a:moveTo>
                <a:cubicBezTo>
                  <a:pt x="709613" y="3162300"/>
                  <a:pt x="0" y="2452688"/>
                  <a:pt x="0" y="1581150"/>
                </a:cubicBezTo>
                <a:cubicBezTo>
                  <a:pt x="0" y="709613"/>
                  <a:pt x="709613" y="0"/>
                  <a:pt x="1581149" y="0"/>
                </a:cubicBezTo>
                <a:cubicBezTo>
                  <a:pt x="2452687" y="0"/>
                  <a:pt x="3162300" y="709613"/>
                  <a:pt x="3162300" y="1581150"/>
                </a:cubicBezTo>
                <a:cubicBezTo>
                  <a:pt x="3162300" y="2452688"/>
                  <a:pt x="2452687" y="3162300"/>
                  <a:pt x="1581149" y="3162300"/>
                </a:cubicBezTo>
                <a:close/>
                <a:moveTo>
                  <a:pt x="1581149" y="571500"/>
                </a:moveTo>
                <a:cubicBezTo>
                  <a:pt x="1024890" y="571500"/>
                  <a:pt x="571500" y="1024890"/>
                  <a:pt x="571500" y="1581150"/>
                </a:cubicBezTo>
                <a:cubicBezTo>
                  <a:pt x="571500" y="2137410"/>
                  <a:pt x="1024890" y="2590800"/>
                  <a:pt x="1581149" y="2590800"/>
                </a:cubicBezTo>
                <a:cubicBezTo>
                  <a:pt x="2137410" y="2590800"/>
                  <a:pt x="2590800" y="2137410"/>
                  <a:pt x="2590800" y="1581150"/>
                </a:cubicBezTo>
                <a:cubicBezTo>
                  <a:pt x="2590800" y="1024890"/>
                  <a:pt x="2137410" y="571500"/>
                  <a:pt x="1581149" y="571500"/>
                </a:cubicBezTo>
                <a:close/>
              </a:path>
            </a:pathLst>
          </a:custGeom>
          <a:noFill/>
          <a:ln w="50800" cap="flat">
            <a:solidFill>
              <a:srgbClr val="FE882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325B70EC-163C-4A3F-8B25-0A1B34EAA29C}"/>
              </a:ext>
            </a:extLst>
          </p:cNvPr>
          <p:cNvSpPr/>
          <p:nvPr/>
        </p:nvSpPr>
        <p:spPr>
          <a:xfrm rot="5400000">
            <a:off x="1772934" y="-1795628"/>
            <a:ext cx="2876550" cy="1959293"/>
          </a:xfrm>
          <a:custGeom>
            <a:avLst/>
            <a:gdLst>
              <a:gd name="connsiteX0" fmla="*/ 2850832 w 2876550"/>
              <a:gd name="connsiteY0" fmla="*/ 1902143 h 1959293"/>
              <a:gd name="connsiteX1" fmla="*/ 2876550 w 2876550"/>
              <a:gd name="connsiteY1" fmla="*/ 1930718 h 1959293"/>
              <a:gd name="connsiteX2" fmla="*/ 2850832 w 2876550"/>
              <a:gd name="connsiteY2" fmla="*/ 1959293 h 1959293"/>
              <a:gd name="connsiteX3" fmla="*/ 2825115 w 2876550"/>
              <a:gd name="connsiteY3" fmla="*/ 1930718 h 1959293"/>
              <a:gd name="connsiteX4" fmla="*/ 2850832 w 2876550"/>
              <a:gd name="connsiteY4" fmla="*/ 1902143 h 1959293"/>
              <a:gd name="connsiteX5" fmla="*/ 2684144 w 2876550"/>
              <a:gd name="connsiteY5" fmla="*/ 1902143 h 1959293"/>
              <a:gd name="connsiteX6" fmla="*/ 2709862 w 2876550"/>
              <a:gd name="connsiteY6" fmla="*/ 1930718 h 1959293"/>
              <a:gd name="connsiteX7" fmla="*/ 2684144 w 2876550"/>
              <a:gd name="connsiteY7" fmla="*/ 1959293 h 1959293"/>
              <a:gd name="connsiteX8" fmla="*/ 2658427 w 2876550"/>
              <a:gd name="connsiteY8" fmla="*/ 1930718 h 1959293"/>
              <a:gd name="connsiteX9" fmla="*/ 2684144 w 2876550"/>
              <a:gd name="connsiteY9" fmla="*/ 1902143 h 1959293"/>
              <a:gd name="connsiteX10" fmla="*/ 2518409 w 2876550"/>
              <a:gd name="connsiteY10" fmla="*/ 1902143 h 1959293"/>
              <a:gd name="connsiteX11" fmla="*/ 2544127 w 2876550"/>
              <a:gd name="connsiteY11" fmla="*/ 1930718 h 1959293"/>
              <a:gd name="connsiteX12" fmla="*/ 2518409 w 2876550"/>
              <a:gd name="connsiteY12" fmla="*/ 1959293 h 1959293"/>
              <a:gd name="connsiteX13" fmla="*/ 2492692 w 2876550"/>
              <a:gd name="connsiteY13" fmla="*/ 1930718 h 1959293"/>
              <a:gd name="connsiteX14" fmla="*/ 2518409 w 2876550"/>
              <a:gd name="connsiteY14" fmla="*/ 1902143 h 1959293"/>
              <a:gd name="connsiteX15" fmla="*/ 2352674 w 2876550"/>
              <a:gd name="connsiteY15" fmla="*/ 1902143 h 1959293"/>
              <a:gd name="connsiteX16" fmla="*/ 2378392 w 2876550"/>
              <a:gd name="connsiteY16" fmla="*/ 1930718 h 1959293"/>
              <a:gd name="connsiteX17" fmla="*/ 2352674 w 2876550"/>
              <a:gd name="connsiteY17" fmla="*/ 1959293 h 1959293"/>
              <a:gd name="connsiteX18" fmla="*/ 2326957 w 2876550"/>
              <a:gd name="connsiteY18" fmla="*/ 1930718 h 1959293"/>
              <a:gd name="connsiteX19" fmla="*/ 2352674 w 2876550"/>
              <a:gd name="connsiteY19" fmla="*/ 1902143 h 1959293"/>
              <a:gd name="connsiteX20" fmla="*/ 2185987 w 2876550"/>
              <a:gd name="connsiteY20" fmla="*/ 1902143 h 1959293"/>
              <a:gd name="connsiteX21" fmla="*/ 2211705 w 2876550"/>
              <a:gd name="connsiteY21" fmla="*/ 1930718 h 1959293"/>
              <a:gd name="connsiteX22" fmla="*/ 2185987 w 2876550"/>
              <a:gd name="connsiteY22" fmla="*/ 1959293 h 1959293"/>
              <a:gd name="connsiteX23" fmla="*/ 2160270 w 2876550"/>
              <a:gd name="connsiteY23" fmla="*/ 1930718 h 1959293"/>
              <a:gd name="connsiteX24" fmla="*/ 2185987 w 2876550"/>
              <a:gd name="connsiteY24" fmla="*/ 1902143 h 1959293"/>
              <a:gd name="connsiteX25" fmla="*/ 2020252 w 2876550"/>
              <a:gd name="connsiteY25" fmla="*/ 1902143 h 1959293"/>
              <a:gd name="connsiteX26" fmla="*/ 2045969 w 2876550"/>
              <a:gd name="connsiteY26" fmla="*/ 1930718 h 1959293"/>
              <a:gd name="connsiteX27" fmla="*/ 2020252 w 2876550"/>
              <a:gd name="connsiteY27" fmla="*/ 1959293 h 1959293"/>
              <a:gd name="connsiteX28" fmla="*/ 1994534 w 2876550"/>
              <a:gd name="connsiteY28" fmla="*/ 1930718 h 1959293"/>
              <a:gd name="connsiteX29" fmla="*/ 2020252 w 2876550"/>
              <a:gd name="connsiteY29" fmla="*/ 1902143 h 1959293"/>
              <a:gd name="connsiteX30" fmla="*/ 1853565 w 2876550"/>
              <a:gd name="connsiteY30" fmla="*/ 1902143 h 1959293"/>
              <a:gd name="connsiteX31" fmla="*/ 1879282 w 2876550"/>
              <a:gd name="connsiteY31" fmla="*/ 1930718 h 1959293"/>
              <a:gd name="connsiteX32" fmla="*/ 1853565 w 2876550"/>
              <a:gd name="connsiteY32" fmla="*/ 1959293 h 1959293"/>
              <a:gd name="connsiteX33" fmla="*/ 1827847 w 2876550"/>
              <a:gd name="connsiteY33" fmla="*/ 1930718 h 1959293"/>
              <a:gd name="connsiteX34" fmla="*/ 1853565 w 2876550"/>
              <a:gd name="connsiteY34" fmla="*/ 1902143 h 1959293"/>
              <a:gd name="connsiteX35" fmla="*/ 1687829 w 2876550"/>
              <a:gd name="connsiteY35" fmla="*/ 1902143 h 1959293"/>
              <a:gd name="connsiteX36" fmla="*/ 1713547 w 2876550"/>
              <a:gd name="connsiteY36" fmla="*/ 1930718 h 1959293"/>
              <a:gd name="connsiteX37" fmla="*/ 1687829 w 2876550"/>
              <a:gd name="connsiteY37" fmla="*/ 1959293 h 1959293"/>
              <a:gd name="connsiteX38" fmla="*/ 1662112 w 2876550"/>
              <a:gd name="connsiteY38" fmla="*/ 1930718 h 1959293"/>
              <a:gd name="connsiteX39" fmla="*/ 1687829 w 2876550"/>
              <a:gd name="connsiteY39" fmla="*/ 1902143 h 1959293"/>
              <a:gd name="connsiteX40" fmla="*/ 1521142 w 2876550"/>
              <a:gd name="connsiteY40" fmla="*/ 1902143 h 1959293"/>
              <a:gd name="connsiteX41" fmla="*/ 1546860 w 2876550"/>
              <a:gd name="connsiteY41" fmla="*/ 1930718 h 1959293"/>
              <a:gd name="connsiteX42" fmla="*/ 1521142 w 2876550"/>
              <a:gd name="connsiteY42" fmla="*/ 1959293 h 1959293"/>
              <a:gd name="connsiteX43" fmla="*/ 1495425 w 2876550"/>
              <a:gd name="connsiteY43" fmla="*/ 1930718 h 1959293"/>
              <a:gd name="connsiteX44" fmla="*/ 1521142 w 2876550"/>
              <a:gd name="connsiteY44" fmla="*/ 1902143 h 1959293"/>
              <a:gd name="connsiteX45" fmla="*/ 1355407 w 2876550"/>
              <a:gd name="connsiteY45" fmla="*/ 1902143 h 1959293"/>
              <a:gd name="connsiteX46" fmla="*/ 1381125 w 2876550"/>
              <a:gd name="connsiteY46" fmla="*/ 1930718 h 1959293"/>
              <a:gd name="connsiteX47" fmla="*/ 1355407 w 2876550"/>
              <a:gd name="connsiteY47" fmla="*/ 1959293 h 1959293"/>
              <a:gd name="connsiteX48" fmla="*/ 1329690 w 2876550"/>
              <a:gd name="connsiteY48" fmla="*/ 1930718 h 1959293"/>
              <a:gd name="connsiteX49" fmla="*/ 1355407 w 2876550"/>
              <a:gd name="connsiteY49" fmla="*/ 1902143 h 1959293"/>
              <a:gd name="connsiteX50" fmla="*/ 1188720 w 2876550"/>
              <a:gd name="connsiteY50" fmla="*/ 1902143 h 1959293"/>
              <a:gd name="connsiteX51" fmla="*/ 1214437 w 2876550"/>
              <a:gd name="connsiteY51" fmla="*/ 1930718 h 1959293"/>
              <a:gd name="connsiteX52" fmla="*/ 1188720 w 2876550"/>
              <a:gd name="connsiteY52" fmla="*/ 1959293 h 1959293"/>
              <a:gd name="connsiteX53" fmla="*/ 1163002 w 2876550"/>
              <a:gd name="connsiteY53" fmla="*/ 1930718 h 1959293"/>
              <a:gd name="connsiteX54" fmla="*/ 1188720 w 2876550"/>
              <a:gd name="connsiteY54" fmla="*/ 1902143 h 1959293"/>
              <a:gd name="connsiteX55" fmla="*/ 1022985 w 2876550"/>
              <a:gd name="connsiteY55" fmla="*/ 1902143 h 1959293"/>
              <a:gd name="connsiteX56" fmla="*/ 1048702 w 2876550"/>
              <a:gd name="connsiteY56" fmla="*/ 1930718 h 1959293"/>
              <a:gd name="connsiteX57" fmla="*/ 1022985 w 2876550"/>
              <a:gd name="connsiteY57" fmla="*/ 1959293 h 1959293"/>
              <a:gd name="connsiteX58" fmla="*/ 997267 w 2876550"/>
              <a:gd name="connsiteY58" fmla="*/ 1930718 h 1959293"/>
              <a:gd name="connsiteX59" fmla="*/ 1022985 w 2876550"/>
              <a:gd name="connsiteY59" fmla="*/ 1902143 h 1959293"/>
              <a:gd name="connsiteX60" fmla="*/ 857249 w 2876550"/>
              <a:gd name="connsiteY60" fmla="*/ 1902143 h 1959293"/>
              <a:gd name="connsiteX61" fmla="*/ 882967 w 2876550"/>
              <a:gd name="connsiteY61" fmla="*/ 1930718 h 1959293"/>
              <a:gd name="connsiteX62" fmla="*/ 857249 w 2876550"/>
              <a:gd name="connsiteY62" fmla="*/ 1959293 h 1959293"/>
              <a:gd name="connsiteX63" fmla="*/ 831532 w 2876550"/>
              <a:gd name="connsiteY63" fmla="*/ 1930718 h 1959293"/>
              <a:gd name="connsiteX64" fmla="*/ 857249 w 2876550"/>
              <a:gd name="connsiteY64" fmla="*/ 1902143 h 1959293"/>
              <a:gd name="connsiteX65" fmla="*/ 690562 w 2876550"/>
              <a:gd name="connsiteY65" fmla="*/ 1902143 h 1959293"/>
              <a:gd name="connsiteX66" fmla="*/ 716280 w 2876550"/>
              <a:gd name="connsiteY66" fmla="*/ 1930718 h 1959293"/>
              <a:gd name="connsiteX67" fmla="*/ 690562 w 2876550"/>
              <a:gd name="connsiteY67" fmla="*/ 1959293 h 1959293"/>
              <a:gd name="connsiteX68" fmla="*/ 664845 w 2876550"/>
              <a:gd name="connsiteY68" fmla="*/ 1930718 h 1959293"/>
              <a:gd name="connsiteX69" fmla="*/ 690562 w 2876550"/>
              <a:gd name="connsiteY69" fmla="*/ 1902143 h 1959293"/>
              <a:gd name="connsiteX70" fmla="*/ 524827 w 2876550"/>
              <a:gd name="connsiteY70" fmla="*/ 1902143 h 1959293"/>
              <a:gd name="connsiteX71" fmla="*/ 550545 w 2876550"/>
              <a:gd name="connsiteY71" fmla="*/ 1930718 h 1959293"/>
              <a:gd name="connsiteX72" fmla="*/ 524827 w 2876550"/>
              <a:gd name="connsiteY72" fmla="*/ 1959293 h 1959293"/>
              <a:gd name="connsiteX73" fmla="*/ 499110 w 2876550"/>
              <a:gd name="connsiteY73" fmla="*/ 1930718 h 1959293"/>
              <a:gd name="connsiteX74" fmla="*/ 524827 w 2876550"/>
              <a:gd name="connsiteY74" fmla="*/ 1902143 h 1959293"/>
              <a:gd name="connsiteX75" fmla="*/ 358139 w 2876550"/>
              <a:gd name="connsiteY75" fmla="*/ 1902143 h 1959293"/>
              <a:gd name="connsiteX76" fmla="*/ 383857 w 2876550"/>
              <a:gd name="connsiteY76" fmla="*/ 1930718 h 1959293"/>
              <a:gd name="connsiteX77" fmla="*/ 358139 w 2876550"/>
              <a:gd name="connsiteY77" fmla="*/ 1959293 h 1959293"/>
              <a:gd name="connsiteX78" fmla="*/ 332422 w 2876550"/>
              <a:gd name="connsiteY78" fmla="*/ 1930718 h 1959293"/>
              <a:gd name="connsiteX79" fmla="*/ 358139 w 2876550"/>
              <a:gd name="connsiteY79" fmla="*/ 1902143 h 1959293"/>
              <a:gd name="connsiteX80" fmla="*/ 192405 w 2876550"/>
              <a:gd name="connsiteY80" fmla="*/ 1902143 h 1959293"/>
              <a:gd name="connsiteX81" fmla="*/ 218122 w 2876550"/>
              <a:gd name="connsiteY81" fmla="*/ 1930718 h 1959293"/>
              <a:gd name="connsiteX82" fmla="*/ 192405 w 2876550"/>
              <a:gd name="connsiteY82" fmla="*/ 1959293 h 1959293"/>
              <a:gd name="connsiteX83" fmla="*/ 166687 w 2876550"/>
              <a:gd name="connsiteY83" fmla="*/ 1930718 h 1959293"/>
              <a:gd name="connsiteX84" fmla="*/ 192405 w 2876550"/>
              <a:gd name="connsiteY84" fmla="*/ 1902143 h 1959293"/>
              <a:gd name="connsiteX85" fmla="*/ 25718 w 2876550"/>
              <a:gd name="connsiteY85" fmla="*/ 1902143 h 1959293"/>
              <a:gd name="connsiteX86" fmla="*/ 51435 w 2876550"/>
              <a:gd name="connsiteY86" fmla="*/ 1930718 h 1959293"/>
              <a:gd name="connsiteX87" fmla="*/ 25718 w 2876550"/>
              <a:gd name="connsiteY87" fmla="*/ 1959293 h 1959293"/>
              <a:gd name="connsiteX88" fmla="*/ 0 w 2876550"/>
              <a:gd name="connsiteY88" fmla="*/ 1930718 h 1959293"/>
              <a:gd name="connsiteX89" fmla="*/ 25718 w 2876550"/>
              <a:gd name="connsiteY89" fmla="*/ 1902143 h 1959293"/>
              <a:gd name="connsiteX90" fmla="*/ 2850832 w 2876550"/>
              <a:gd name="connsiteY90" fmla="*/ 1690688 h 1959293"/>
              <a:gd name="connsiteX91" fmla="*/ 2876550 w 2876550"/>
              <a:gd name="connsiteY91" fmla="*/ 1719263 h 1959293"/>
              <a:gd name="connsiteX92" fmla="*/ 2850832 w 2876550"/>
              <a:gd name="connsiteY92" fmla="*/ 1747838 h 1959293"/>
              <a:gd name="connsiteX93" fmla="*/ 2825115 w 2876550"/>
              <a:gd name="connsiteY93" fmla="*/ 1719263 h 1959293"/>
              <a:gd name="connsiteX94" fmla="*/ 2850832 w 2876550"/>
              <a:gd name="connsiteY94" fmla="*/ 1690688 h 1959293"/>
              <a:gd name="connsiteX95" fmla="*/ 2684144 w 2876550"/>
              <a:gd name="connsiteY95" fmla="*/ 1690688 h 1959293"/>
              <a:gd name="connsiteX96" fmla="*/ 2709862 w 2876550"/>
              <a:gd name="connsiteY96" fmla="*/ 1719263 h 1959293"/>
              <a:gd name="connsiteX97" fmla="*/ 2684144 w 2876550"/>
              <a:gd name="connsiteY97" fmla="*/ 1747838 h 1959293"/>
              <a:gd name="connsiteX98" fmla="*/ 2658427 w 2876550"/>
              <a:gd name="connsiteY98" fmla="*/ 1719263 h 1959293"/>
              <a:gd name="connsiteX99" fmla="*/ 2684144 w 2876550"/>
              <a:gd name="connsiteY99" fmla="*/ 1690688 h 1959293"/>
              <a:gd name="connsiteX100" fmla="*/ 2518409 w 2876550"/>
              <a:gd name="connsiteY100" fmla="*/ 1690688 h 1959293"/>
              <a:gd name="connsiteX101" fmla="*/ 2544127 w 2876550"/>
              <a:gd name="connsiteY101" fmla="*/ 1719263 h 1959293"/>
              <a:gd name="connsiteX102" fmla="*/ 2518409 w 2876550"/>
              <a:gd name="connsiteY102" fmla="*/ 1747838 h 1959293"/>
              <a:gd name="connsiteX103" fmla="*/ 2492692 w 2876550"/>
              <a:gd name="connsiteY103" fmla="*/ 1719263 h 1959293"/>
              <a:gd name="connsiteX104" fmla="*/ 2518409 w 2876550"/>
              <a:gd name="connsiteY104" fmla="*/ 1690688 h 1959293"/>
              <a:gd name="connsiteX105" fmla="*/ 2352674 w 2876550"/>
              <a:gd name="connsiteY105" fmla="*/ 1690688 h 1959293"/>
              <a:gd name="connsiteX106" fmla="*/ 2378392 w 2876550"/>
              <a:gd name="connsiteY106" fmla="*/ 1719263 h 1959293"/>
              <a:gd name="connsiteX107" fmla="*/ 2352674 w 2876550"/>
              <a:gd name="connsiteY107" fmla="*/ 1747838 h 1959293"/>
              <a:gd name="connsiteX108" fmla="*/ 2326957 w 2876550"/>
              <a:gd name="connsiteY108" fmla="*/ 1719263 h 1959293"/>
              <a:gd name="connsiteX109" fmla="*/ 2352674 w 2876550"/>
              <a:gd name="connsiteY109" fmla="*/ 1690688 h 1959293"/>
              <a:gd name="connsiteX110" fmla="*/ 2185987 w 2876550"/>
              <a:gd name="connsiteY110" fmla="*/ 1690688 h 1959293"/>
              <a:gd name="connsiteX111" fmla="*/ 2211705 w 2876550"/>
              <a:gd name="connsiteY111" fmla="*/ 1719263 h 1959293"/>
              <a:gd name="connsiteX112" fmla="*/ 2185987 w 2876550"/>
              <a:gd name="connsiteY112" fmla="*/ 1747838 h 1959293"/>
              <a:gd name="connsiteX113" fmla="*/ 2160270 w 2876550"/>
              <a:gd name="connsiteY113" fmla="*/ 1719263 h 1959293"/>
              <a:gd name="connsiteX114" fmla="*/ 2185987 w 2876550"/>
              <a:gd name="connsiteY114" fmla="*/ 1690688 h 1959293"/>
              <a:gd name="connsiteX115" fmla="*/ 2020252 w 2876550"/>
              <a:gd name="connsiteY115" fmla="*/ 1690688 h 1959293"/>
              <a:gd name="connsiteX116" fmla="*/ 2045969 w 2876550"/>
              <a:gd name="connsiteY116" fmla="*/ 1719263 h 1959293"/>
              <a:gd name="connsiteX117" fmla="*/ 2020252 w 2876550"/>
              <a:gd name="connsiteY117" fmla="*/ 1747838 h 1959293"/>
              <a:gd name="connsiteX118" fmla="*/ 1994534 w 2876550"/>
              <a:gd name="connsiteY118" fmla="*/ 1719263 h 1959293"/>
              <a:gd name="connsiteX119" fmla="*/ 2020252 w 2876550"/>
              <a:gd name="connsiteY119" fmla="*/ 1690688 h 1959293"/>
              <a:gd name="connsiteX120" fmla="*/ 1853565 w 2876550"/>
              <a:gd name="connsiteY120" fmla="*/ 1690688 h 1959293"/>
              <a:gd name="connsiteX121" fmla="*/ 1879282 w 2876550"/>
              <a:gd name="connsiteY121" fmla="*/ 1719263 h 1959293"/>
              <a:gd name="connsiteX122" fmla="*/ 1853565 w 2876550"/>
              <a:gd name="connsiteY122" fmla="*/ 1747838 h 1959293"/>
              <a:gd name="connsiteX123" fmla="*/ 1827847 w 2876550"/>
              <a:gd name="connsiteY123" fmla="*/ 1719263 h 1959293"/>
              <a:gd name="connsiteX124" fmla="*/ 1853565 w 2876550"/>
              <a:gd name="connsiteY124" fmla="*/ 1690688 h 1959293"/>
              <a:gd name="connsiteX125" fmla="*/ 1687829 w 2876550"/>
              <a:gd name="connsiteY125" fmla="*/ 1690688 h 1959293"/>
              <a:gd name="connsiteX126" fmla="*/ 1713547 w 2876550"/>
              <a:gd name="connsiteY126" fmla="*/ 1719263 h 1959293"/>
              <a:gd name="connsiteX127" fmla="*/ 1687829 w 2876550"/>
              <a:gd name="connsiteY127" fmla="*/ 1747838 h 1959293"/>
              <a:gd name="connsiteX128" fmla="*/ 1662112 w 2876550"/>
              <a:gd name="connsiteY128" fmla="*/ 1719263 h 1959293"/>
              <a:gd name="connsiteX129" fmla="*/ 1687829 w 2876550"/>
              <a:gd name="connsiteY129" fmla="*/ 1690688 h 1959293"/>
              <a:gd name="connsiteX130" fmla="*/ 1521142 w 2876550"/>
              <a:gd name="connsiteY130" fmla="*/ 1690688 h 1959293"/>
              <a:gd name="connsiteX131" fmla="*/ 1546860 w 2876550"/>
              <a:gd name="connsiteY131" fmla="*/ 1719263 h 1959293"/>
              <a:gd name="connsiteX132" fmla="*/ 1521142 w 2876550"/>
              <a:gd name="connsiteY132" fmla="*/ 1747838 h 1959293"/>
              <a:gd name="connsiteX133" fmla="*/ 1495425 w 2876550"/>
              <a:gd name="connsiteY133" fmla="*/ 1719263 h 1959293"/>
              <a:gd name="connsiteX134" fmla="*/ 1521142 w 2876550"/>
              <a:gd name="connsiteY134" fmla="*/ 1690688 h 1959293"/>
              <a:gd name="connsiteX135" fmla="*/ 1355407 w 2876550"/>
              <a:gd name="connsiteY135" fmla="*/ 1690688 h 1959293"/>
              <a:gd name="connsiteX136" fmla="*/ 1381125 w 2876550"/>
              <a:gd name="connsiteY136" fmla="*/ 1719263 h 1959293"/>
              <a:gd name="connsiteX137" fmla="*/ 1355407 w 2876550"/>
              <a:gd name="connsiteY137" fmla="*/ 1747838 h 1959293"/>
              <a:gd name="connsiteX138" fmla="*/ 1329690 w 2876550"/>
              <a:gd name="connsiteY138" fmla="*/ 1719263 h 1959293"/>
              <a:gd name="connsiteX139" fmla="*/ 1355407 w 2876550"/>
              <a:gd name="connsiteY139" fmla="*/ 1690688 h 1959293"/>
              <a:gd name="connsiteX140" fmla="*/ 1188720 w 2876550"/>
              <a:gd name="connsiteY140" fmla="*/ 1690688 h 1959293"/>
              <a:gd name="connsiteX141" fmla="*/ 1214437 w 2876550"/>
              <a:gd name="connsiteY141" fmla="*/ 1719263 h 1959293"/>
              <a:gd name="connsiteX142" fmla="*/ 1188720 w 2876550"/>
              <a:gd name="connsiteY142" fmla="*/ 1747838 h 1959293"/>
              <a:gd name="connsiteX143" fmla="*/ 1163002 w 2876550"/>
              <a:gd name="connsiteY143" fmla="*/ 1719263 h 1959293"/>
              <a:gd name="connsiteX144" fmla="*/ 1188720 w 2876550"/>
              <a:gd name="connsiteY144" fmla="*/ 1690688 h 1959293"/>
              <a:gd name="connsiteX145" fmla="*/ 1022985 w 2876550"/>
              <a:gd name="connsiteY145" fmla="*/ 1690688 h 1959293"/>
              <a:gd name="connsiteX146" fmla="*/ 1048702 w 2876550"/>
              <a:gd name="connsiteY146" fmla="*/ 1719263 h 1959293"/>
              <a:gd name="connsiteX147" fmla="*/ 1022985 w 2876550"/>
              <a:gd name="connsiteY147" fmla="*/ 1747838 h 1959293"/>
              <a:gd name="connsiteX148" fmla="*/ 997267 w 2876550"/>
              <a:gd name="connsiteY148" fmla="*/ 1719263 h 1959293"/>
              <a:gd name="connsiteX149" fmla="*/ 1022985 w 2876550"/>
              <a:gd name="connsiteY149" fmla="*/ 1690688 h 1959293"/>
              <a:gd name="connsiteX150" fmla="*/ 857249 w 2876550"/>
              <a:gd name="connsiteY150" fmla="*/ 1690688 h 1959293"/>
              <a:gd name="connsiteX151" fmla="*/ 882967 w 2876550"/>
              <a:gd name="connsiteY151" fmla="*/ 1719263 h 1959293"/>
              <a:gd name="connsiteX152" fmla="*/ 857249 w 2876550"/>
              <a:gd name="connsiteY152" fmla="*/ 1747838 h 1959293"/>
              <a:gd name="connsiteX153" fmla="*/ 831532 w 2876550"/>
              <a:gd name="connsiteY153" fmla="*/ 1719263 h 1959293"/>
              <a:gd name="connsiteX154" fmla="*/ 857249 w 2876550"/>
              <a:gd name="connsiteY154" fmla="*/ 1690688 h 1959293"/>
              <a:gd name="connsiteX155" fmla="*/ 690562 w 2876550"/>
              <a:gd name="connsiteY155" fmla="*/ 1690688 h 1959293"/>
              <a:gd name="connsiteX156" fmla="*/ 716280 w 2876550"/>
              <a:gd name="connsiteY156" fmla="*/ 1719263 h 1959293"/>
              <a:gd name="connsiteX157" fmla="*/ 690562 w 2876550"/>
              <a:gd name="connsiteY157" fmla="*/ 1747838 h 1959293"/>
              <a:gd name="connsiteX158" fmla="*/ 664845 w 2876550"/>
              <a:gd name="connsiteY158" fmla="*/ 1719263 h 1959293"/>
              <a:gd name="connsiteX159" fmla="*/ 690562 w 2876550"/>
              <a:gd name="connsiteY159" fmla="*/ 1690688 h 1959293"/>
              <a:gd name="connsiteX160" fmla="*/ 524827 w 2876550"/>
              <a:gd name="connsiteY160" fmla="*/ 1690688 h 1959293"/>
              <a:gd name="connsiteX161" fmla="*/ 550545 w 2876550"/>
              <a:gd name="connsiteY161" fmla="*/ 1719263 h 1959293"/>
              <a:gd name="connsiteX162" fmla="*/ 524827 w 2876550"/>
              <a:gd name="connsiteY162" fmla="*/ 1747838 h 1959293"/>
              <a:gd name="connsiteX163" fmla="*/ 499110 w 2876550"/>
              <a:gd name="connsiteY163" fmla="*/ 1719263 h 1959293"/>
              <a:gd name="connsiteX164" fmla="*/ 524827 w 2876550"/>
              <a:gd name="connsiteY164" fmla="*/ 1690688 h 1959293"/>
              <a:gd name="connsiteX165" fmla="*/ 358139 w 2876550"/>
              <a:gd name="connsiteY165" fmla="*/ 1690688 h 1959293"/>
              <a:gd name="connsiteX166" fmla="*/ 383857 w 2876550"/>
              <a:gd name="connsiteY166" fmla="*/ 1719263 h 1959293"/>
              <a:gd name="connsiteX167" fmla="*/ 358139 w 2876550"/>
              <a:gd name="connsiteY167" fmla="*/ 1747838 h 1959293"/>
              <a:gd name="connsiteX168" fmla="*/ 332422 w 2876550"/>
              <a:gd name="connsiteY168" fmla="*/ 1719263 h 1959293"/>
              <a:gd name="connsiteX169" fmla="*/ 358139 w 2876550"/>
              <a:gd name="connsiteY169" fmla="*/ 1690688 h 1959293"/>
              <a:gd name="connsiteX170" fmla="*/ 192405 w 2876550"/>
              <a:gd name="connsiteY170" fmla="*/ 1690688 h 1959293"/>
              <a:gd name="connsiteX171" fmla="*/ 218122 w 2876550"/>
              <a:gd name="connsiteY171" fmla="*/ 1719263 h 1959293"/>
              <a:gd name="connsiteX172" fmla="*/ 192405 w 2876550"/>
              <a:gd name="connsiteY172" fmla="*/ 1747838 h 1959293"/>
              <a:gd name="connsiteX173" fmla="*/ 166687 w 2876550"/>
              <a:gd name="connsiteY173" fmla="*/ 1719263 h 1959293"/>
              <a:gd name="connsiteX174" fmla="*/ 192405 w 2876550"/>
              <a:gd name="connsiteY174" fmla="*/ 1690688 h 1959293"/>
              <a:gd name="connsiteX175" fmla="*/ 25718 w 2876550"/>
              <a:gd name="connsiteY175" fmla="*/ 1690688 h 1959293"/>
              <a:gd name="connsiteX176" fmla="*/ 51435 w 2876550"/>
              <a:gd name="connsiteY176" fmla="*/ 1719263 h 1959293"/>
              <a:gd name="connsiteX177" fmla="*/ 25718 w 2876550"/>
              <a:gd name="connsiteY177" fmla="*/ 1747838 h 1959293"/>
              <a:gd name="connsiteX178" fmla="*/ 0 w 2876550"/>
              <a:gd name="connsiteY178" fmla="*/ 1719263 h 1959293"/>
              <a:gd name="connsiteX179" fmla="*/ 25718 w 2876550"/>
              <a:gd name="connsiteY179" fmla="*/ 1690688 h 1959293"/>
              <a:gd name="connsiteX180" fmla="*/ 2020252 w 2876550"/>
              <a:gd name="connsiteY180" fmla="*/ 1480185 h 1959293"/>
              <a:gd name="connsiteX181" fmla="*/ 2045969 w 2876550"/>
              <a:gd name="connsiteY181" fmla="*/ 1508760 h 1959293"/>
              <a:gd name="connsiteX182" fmla="*/ 2020252 w 2876550"/>
              <a:gd name="connsiteY182" fmla="*/ 1537335 h 1959293"/>
              <a:gd name="connsiteX183" fmla="*/ 1994534 w 2876550"/>
              <a:gd name="connsiteY183" fmla="*/ 1508760 h 1959293"/>
              <a:gd name="connsiteX184" fmla="*/ 2020252 w 2876550"/>
              <a:gd name="connsiteY184" fmla="*/ 1480185 h 1959293"/>
              <a:gd name="connsiteX185" fmla="*/ 1853565 w 2876550"/>
              <a:gd name="connsiteY185" fmla="*/ 1480185 h 1959293"/>
              <a:gd name="connsiteX186" fmla="*/ 1879282 w 2876550"/>
              <a:gd name="connsiteY186" fmla="*/ 1508760 h 1959293"/>
              <a:gd name="connsiteX187" fmla="*/ 1853565 w 2876550"/>
              <a:gd name="connsiteY187" fmla="*/ 1537335 h 1959293"/>
              <a:gd name="connsiteX188" fmla="*/ 1827847 w 2876550"/>
              <a:gd name="connsiteY188" fmla="*/ 1508760 h 1959293"/>
              <a:gd name="connsiteX189" fmla="*/ 1853565 w 2876550"/>
              <a:gd name="connsiteY189" fmla="*/ 1480185 h 1959293"/>
              <a:gd name="connsiteX190" fmla="*/ 1687829 w 2876550"/>
              <a:gd name="connsiteY190" fmla="*/ 1480185 h 1959293"/>
              <a:gd name="connsiteX191" fmla="*/ 1713547 w 2876550"/>
              <a:gd name="connsiteY191" fmla="*/ 1508760 h 1959293"/>
              <a:gd name="connsiteX192" fmla="*/ 1687829 w 2876550"/>
              <a:gd name="connsiteY192" fmla="*/ 1537335 h 1959293"/>
              <a:gd name="connsiteX193" fmla="*/ 1662112 w 2876550"/>
              <a:gd name="connsiteY193" fmla="*/ 1508760 h 1959293"/>
              <a:gd name="connsiteX194" fmla="*/ 1687829 w 2876550"/>
              <a:gd name="connsiteY194" fmla="*/ 1480185 h 1959293"/>
              <a:gd name="connsiteX195" fmla="*/ 1521142 w 2876550"/>
              <a:gd name="connsiteY195" fmla="*/ 1480185 h 1959293"/>
              <a:gd name="connsiteX196" fmla="*/ 1546860 w 2876550"/>
              <a:gd name="connsiteY196" fmla="*/ 1508760 h 1959293"/>
              <a:gd name="connsiteX197" fmla="*/ 1521142 w 2876550"/>
              <a:gd name="connsiteY197" fmla="*/ 1537335 h 1959293"/>
              <a:gd name="connsiteX198" fmla="*/ 1495425 w 2876550"/>
              <a:gd name="connsiteY198" fmla="*/ 1508760 h 1959293"/>
              <a:gd name="connsiteX199" fmla="*/ 1521142 w 2876550"/>
              <a:gd name="connsiteY199" fmla="*/ 1480185 h 1959293"/>
              <a:gd name="connsiteX200" fmla="*/ 1355407 w 2876550"/>
              <a:gd name="connsiteY200" fmla="*/ 1480185 h 1959293"/>
              <a:gd name="connsiteX201" fmla="*/ 1381125 w 2876550"/>
              <a:gd name="connsiteY201" fmla="*/ 1508760 h 1959293"/>
              <a:gd name="connsiteX202" fmla="*/ 1355407 w 2876550"/>
              <a:gd name="connsiteY202" fmla="*/ 1537335 h 1959293"/>
              <a:gd name="connsiteX203" fmla="*/ 1329690 w 2876550"/>
              <a:gd name="connsiteY203" fmla="*/ 1508760 h 1959293"/>
              <a:gd name="connsiteX204" fmla="*/ 1355407 w 2876550"/>
              <a:gd name="connsiteY204" fmla="*/ 1480185 h 1959293"/>
              <a:gd name="connsiteX205" fmla="*/ 1188720 w 2876550"/>
              <a:gd name="connsiteY205" fmla="*/ 1480185 h 1959293"/>
              <a:gd name="connsiteX206" fmla="*/ 1214437 w 2876550"/>
              <a:gd name="connsiteY206" fmla="*/ 1508760 h 1959293"/>
              <a:gd name="connsiteX207" fmla="*/ 1188720 w 2876550"/>
              <a:gd name="connsiteY207" fmla="*/ 1537335 h 1959293"/>
              <a:gd name="connsiteX208" fmla="*/ 1163002 w 2876550"/>
              <a:gd name="connsiteY208" fmla="*/ 1508760 h 1959293"/>
              <a:gd name="connsiteX209" fmla="*/ 1188720 w 2876550"/>
              <a:gd name="connsiteY209" fmla="*/ 1480185 h 1959293"/>
              <a:gd name="connsiteX210" fmla="*/ 1022985 w 2876550"/>
              <a:gd name="connsiteY210" fmla="*/ 1480185 h 1959293"/>
              <a:gd name="connsiteX211" fmla="*/ 1048702 w 2876550"/>
              <a:gd name="connsiteY211" fmla="*/ 1508760 h 1959293"/>
              <a:gd name="connsiteX212" fmla="*/ 1022985 w 2876550"/>
              <a:gd name="connsiteY212" fmla="*/ 1537335 h 1959293"/>
              <a:gd name="connsiteX213" fmla="*/ 997267 w 2876550"/>
              <a:gd name="connsiteY213" fmla="*/ 1508760 h 1959293"/>
              <a:gd name="connsiteX214" fmla="*/ 1022985 w 2876550"/>
              <a:gd name="connsiteY214" fmla="*/ 1480185 h 1959293"/>
              <a:gd name="connsiteX215" fmla="*/ 857249 w 2876550"/>
              <a:gd name="connsiteY215" fmla="*/ 1480185 h 1959293"/>
              <a:gd name="connsiteX216" fmla="*/ 882967 w 2876550"/>
              <a:gd name="connsiteY216" fmla="*/ 1508760 h 1959293"/>
              <a:gd name="connsiteX217" fmla="*/ 857249 w 2876550"/>
              <a:gd name="connsiteY217" fmla="*/ 1537335 h 1959293"/>
              <a:gd name="connsiteX218" fmla="*/ 831532 w 2876550"/>
              <a:gd name="connsiteY218" fmla="*/ 1508760 h 1959293"/>
              <a:gd name="connsiteX219" fmla="*/ 857249 w 2876550"/>
              <a:gd name="connsiteY219" fmla="*/ 1480185 h 1959293"/>
              <a:gd name="connsiteX220" fmla="*/ 690562 w 2876550"/>
              <a:gd name="connsiteY220" fmla="*/ 1480185 h 1959293"/>
              <a:gd name="connsiteX221" fmla="*/ 716280 w 2876550"/>
              <a:gd name="connsiteY221" fmla="*/ 1508760 h 1959293"/>
              <a:gd name="connsiteX222" fmla="*/ 690562 w 2876550"/>
              <a:gd name="connsiteY222" fmla="*/ 1537335 h 1959293"/>
              <a:gd name="connsiteX223" fmla="*/ 664845 w 2876550"/>
              <a:gd name="connsiteY223" fmla="*/ 1508760 h 1959293"/>
              <a:gd name="connsiteX224" fmla="*/ 690562 w 2876550"/>
              <a:gd name="connsiteY224" fmla="*/ 1480185 h 1959293"/>
              <a:gd name="connsiteX225" fmla="*/ 524827 w 2876550"/>
              <a:gd name="connsiteY225" fmla="*/ 1480185 h 1959293"/>
              <a:gd name="connsiteX226" fmla="*/ 550545 w 2876550"/>
              <a:gd name="connsiteY226" fmla="*/ 1508760 h 1959293"/>
              <a:gd name="connsiteX227" fmla="*/ 524827 w 2876550"/>
              <a:gd name="connsiteY227" fmla="*/ 1537335 h 1959293"/>
              <a:gd name="connsiteX228" fmla="*/ 499110 w 2876550"/>
              <a:gd name="connsiteY228" fmla="*/ 1508760 h 1959293"/>
              <a:gd name="connsiteX229" fmla="*/ 524827 w 2876550"/>
              <a:gd name="connsiteY229" fmla="*/ 1480185 h 1959293"/>
              <a:gd name="connsiteX230" fmla="*/ 358139 w 2876550"/>
              <a:gd name="connsiteY230" fmla="*/ 1480185 h 1959293"/>
              <a:gd name="connsiteX231" fmla="*/ 383857 w 2876550"/>
              <a:gd name="connsiteY231" fmla="*/ 1508760 h 1959293"/>
              <a:gd name="connsiteX232" fmla="*/ 358139 w 2876550"/>
              <a:gd name="connsiteY232" fmla="*/ 1537335 h 1959293"/>
              <a:gd name="connsiteX233" fmla="*/ 332422 w 2876550"/>
              <a:gd name="connsiteY233" fmla="*/ 1508760 h 1959293"/>
              <a:gd name="connsiteX234" fmla="*/ 358139 w 2876550"/>
              <a:gd name="connsiteY234" fmla="*/ 1480185 h 1959293"/>
              <a:gd name="connsiteX235" fmla="*/ 192405 w 2876550"/>
              <a:gd name="connsiteY235" fmla="*/ 1480185 h 1959293"/>
              <a:gd name="connsiteX236" fmla="*/ 218122 w 2876550"/>
              <a:gd name="connsiteY236" fmla="*/ 1508760 h 1959293"/>
              <a:gd name="connsiteX237" fmla="*/ 192405 w 2876550"/>
              <a:gd name="connsiteY237" fmla="*/ 1537335 h 1959293"/>
              <a:gd name="connsiteX238" fmla="*/ 166687 w 2876550"/>
              <a:gd name="connsiteY238" fmla="*/ 1508760 h 1959293"/>
              <a:gd name="connsiteX239" fmla="*/ 192405 w 2876550"/>
              <a:gd name="connsiteY239" fmla="*/ 1480185 h 1959293"/>
              <a:gd name="connsiteX240" fmla="*/ 25718 w 2876550"/>
              <a:gd name="connsiteY240" fmla="*/ 1480185 h 1959293"/>
              <a:gd name="connsiteX241" fmla="*/ 51435 w 2876550"/>
              <a:gd name="connsiteY241" fmla="*/ 1508760 h 1959293"/>
              <a:gd name="connsiteX242" fmla="*/ 25718 w 2876550"/>
              <a:gd name="connsiteY242" fmla="*/ 1537335 h 1959293"/>
              <a:gd name="connsiteX243" fmla="*/ 0 w 2876550"/>
              <a:gd name="connsiteY243" fmla="*/ 1508760 h 1959293"/>
              <a:gd name="connsiteX244" fmla="*/ 25718 w 2876550"/>
              <a:gd name="connsiteY244" fmla="*/ 1480185 h 1959293"/>
              <a:gd name="connsiteX245" fmla="*/ 2850832 w 2876550"/>
              <a:gd name="connsiteY245" fmla="*/ 1479233 h 1959293"/>
              <a:gd name="connsiteX246" fmla="*/ 2876550 w 2876550"/>
              <a:gd name="connsiteY246" fmla="*/ 1507808 h 1959293"/>
              <a:gd name="connsiteX247" fmla="*/ 2850832 w 2876550"/>
              <a:gd name="connsiteY247" fmla="*/ 1536383 h 1959293"/>
              <a:gd name="connsiteX248" fmla="*/ 2825115 w 2876550"/>
              <a:gd name="connsiteY248" fmla="*/ 1507808 h 1959293"/>
              <a:gd name="connsiteX249" fmla="*/ 2850832 w 2876550"/>
              <a:gd name="connsiteY249" fmla="*/ 1479233 h 1959293"/>
              <a:gd name="connsiteX250" fmla="*/ 2684144 w 2876550"/>
              <a:gd name="connsiteY250" fmla="*/ 1479233 h 1959293"/>
              <a:gd name="connsiteX251" fmla="*/ 2709862 w 2876550"/>
              <a:gd name="connsiteY251" fmla="*/ 1507808 h 1959293"/>
              <a:gd name="connsiteX252" fmla="*/ 2684144 w 2876550"/>
              <a:gd name="connsiteY252" fmla="*/ 1536383 h 1959293"/>
              <a:gd name="connsiteX253" fmla="*/ 2658427 w 2876550"/>
              <a:gd name="connsiteY253" fmla="*/ 1507808 h 1959293"/>
              <a:gd name="connsiteX254" fmla="*/ 2684144 w 2876550"/>
              <a:gd name="connsiteY254" fmla="*/ 1479233 h 1959293"/>
              <a:gd name="connsiteX255" fmla="*/ 2518409 w 2876550"/>
              <a:gd name="connsiteY255" fmla="*/ 1479233 h 1959293"/>
              <a:gd name="connsiteX256" fmla="*/ 2544127 w 2876550"/>
              <a:gd name="connsiteY256" fmla="*/ 1507808 h 1959293"/>
              <a:gd name="connsiteX257" fmla="*/ 2518409 w 2876550"/>
              <a:gd name="connsiteY257" fmla="*/ 1536383 h 1959293"/>
              <a:gd name="connsiteX258" fmla="*/ 2492692 w 2876550"/>
              <a:gd name="connsiteY258" fmla="*/ 1507808 h 1959293"/>
              <a:gd name="connsiteX259" fmla="*/ 2518409 w 2876550"/>
              <a:gd name="connsiteY259" fmla="*/ 1479233 h 1959293"/>
              <a:gd name="connsiteX260" fmla="*/ 2352674 w 2876550"/>
              <a:gd name="connsiteY260" fmla="*/ 1479233 h 1959293"/>
              <a:gd name="connsiteX261" fmla="*/ 2378392 w 2876550"/>
              <a:gd name="connsiteY261" fmla="*/ 1507808 h 1959293"/>
              <a:gd name="connsiteX262" fmla="*/ 2352674 w 2876550"/>
              <a:gd name="connsiteY262" fmla="*/ 1536383 h 1959293"/>
              <a:gd name="connsiteX263" fmla="*/ 2326957 w 2876550"/>
              <a:gd name="connsiteY263" fmla="*/ 1507808 h 1959293"/>
              <a:gd name="connsiteX264" fmla="*/ 2352674 w 2876550"/>
              <a:gd name="connsiteY264" fmla="*/ 1479233 h 1959293"/>
              <a:gd name="connsiteX265" fmla="*/ 2185987 w 2876550"/>
              <a:gd name="connsiteY265" fmla="*/ 1479233 h 1959293"/>
              <a:gd name="connsiteX266" fmla="*/ 2211705 w 2876550"/>
              <a:gd name="connsiteY266" fmla="*/ 1507808 h 1959293"/>
              <a:gd name="connsiteX267" fmla="*/ 2185987 w 2876550"/>
              <a:gd name="connsiteY267" fmla="*/ 1536383 h 1959293"/>
              <a:gd name="connsiteX268" fmla="*/ 2160270 w 2876550"/>
              <a:gd name="connsiteY268" fmla="*/ 1507808 h 1959293"/>
              <a:gd name="connsiteX269" fmla="*/ 2185987 w 2876550"/>
              <a:gd name="connsiteY269" fmla="*/ 1479233 h 1959293"/>
              <a:gd name="connsiteX270" fmla="*/ 2850832 w 2876550"/>
              <a:gd name="connsiteY270" fmla="*/ 1267778 h 1959293"/>
              <a:gd name="connsiteX271" fmla="*/ 2876550 w 2876550"/>
              <a:gd name="connsiteY271" fmla="*/ 1296353 h 1959293"/>
              <a:gd name="connsiteX272" fmla="*/ 2850832 w 2876550"/>
              <a:gd name="connsiteY272" fmla="*/ 1324928 h 1959293"/>
              <a:gd name="connsiteX273" fmla="*/ 2825115 w 2876550"/>
              <a:gd name="connsiteY273" fmla="*/ 1296353 h 1959293"/>
              <a:gd name="connsiteX274" fmla="*/ 2850832 w 2876550"/>
              <a:gd name="connsiteY274" fmla="*/ 1267778 h 1959293"/>
              <a:gd name="connsiteX275" fmla="*/ 2684144 w 2876550"/>
              <a:gd name="connsiteY275" fmla="*/ 1267778 h 1959293"/>
              <a:gd name="connsiteX276" fmla="*/ 2709862 w 2876550"/>
              <a:gd name="connsiteY276" fmla="*/ 1296353 h 1959293"/>
              <a:gd name="connsiteX277" fmla="*/ 2684144 w 2876550"/>
              <a:gd name="connsiteY277" fmla="*/ 1324928 h 1959293"/>
              <a:gd name="connsiteX278" fmla="*/ 2658427 w 2876550"/>
              <a:gd name="connsiteY278" fmla="*/ 1296353 h 1959293"/>
              <a:gd name="connsiteX279" fmla="*/ 2684144 w 2876550"/>
              <a:gd name="connsiteY279" fmla="*/ 1267778 h 1959293"/>
              <a:gd name="connsiteX280" fmla="*/ 2518409 w 2876550"/>
              <a:gd name="connsiteY280" fmla="*/ 1267778 h 1959293"/>
              <a:gd name="connsiteX281" fmla="*/ 2544127 w 2876550"/>
              <a:gd name="connsiteY281" fmla="*/ 1296353 h 1959293"/>
              <a:gd name="connsiteX282" fmla="*/ 2518409 w 2876550"/>
              <a:gd name="connsiteY282" fmla="*/ 1324928 h 1959293"/>
              <a:gd name="connsiteX283" fmla="*/ 2492692 w 2876550"/>
              <a:gd name="connsiteY283" fmla="*/ 1296353 h 1959293"/>
              <a:gd name="connsiteX284" fmla="*/ 2518409 w 2876550"/>
              <a:gd name="connsiteY284" fmla="*/ 1267778 h 1959293"/>
              <a:gd name="connsiteX285" fmla="*/ 2352674 w 2876550"/>
              <a:gd name="connsiteY285" fmla="*/ 1267778 h 1959293"/>
              <a:gd name="connsiteX286" fmla="*/ 2378392 w 2876550"/>
              <a:gd name="connsiteY286" fmla="*/ 1296353 h 1959293"/>
              <a:gd name="connsiteX287" fmla="*/ 2352674 w 2876550"/>
              <a:gd name="connsiteY287" fmla="*/ 1324928 h 1959293"/>
              <a:gd name="connsiteX288" fmla="*/ 2326957 w 2876550"/>
              <a:gd name="connsiteY288" fmla="*/ 1296353 h 1959293"/>
              <a:gd name="connsiteX289" fmla="*/ 2352674 w 2876550"/>
              <a:gd name="connsiteY289" fmla="*/ 1267778 h 1959293"/>
              <a:gd name="connsiteX290" fmla="*/ 2185987 w 2876550"/>
              <a:gd name="connsiteY290" fmla="*/ 1267778 h 1959293"/>
              <a:gd name="connsiteX291" fmla="*/ 2211705 w 2876550"/>
              <a:gd name="connsiteY291" fmla="*/ 1296353 h 1959293"/>
              <a:gd name="connsiteX292" fmla="*/ 2185987 w 2876550"/>
              <a:gd name="connsiteY292" fmla="*/ 1324928 h 1959293"/>
              <a:gd name="connsiteX293" fmla="*/ 2160270 w 2876550"/>
              <a:gd name="connsiteY293" fmla="*/ 1296353 h 1959293"/>
              <a:gd name="connsiteX294" fmla="*/ 2185987 w 2876550"/>
              <a:gd name="connsiteY294" fmla="*/ 1267778 h 1959293"/>
              <a:gd name="connsiteX295" fmla="*/ 2020252 w 2876550"/>
              <a:gd name="connsiteY295" fmla="*/ 1267778 h 1959293"/>
              <a:gd name="connsiteX296" fmla="*/ 2045969 w 2876550"/>
              <a:gd name="connsiteY296" fmla="*/ 1296353 h 1959293"/>
              <a:gd name="connsiteX297" fmla="*/ 2020252 w 2876550"/>
              <a:gd name="connsiteY297" fmla="*/ 1324928 h 1959293"/>
              <a:gd name="connsiteX298" fmla="*/ 1994534 w 2876550"/>
              <a:gd name="connsiteY298" fmla="*/ 1296353 h 1959293"/>
              <a:gd name="connsiteX299" fmla="*/ 2020252 w 2876550"/>
              <a:gd name="connsiteY299" fmla="*/ 1267778 h 1959293"/>
              <a:gd name="connsiteX300" fmla="*/ 1853565 w 2876550"/>
              <a:gd name="connsiteY300" fmla="*/ 1267778 h 1959293"/>
              <a:gd name="connsiteX301" fmla="*/ 1879282 w 2876550"/>
              <a:gd name="connsiteY301" fmla="*/ 1296353 h 1959293"/>
              <a:gd name="connsiteX302" fmla="*/ 1853565 w 2876550"/>
              <a:gd name="connsiteY302" fmla="*/ 1324928 h 1959293"/>
              <a:gd name="connsiteX303" fmla="*/ 1827847 w 2876550"/>
              <a:gd name="connsiteY303" fmla="*/ 1296353 h 1959293"/>
              <a:gd name="connsiteX304" fmla="*/ 1853565 w 2876550"/>
              <a:gd name="connsiteY304" fmla="*/ 1267778 h 1959293"/>
              <a:gd name="connsiteX305" fmla="*/ 1687829 w 2876550"/>
              <a:gd name="connsiteY305" fmla="*/ 1267778 h 1959293"/>
              <a:gd name="connsiteX306" fmla="*/ 1713547 w 2876550"/>
              <a:gd name="connsiteY306" fmla="*/ 1296353 h 1959293"/>
              <a:gd name="connsiteX307" fmla="*/ 1687829 w 2876550"/>
              <a:gd name="connsiteY307" fmla="*/ 1324928 h 1959293"/>
              <a:gd name="connsiteX308" fmla="*/ 1662112 w 2876550"/>
              <a:gd name="connsiteY308" fmla="*/ 1296353 h 1959293"/>
              <a:gd name="connsiteX309" fmla="*/ 1687829 w 2876550"/>
              <a:gd name="connsiteY309" fmla="*/ 1267778 h 1959293"/>
              <a:gd name="connsiteX310" fmla="*/ 1521142 w 2876550"/>
              <a:gd name="connsiteY310" fmla="*/ 1267778 h 1959293"/>
              <a:gd name="connsiteX311" fmla="*/ 1546860 w 2876550"/>
              <a:gd name="connsiteY311" fmla="*/ 1296353 h 1959293"/>
              <a:gd name="connsiteX312" fmla="*/ 1521142 w 2876550"/>
              <a:gd name="connsiteY312" fmla="*/ 1324928 h 1959293"/>
              <a:gd name="connsiteX313" fmla="*/ 1495425 w 2876550"/>
              <a:gd name="connsiteY313" fmla="*/ 1296353 h 1959293"/>
              <a:gd name="connsiteX314" fmla="*/ 1521142 w 2876550"/>
              <a:gd name="connsiteY314" fmla="*/ 1267778 h 1959293"/>
              <a:gd name="connsiteX315" fmla="*/ 1355407 w 2876550"/>
              <a:gd name="connsiteY315" fmla="*/ 1267778 h 1959293"/>
              <a:gd name="connsiteX316" fmla="*/ 1381125 w 2876550"/>
              <a:gd name="connsiteY316" fmla="*/ 1296353 h 1959293"/>
              <a:gd name="connsiteX317" fmla="*/ 1355407 w 2876550"/>
              <a:gd name="connsiteY317" fmla="*/ 1324928 h 1959293"/>
              <a:gd name="connsiteX318" fmla="*/ 1329690 w 2876550"/>
              <a:gd name="connsiteY318" fmla="*/ 1296353 h 1959293"/>
              <a:gd name="connsiteX319" fmla="*/ 1355407 w 2876550"/>
              <a:gd name="connsiteY319" fmla="*/ 1267778 h 1959293"/>
              <a:gd name="connsiteX320" fmla="*/ 1188720 w 2876550"/>
              <a:gd name="connsiteY320" fmla="*/ 1267778 h 1959293"/>
              <a:gd name="connsiteX321" fmla="*/ 1214437 w 2876550"/>
              <a:gd name="connsiteY321" fmla="*/ 1296353 h 1959293"/>
              <a:gd name="connsiteX322" fmla="*/ 1188720 w 2876550"/>
              <a:gd name="connsiteY322" fmla="*/ 1324928 h 1959293"/>
              <a:gd name="connsiteX323" fmla="*/ 1163002 w 2876550"/>
              <a:gd name="connsiteY323" fmla="*/ 1296353 h 1959293"/>
              <a:gd name="connsiteX324" fmla="*/ 1188720 w 2876550"/>
              <a:gd name="connsiteY324" fmla="*/ 1267778 h 1959293"/>
              <a:gd name="connsiteX325" fmla="*/ 1022985 w 2876550"/>
              <a:gd name="connsiteY325" fmla="*/ 1267778 h 1959293"/>
              <a:gd name="connsiteX326" fmla="*/ 1048702 w 2876550"/>
              <a:gd name="connsiteY326" fmla="*/ 1296353 h 1959293"/>
              <a:gd name="connsiteX327" fmla="*/ 1022985 w 2876550"/>
              <a:gd name="connsiteY327" fmla="*/ 1324928 h 1959293"/>
              <a:gd name="connsiteX328" fmla="*/ 997267 w 2876550"/>
              <a:gd name="connsiteY328" fmla="*/ 1296353 h 1959293"/>
              <a:gd name="connsiteX329" fmla="*/ 1022985 w 2876550"/>
              <a:gd name="connsiteY329" fmla="*/ 1267778 h 1959293"/>
              <a:gd name="connsiteX330" fmla="*/ 857249 w 2876550"/>
              <a:gd name="connsiteY330" fmla="*/ 1267778 h 1959293"/>
              <a:gd name="connsiteX331" fmla="*/ 882967 w 2876550"/>
              <a:gd name="connsiteY331" fmla="*/ 1296353 h 1959293"/>
              <a:gd name="connsiteX332" fmla="*/ 857249 w 2876550"/>
              <a:gd name="connsiteY332" fmla="*/ 1324928 h 1959293"/>
              <a:gd name="connsiteX333" fmla="*/ 831532 w 2876550"/>
              <a:gd name="connsiteY333" fmla="*/ 1296353 h 1959293"/>
              <a:gd name="connsiteX334" fmla="*/ 857249 w 2876550"/>
              <a:gd name="connsiteY334" fmla="*/ 1267778 h 1959293"/>
              <a:gd name="connsiteX335" fmla="*/ 690562 w 2876550"/>
              <a:gd name="connsiteY335" fmla="*/ 1267778 h 1959293"/>
              <a:gd name="connsiteX336" fmla="*/ 716280 w 2876550"/>
              <a:gd name="connsiteY336" fmla="*/ 1296353 h 1959293"/>
              <a:gd name="connsiteX337" fmla="*/ 690562 w 2876550"/>
              <a:gd name="connsiteY337" fmla="*/ 1324928 h 1959293"/>
              <a:gd name="connsiteX338" fmla="*/ 664845 w 2876550"/>
              <a:gd name="connsiteY338" fmla="*/ 1296353 h 1959293"/>
              <a:gd name="connsiteX339" fmla="*/ 690562 w 2876550"/>
              <a:gd name="connsiteY339" fmla="*/ 1267778 h 1959293"/>
              <a:gd name="connsiteX340" fmla="*/ 524827 w 2876550"/>
              <a:gd name="connsiteY340" fmla="*/ 1267778 h 1959293"/>
              <a:gd name="connsiteX341" fmla="*/ 550545 w 2876550"/>
              <a:gd name="connsiteY341" fmla="*/ 1296353 h 1959293"/>
              <a:gd name="connsiteX342" fmla="*/ 524827 w 2876550"/>
              <a:gd name="connsiteY342" fmla="*/ 1324928 h 1959293"/>
              <a:gd name="connsiteX343" fmla="*/ 499110 w 2876550"/>
              <a:gd name="connsiteY343" fmla="*/ 1296353 h 1959293"/>
              <a:gd name="connsiteX344" fmla="*/ 524827 w 2876550"/>
              <a:gd name="connsiteY344" fmla="*/ 1267778 h 1959293"/>
              <a:gd name="connsiteX345" fmla="*/ 358139 w 2876550"/>
              <a:gd name="connsiteY345" fmla="*/ 1267778 h 1959293"/>
              <a:gd name="connsiteX346" fmla="*/ 383857 w 2876550"/>
              <a:gd name="connsiteY346" fmla="*/ 1296353 h 1959293"/>
              <a:gd name="connsiteX347" fmla="*/ 358139 w 2876550"/>
              <a:gd name="connsiteY347" fmla="*/ 1324928 h 1959293"/>
              <a:gd name="connsiteX348" fmla="*/ 332422 w 2876550"/>
              <a:gd name="connsiteY348" fmla="*/ 1296353 h 1959293"/>
              <a:gd name="connsiteX349" fmla="*/ 358139 w 2876550"/>
              <a:gd name="connsiteY349" fmla="*/ 1267778 h 1959293"/>
              <a:gd name="connsiteX350" fmla="*/ 192405 w 2876550"/>
              <a:gd name="connsiteY350" fmla="*/ 1267778 h 1959293"/>
              <a:gd name="connsiteX351" fmla="*/ 218122 w 2876550"/>
              <a:gd name="connsiteY351" fmla="*/ 1296353 h 1959293"/>
              <a:gd name="connsiteX352" fmla="*/ 192405 w 2876550"/>
              <a:gd name="connsiteY352" fmla="*/ 1324928 h 1959293"/>
              <a:gd name="connsiteX353" fmla="*/ 166687 w 2876550"/>
              <a:gd name="connsiteY353" fmla="*/ 1296353 h 1959293"/>
              <a:gd name="connsiteX354" fmla="*/ 192405 w 2876550"/>
              <a:gd name="connsiteY354" fmla="*/ 1267778 h 1959293"/>
              <a:gd name="connsiteX355" fmla="*/ 25718 w 2876550"/>
              <a:gd name="connsiteY355" fmla="*/ 1267778 h 1959293"/>
              <a:gd name="connsiteX356" fmla="*/ 51435 w 2876550"/>
              <a:gd name="connsiteY356" fmla="*/ 1296353 h 1959293"/>
              <a:gd name="connsiteX357" fmla="*/ 25718 w 2876550"/>
              <a:gd name="connsiteY357" fmla="*/ 1324928 h 1959293"/>
              <a:gd name="connsiteX358" fmla="*/ 0 w 2876550"/>
              <a:gd name="connsiteY358" fmla="*/ 1296353 h 1959293"/>
              <a:gd name="connsiteX359" fmla="*/ 25718 w 2876550"/>
              <a:gd name="connsiteY359" fmla="*/ 1267778 h 1959293"/>
              <a:gd name="connsiteX360" fmla="*/ 2850832 w 2876550"/>
              <a:gd name="connsiteY360" fmla="*/ 1057275 h 1959293"/>
              <a:gd name="connsiteX361" fmla="*/ 2876550 w 2876550"/>
              <a:gd name="connsiteY361" fmla="*/ 1085850 h 1959293"/>
              <a:gd name="connsiteX362" fmla="*/ 2850832 w 2876550"/>
              <a:gd name="connsiteY362" fmla="*/ 1114425 h 1959293"/>
              <a:gd name="connsiteX363" fmla="*/ 2825115 w 2876550"/>
              <a:gd name="connsiteY363" fmla="*/ 1085850 h 1959293"/>
              <a:gd name="connsiteX364" fmla="*/ 2850832 w 2876550"/>
              <a:gd name="connsiteY364" fmla="*/ 1057275 h 1959293"/>
              <a:gd name="connsiteX365" fmla="*/ 2684144 w 2876550"/>
              <a:gd name="connsiteY365" fmla="*/ 1057275 h 1959293"/>
              <a:gd name="connsiteX366" fmla="*/ 2709862 w 2876550"/>
              <a:gd name="connsiteY366" fmla="*/ 1085850 h 1959293"/>
              <a:gd name="connsiteX367" fmla="*/ 2684144 w 2876550"/>
              <a:gd name="connsiteY367" fmla="*/ 1114425 h 1959293"/>
              <a:gd name="connsiteX368" fmla="*/ 2658427 w 2876550"/>
              <a:gd name="connsiteY368" fmla="*/ 1085850 h 1959293"/>
              <a:gd name="connsiteX369" fmla="*/ 2684144 w 2876550"/>
              <a:gd name="connsiteY369" fmla="*/ 1057275 h 1959293"/>
              <a:gd name="connsiteX370" fmla="*/ 2518409 w 2876550"/>
              <a:gd name="connsiteY370" fmla="*/ 1057275 h 1959293"/>
              <a:gd name="connsiteX371" fmla="*/ 2544127 w 2876550"/>
              <a:gd name="connsiteY371" fmla="*/ 1085850 h 1959293"/>
              <a:gd name="connsiteX372" fmla="*/ 2518409 w 2876550"/>
              <a:gd name="connsiteY372" fmla="*/ 1114425 h 1959293"/>
              <a:gd name="connsiteX373" fmla="*/ 2492692 w 2876550"/>
              <a:gd name="connsiteY373" fmla="*/ 1085850 h 1959293"/>
              <a:gd name="connsiteX374" fmla="*/ 2518409 w 2876550"/>
              <a:gd name="connsiteY374" fmla="*/ 1057275 h 1959293"/>
              <a:gd name="connsiteX375" fmla="*/ 2352674 w 2876550"/>
              <a:gd name="connsiteY375" fmla="*/ 1057275 h 1959293"/>
              <a:gd name="connsiteX376" fmla="*/ 2378392 w 2876550"/>
              <a:gd name="connsiteY376" fmla="*/ 1085850 h 1959293"/>
              <a:gd name="connsiteX377" fmla="*/ 2352674 w 2876550"/>
              <a:gd name="connsiteY377" fmla="*/ 1114425 h 1959293"/>
              <a:gd name="connsiteX378" fmla="*/ 2326957 w 2876550"/>
              <a:gd name="connsiteY378" fmla="*/ 1085850 h 1959293"/>
              <a:gd name="connsiteX379" fmla="*/ 2352674 w 2876550"/>
              <a:gd name="connsiteY379" fmla="*/ 1057275 h 1959293"/>
              <a:gd name="connsiteX380" fmla="*/ 2185987 w 2876550"/>
              <a:gd name="connsiteY380" fmla="*/ 1057275 h 1959293"/>
              <a:gd name="connsiteX381" fmla="*/ 2211705 w 2876550"/>
              <a:gd name="connsiteY381" fmla="*/ 1085850 h 1959293"/>
              <a:gd name="connsiteX382" fmla="*/ 2185987 w 2876550"/>
              <a:gd name="connsiteY382" fmla="*/ 1114425 h 1959293"/>
              <a:gd name="connsiteX383" fmla="*/ 2160270 w 2876550"/>
              <a:gd name="connsiteY383" fmla="*/ 1085850 h 1959293"/>
              <a:gd name="connsiteX384" fmla="*/ 2185987 w 2876550"/>
              <a:gd name="connsiteY384" fmla="*/ 1057275 h 1959293"/>
              <a:gd name="connsiteX385" fmla="*/ 2020252 w 2876550"/>
              <a:gd name="connsiteY385" fmla="*/ 1057275 h 1959293"/>
              <a:gd name="connsiteX386" fmla="*/ 2045969 w 2876550"/>
              <a:gd name="connsiteY386" fmla="*/ 1085850 h 1959293"/>
              <a:gd name="connsiteX387" fmla="*/ 2020252 w 2876550"/>
              <a:gd name="connsiteY387" fmla="*/ 1114425 h 1959293"/>
              <a:gd name="connsiteX388" fmla="*/ 1994534 w 2876550"/>
              <a:gd name="connsiteY388" fmla="*/ 1085850 h 1959293"/>
              <a:gd name="connsiteX389" fmla="*/ 2020252 w 2876550"/>
              <a:gd name="connsiteY389" fmla="*/ 1057275 h 1959293"/>
              <a:gd name="connsiteX390" fmla="*/ 1853565 w 2876550"/>
              <a:gd name="connsiteY390" fmla="*/ 1057275 h 1959293"/>
              <a:gd name="connsiteX391" fmla="*/ 1879282 w 2876550"/>
              <a:gd name="connsiteY391" fmla="*/ 1085850 h 1959293"/>
              <a:gd name="connsiteX392" fmla="*/ 1853565 w 2876550"/>
              <a:gd name="connsiteY392" fmla="*/ 1114425 h 1959293"/>
              <a:gd name="connsiteX393" fmla="*/ 1827847 w 2876550"/>
              <a:gd name="connsiteY393" fmla="*/ 1085850 h 1959293"/>
              <a:gd name="connsiteX394" fmla="*/ 1853565 w 2876550"/>
              <a:gd name="connsiteY394" fmla="*/ 1057275 h 1959293"/>
              <a:gd name="connsiteX395" fmla="*/ 1687829 w 2876550"/>
              <a:gd name="connsiteY395" fmla="*/ 1057275 h 1959293"/>
              <a:gd name="connsiteX396" fmla="*/ 1713547 w 2876550"/>
              <a:gd name="connsiteY396" fmla="*/ 1085850 h 1959293"/>
              <a:gd name="connsiteX397" fmla="*/ 1687829 w 2876550"/>
              <a:gd name="connsiteY397" fmla="*/ 1114425 h 1959293"/>
              <a:gd name="connsiteX398" fmla="*/ 1662112 w 2876550"/>
              <a:gd name="connsiteY398" fmla="*/ 1085850 h 1959293"/>
              <a:gd name="connsiteX399" fmla="*/ 1687829 w 2876550"/>
              <a:gd name="connsiteY399" fmla="*/ 1057275 h 1959293"/>
              <a:gd name="connsiteX400" fmla="*/ 1521142 w 2876550"/>
              <a:gd name="connsiteY400" fmla="*/ 1057275 h 1959293"/>
              <a:gd name="connsiteX401" fmla="*/ 1546860 w 2876550"/>
              <a:gd name="connsiteY401" fmla="*/ 1085850 h 1959293"/>
              <a:gd name="connsiteX402" fmla="*/ 1521142 w 2876550"/>
              <a:gd name="connsiteY402" fmla="*/ 1114425 h 1959293"/>
              <a:gd name="connsiteX403" fmla="*/ 1495425 w 2876550"/>
              <a:gd name="connsiteY403" fmla="*/ 1085850 h 1959293"/>
              <a:gd name="connsiteX404" fmla="*/ 1521142 w 2876550"/>
              <a:gd name="connsiteY404" fmla="*/ 1057275 h 1959293"/>
              <a:gd name="connsiteX405" fmla="*/ 1355407 w 2876550"/>
              <a:gd name="connsiteY405" fmla="*/ 1057275 h 1959293"/>
              <a:gd name="connsiteX406" fmla="*/ 1381125 w 2876550"/>
              <a:gd name="connsiteY406" fmla="*/ 1085850 h 1959293"/>
              <a:gd name="connsiteX407" fmla="*/ 1355407 w 2876550"/>
              <a:gd name="connsiteY407" fmla="*/ 1114425 h 1959293"/>
              <a:gd name="connsiteX408" fmla="*/ 1329690 w 2876550"/>
              <a:gd name="connsiteY408" fmla="*/ 1085850 h 1959293"/>
              <a:gd name="connsiteX409" fmla="*/ 1355407 w 2876550"/>
              <a:gd name="connsiteY409" fmla="*/ 1057275 h 1959293"/>
              <a:gd name="connsiteX410" fmla="*/ 1188720 w 2876550"/>
              <a:gd name="connsiteY410" fmla="*/ 1057275 h 1959293"/>
              <a:gd name="connsiteX411" fmla="*/ 1214437 w 2876550"/>
              <a:gd name="connsiteY411" fmla="*/ 1085850 h 1959293"/>
              <a:gd name="connsiteX412" fmla="*/ 1188720 w 2876550"/>
              <a:gd name="connsiteY412" fmla="*/ 1114425 h 1959293"/>
              <a:gd name="connsiteX413" fmla="*/ 1163002 w 2876550"/>
              <a:gd name="connsiteY413" fmla="*/ 1085850 h 1959293"/>
              <a:gd name="connsiteX414" fmla="*/ 1188720 w 2876550"/>
              <a:gd name="connsiteY414" fmla="*/ 1057275 h 1959293"/>
              <a:gd name="connsiteX415" fmla="*/ 1022985 w 2876550"/>
              <a:gd name="connsiteY415" fmla="*/ 1057275 h 1959293"/>
              <a:gd name="connsiteX416" fmla="*/ 1048702 w 2876550"/>
              <a:gd name="connsiteY416" fmla="*/ 1085850 h 1959293"/>
              <a:gd name="connsiteX417" fmla="*/ 1022985 w 2876550"/>
              <a:gd name="connsiteY417" fmla="*/ 1114425 h 1959293"/>
              <a:gd name="connsiteX418" fmla="*/ 997267 w 2876550"/>
              <a:gd name="connsiteY418" fmla="*/ 1085850 h 1959293"/>
              <a:gd name="connsiteX419" fmla="*/ 1022985 w 2876550"/>
              <a:gd name="connsiteY419" fmla="*/ 1057275 h 1959293"/>
              <a:gd name="connsiteX420" fmla="*/ 857249 w 2876550"/>
              <a:gd name="connsiteY420" fmla="*/ 1057275 h 1959293"/>
              <a:gd name="connsiteX421" fmla="*/ 882967 w 2876550"/>
              <a:gd name="connsiteY421" fmla="*/ 1085850 h 1959293"/>
              <a:gd name="connsiteX422" fmla="*/ 857249 w 2876550"/>
              <a:gd name="connsiteY422" fmla="*/ 1114425 h 1959293"/>
              <a:gd name="connsiteX423" fmla="*/ 831532 w 2876550"/>
              <a:gd name="connsiteY423" fmla="*/ 1085850 h 1959293"/>
              <a:gd name="connsiteX424" fmla="*/ 857249 w 2876550"/>
              <a:gd name="connsiteY424" fmla="*/ 1057275 h 1959293"/>
              <a:gd name="connsiteX425" fmla="*/ 690562 w 2876550"/>
              <a:gd name="connsiteY425" fmla="*/ 1057275 h 1959293"/>
              <a:gd name="connsiteX426" fmla="*/ 716280 w 2876550"/>
              <a:gd name="connsiteY426" fmla="*/ 1085850 h 1959293"/>
              <a:gd name="connsiteX427" fmla="*/ 690562 w 2876550"/>
              <a:gd name="connsiteY427" fmla="*/ 1114425 h 1959293"/>
              <a:gd name="connsiteX428" fmla="*/ 664845 w 2876550"/>
              <a:gd name="connsiteY428" fmla="*/ 1085850 h 1959293"/>
              <a:gd name="connsiteX429" fmla="*/ 690562 w 2876550"/>
              <a:gd name="connsiteY429" fmla="*/ 1057275 h 1959293"/>
              <a:gd name="connsiteX430" fmla="*/ 524827 w 2876550"/>
              <a:gd name="connsiteY430" fmla="*/ 1057275 h 1959293"/>
              <a:gd name="connsiteX431" fmla="*/ 550545 w 2876550"/>
              <a:gd name="connsiteY431" fmla="*/ 1085850 h 1959293"/>
              <a:gd name="connsiteX432" fmla="*/ 524827 w 2876550"/>
              <a:gd name="connsiteY432" fmla="*/ 1114425 h 1959293"/>
              <a:gd name="connsiteX433" fmla="*/ 499110 w 2876550"/>
              <a:gd name="connsiteY433" fmla="*/ 1085850 h 1959293"/>
              <a:gd name="connsiteX434" fmla="*/ 524827 w 2876550"/>
              <a:gd name="connsiteY434" fmla="*/ 1057275 h 1959293"/>
              <a:gd name="connsiteX435" fmla="*/ 358139 w 2876550"/>
              <a:gd name="connsiteY435" fmla="*/ 1057275 h 1959293"/>
              <a:gd name="connsiteX436" fmla="*/ 383857 w 2876550"/>
              <a:gd name="connsiteY436" fmla="*/ 1085850 h 1959293"/>
              <a:gd name="connsiteX437" fmla="*/ 358139 w 2876550"/>
              <a:gd name="connsiteY437" fmla="*/ 1114425 h 1959293"/>
              <a:gd name="connsiteX438" fmla="*/ 332422 w 2876550"/>
              <a:gd name="connsiteY438" fmla="*/ 1085850 h 1959293"/>
              <a:gd name="connsiteX439" fmla="*/ 358139 w 2876550"/>
              <a:gd name="connsiteY439" fmla="*/ 1057275 h 1959293"/>
              <a:gd name="connsiteX440" fmla="*/ 192405 w 2876550"/>
              <a:gd name="connsiteY440" fmla="*/ 1057275 h 1959293"/>
              <a:gd name="connsiteX441" fmla="*/ 218122 w 2876550"/>
              <a:gd name="connsiteY441" fmla="*/ 1085850 h 1959293"/>
              <a:gd name="connsiteX442" fmla="*/ 192405 w 2876550"/>
              <a:gd name="connsiteY442" fmla="*/ 1114425 h 1959293"/>
              <a:gd name="connsiteX443" fmla="*/ 166687 w 2876550"/>
              <a:gd name="connsiteY443" fmla="*/ 1085850 h 1959293"/>
              <a:gd name="connsiteX444" fmla="*/ 192405 w 2876550"/>
              <a:gd name="connsiteY444" fmla="*/ 1057275 h 1959293"/>
              <a:gd name="connsiteX445" fmla="*/ 25718 w 2876550"/>
              <a:gd name="connsiteY445" fmla="*/ 1057275 h 1959293"/>
              <a:gd name="connsiteX446" fmla="*/ 51435 w 2876550"/>
              <a:gd name="connsiteY446" fmla="*/ 1085850 h 1959293"/>
              <a:gd name="connsiteX447" fmla="*/ 25718 w 2876550"/>
              <a:gd name="connsiteY447" fmla="*/ 1114425 h 1959293"/>
              <a:gd name="connsiteX448" fmla="*/ 0 w 2876550"/>
              <a:gd name="connsiteY448" fmla="*/ 1085850 h 1959293"/>
              <a:gd name="connsiteX449" fmla="*/ 25718 w 2876550"/>
              <a:gd name="connsiteY449" fmla="*/ 1057275 h 1959293"/>
              <a:gd name="connsiteX450" fmla="*/ 2850832 w 2876550"/>
              <a:gd name="connsiteY450" fmla="*/ 845821 h 1959293"/>
              <a:gd name="connsiteX451" fmla="*/ 2876550 w 2876550"/>
              <a:gd name="connsiteY451" fmla="*/ 874396 h 1959293"/>
              <a:gd name="connsiteX452" fmla="*/ 2850832 w 2876550"/>
              <a:gd name="connsiteY452" fmla="*/ 902971 h 1959293"/>
              <a:gd name="connsiteX453" fmla="*/ 2825115 w 2876550"/>
              <a:gd name="connsiteY453" fmla="*/ 874396 h 1959293"/>
              <a:gd name="connsiteX454" fmla="*/ 2850832 w 2876550"/>
              <a:gd name="connsiteY454" fmla="*/ 845821 h 1959293"/>
              <a:gd name="connsiteX455" fmla="*/ 2684144 w 2876550"/>
              <a:gd name="connsiteY455" fmla="*/ 845821 h 1959293"/>
              <a:gd name="connsiteX456" fmla="*/ 2709862 w 2876550"/>
              <a:gd name="connsiteY456" fmla="*/ 874396 h 1959293"/>
              <a:gd name="connsiteX457" fmla="*/ 2684144 w 2876550"/>
              <a:gd name="connsiteY457" fmla="*/ 902971 h 1959293"/>
              <a:gd name="connsiteX458" fmla="*/ 2658427 w 2876550"/>
              <a:gd name="connsiteY458" fmla="*/ 874396 h 1959293"/>
              <a:gd name="connsiteX459" fmla="*/ 2684144 w 2876550"/>
              <a:gd name="connsiteY459" fmla="*/ 845821 h 1959293"/>
              <a:gd name="connsiteX460" fmla="*/ 2518409 w 2876550"/>
              <a:gd name="connsiteY460" fmla="*/ 845821 h 1959293"/>
              <a:gd name="connsiteX461" fmla="*/ 2544127 w 2876550"/>
              <a:gd name="connsiteY461" fmla="*/ 874396 h 1959293"/>
              <a:gd name="connsiteX462" fmla="*/ 2518409 w 2876550"/>
              <a:gd name="connsiteY462" fmla="*/ 902971 h 1959293"/>
              <a:gd name="connsiteX463" fmla="*/ 2492692 w 2876550"/>
              <a:gd name="connsiteY463" fmla="*/ 874396 h 1959293"/>
              <a:gd name="connsiteX464" fmla="*/ 2518409 w 2876550"/>
              <a:gd name="connsiteY464" fmla="*/ 845821 h 1959293"/>
              <a:gd name="connsiteX465" fmla="*/ 2352674 w 2876550"/>
              <a:gd name="connsiteY465" fmla="*/ 845821 h 1959293"/>
              <a:gd name="connsiteX466" fmla="*/ 2378392 w 2876550"/>
              <a:gd name="connsiteY466" fmla="*/ 874396 h 1959293"/>
              <a:gd name="connsiteX467" fmla="*/ 2352674 w 2876550"/>
              <a:gd name="connsiteY467" fmla="*/ 902971 h 1959293"/>
              <a:gd name="connsiteX468" fmla="*/ 2326957 w 2876550"/>
              <a:gd name="connsiteY468" fmla="*/ 874396 h 1959293"/>
              <a:gd name="connsiteX469" fmla="*/ 2352674 w 2876550"/>
              <a:gd name="connsiteY469" fmla="*/ 845821 h 1959293"/>
              <a:gd name="connsiteX470" fmla="*/ 2185987 w 2876550"/>
              <a:gd name="connsiteY470" fmla="*/ 845821 h 1959293"/>
              <a:gd name="connsiteX471" fmla="*/ 2211705 w 2876550"/>
              <a:gd name="connsiteY471" fmla="*/ 874396 h 1959293"/>
              <a:gd name="connsiteX472" fmla="*/ 2185987 w 2876550"/>
              <a:gd name="connsiteY472" fmla="*/ 902971 h 1959293"/>
              <a:gd name="connsiteX473" fmla="*/ 2160270 w 2876550"/>
              <a:gd name="connsiteY473" fmla="*/ 874396 h 1959293"/>
              <a:gd name="connsiteX474" fmla="*/ 2185987 w 2876550"/>
              <a:gd name="connsiteY474" fmla="*/ 845821 h 1959293"/>
              <a:gd name="connsiteX475" fmla="*/ 2020252 w 2876550"/>
              <a:gd name="connsiteY475" fmla="*/ 845821 h 1959293"/>
              <a:gd name="connsiteX476" fmla="*/ 2045969 w 2876550"/>
              <a:gd name="connsiteY476" fmla="*/ 874396 h 1959293"/>
              <a:gd name="connsiteX477" fmla="*/ 2020252 w 2876550"/>
              <a:gd name="connsiteY477" fmla="*/ 902971 h 1959293"/>
              <a:gd name="connsiteX478" fmla="*/ 1994534 w 2876550"/>
              <a:gd name="connsiteY478" fmla="*/ 874396 h 1959293"/>
              <a:gd name="connsiteX479" fmla="*/ 2020252 w 2876550"/>
              <a:gd name="connsiteY479" fmla="*/ 845821 h 1959293"/>
              <a:gd name="connsiteX480" fmla="*/ 1853565 w 2876550"/>
              <a:gd name="connsiteY480" fmla="*/ 845821 h 1959293"/>
              <a:gd name="connsiteX481" fmla="*/ 1879282 w 2876550"/>
              <a:gd name="connsiteY481" fmla="*/ 874396 h 1959293"/>
              <a:gd name="connsiteX482" fmla="*/ 1853565 w 2876550"/>
              <a:gd name="connsiteY482" fmla="*/ 902971 h 1959293"/>
              <a:gd name="connsiteX483" fmla="*/ 1827847 w 2876550"/>
              <a:gd name="connsiteY483" fmla="*/ 874396 h 1959293"/>
              <a:gd name="connsiteX484" fmla="*/ 1853565 w 2876550"/>
              <a:gd name="connsiteY484" fmla="*/ 845821 h 1959293"/>
              <a:gd name="connsiteX485" fmla="*/ 1687829 w 2876550"/>
              <a:gd name="connsiteY485" fmla="*/ 845821 h 1959293"/>
              <a:gd name="connsiteX486" fmla="*/ 1713547 w 2876550"/>
              <a:gd name="connsiteY486" fmla="*/ 874396 h 1959293"/>
              <a:gd name="connsiteX487" fmla="*/ 1687829 w 2876550"/>
              <a:gd name="connsiteY487" fmla="*/ 902971 h 1959293"/>
              <a:gd name="connsiteX488" fmla="*/ 1662112 w 2876550"/>
              <a:gd name="connsiteY488" fmla="*/ 874396 h 1959293"/>
              <a:gd name="connsiteX489" fmla="*/ 1687829 w 2876550"/>
              <a:gd name="connsiteY489" fmla="*/ 845821 h 1959293"/>
              <a:gd name="connsiteX490" fmla="*/ 1521142 w 2876550"/>
              <a:gd name="connsiteY490" fmla="*/ 845821 h 1959293"/>
              <a:gd name="connsiteX491" fmla="*/ 1546860 w 2876550"/>
              <a:gd name="connsiteY491" fmla="*/ 874396 h 1959293"/>
              <a:gd name="connsiteX492" fmla="*/ 1521142 w 2876550"/>
              <a:gd name="connsiteY492" fmla="*/ 902971 h 1959293"/>
              <a:gd name="connsiteX493" fmla="*/ 1495425 w 2876550"/>
              <a:gd name="connsiteY493" fmla="*/ 874396 h 1959293"/>
              <a:gd name="connsiteX494" fmla="*/ 1521142 w 2876550"/>
              <a:gd name="connsiteY494" fmla="*/ 845821 h 1959293"/>
              <a:gd name="connsiteX495" fmla="*/ 1355407 w 2876550"/>
              <a:gd name="connsiteY495" fmla="*/ 845821 h 1959293"/>
              <a:gd name="connsiteX496" fmla="*/ 1381125 w 2876550"/>
              <a:gd name="connsiteY496" fmla="*/ 874396 h 1959293"/>
              <a:gd name="connsiteX497" fmla="*/ 1355407 w 2876550"/>
              <a:gd name="connsiteY497" fmla="*/ 902971 h 1959293"/>
              <a:gd name="connsiteX498" fmla="*/ 1329690 w 2876550"/>
              <a:gd name="connsiteY498" fmla="*/ 874396 h 1959293"/>
              <a:gd name="connsiteX499" fmla="*/ 1355407 w 2876550"/>
              <a:gd name="connsiteY499" fmla="*/ 845821 h 1959293"/>
              <a:gd name="connsiteX500" fmla="*/ 1188720 w 2876550"/>
              <a:gd name="connsiteY500" fmla="*/ 845821 h 1959293"/>
              <a:gd name="connsiteX501" fmla="*/ 1214437 w 2876550"/>
              <a:gd name="connsiteY501" fmla="*/ 874396 h 1959293"/>
              <a:gd name="connsiteX502" fmla="*/ 1188720 w 2876550"/>
              <a:gd name="connsiteY502" fmla="*/ 902971 h 1959293"/>
              <a:gd name="connsiteX503" fmla="*/ 1163002 w 2876550"/>
              <a:gd name="connsiteY503" fmla="*/ 874396 h 1959293"/>
              <a:gd name="connsiteX504" fmla="*/ 1188720 w 2876550"/>
              <a:gd name="connsiteY504" fmla="*/ 845821 h 1959293"/>
              <a:gd name="connsiteX505" fmla="*/ 1022985 w 2876550"/>
              <a:gd name="connsiteY505" fmla="*/ 845821 h 1959293"/>
              <a:gd name="connsiteX506" fmla="*/ 1048702 w 2876550"/>
              <a:gd name="connsiteY506" fmla="*/ 874396 h 1959293"/>
              <a:gd name="connsiteX507" fmla="*/ 1022985 w 2876550"/>
              <a:gd name="connsiteY507" fmla="*/ 902971 h 1959293"/>
              <a:gd name="connsiteX508" fmla="*/ 997267 w 2876550"/>
              <a:gd name="connsiteY508" fmla="*/ 874396 h 1959293"/>
              <a:gd name="connsiteX509" fmla="*/ 1022985 w 2876550"/>
              <a:gd name="connsiteY509" fmla="*/ 845821 h 1959293"/>
              <a:gd name="connsiteX510" fmla="*/ 857249 w 2876550"/>
              <a:gd name="connsiteY510" fmla="*/ 845821 h 1959293"/>
              <a:gd name="connsiteX511" fmla="*/ 882967 w 2876550"/>
              <a:gd name="connsiteY511" fmla="*/ 874396 h 1959293"/>
              <a:gd name="connsiteX512" fmla="*/ 857249 w 2876550"/>
              <a:gd name="connsiteY512" fmla="*/ 902971 h 1959293"/>
              <a:gd name="connsiteX513" fmla="*/ 831532 w 2876550"/>
              <a:gd name="connsiteY513" fmla="*/ 874396 h 1959293"/>
              <a:gd name="connsiteX514" fmla="*/ 857249 w 2876550"/>
              <a:gd name="connsiteY514" fmla="*/ 845821 h 1959293"/>
              <a:gd name="connsiteX515" fmla="*/ 690562 w 2876550"/>
              <a:gd name="connsiteY515" fmla="*/ 845821 h 1959293"/>
              <a:gd name="connsiteX516" fmla="*/ 716280 w 2876550"/>
              <a:gd name="connsiteY516" fmla="*/ 874396 h 1959293"/>
              <a:gd name="connsiteX517" fmla="*/ 690562 w 2876550"/>
              <a:gd name="connsiteY517" fmla="*/ 902971 h 1959293"/>
              <a:gd name="connsiteX518" fmla="*/ 664845 w 2876550"/>
              <a:gd name="connsiteY518" fmla="*/ 874396 h 1959293"/>
              <a:gd name="connsiteX519" fmla="*/ 690562 w 2876550"/>
              <a:gd name="connsiteY519" fmla="*/ 845821 h 1959293"/>
              <a:gd name="connsiteX520" fmla="*/ 524827 w 2876550"/>
              <a:gd name="connsiteY520" fmla="*/ 845821 h 1959293"/>
              <a:gd name="connsiteX521" fmla="*/ 550545 w 2876550"/>
              <a:gd name="connsiteY521" fmla="*/ 874396 h 1959293"/>
              <a:gd name="connsiteX522" fmla="*/ 524827 w 2876550"/>
              <a:gd name="connsiteY522" fmla="*/ 902971 h 1959293"/>
              <a:gd name="connsiteX523" fmla="*/ 499110 w 2876550"/>
              <a:gd name="connsiteY523" fmla="*/ 874396 h 1959293"/>
              <a:gd name="connsiteX524" fmla="*/ 524827 w 2876550"/>
              <a:gd name="connsiteY524" fmla="*/ 845821 h 1959293"/>
              <a:gd name="connsiteX525" fmla="*/ 358139 w 2876550"/>
              <a:gd name="connsiteY525" fmla="*/ 845821 h 1959293"/>
              <a:gd name="connsiteX526" fmla="*/ 383857 w 2876550"/>
              <a:gd name="connsiteY526" fmla="*/ 874396 h 1959293"/>
              <a:gd name="connsiteX527" fmla="*/ 358139 w 2876550"/>
              <a:gd name="connsiteY527" fmla="*/ 902971 h 1959293"/>
              <a:gd name="connsiteX528" fmla="*/ 332422 w 2876550"/>
              <a:gd name="connsiteY528" fmla="*/ 874396 h 1959293"/>
              <a:gd name="connsiteX529" fmla="*/ 358139 w 2876550"/>
              <a:gd name="connsiteY529" fmla="*/ 845821 h 1959293"/>
              <a:gd name="connsiteX530" fmla="*/ 192405 w 2876550"/>
              <a:gd name="connsiteY530" fmla="*/ 845821 h 1959293"/>
              <a:gd name="connsiteX531" fmla="*/ 218122 w 2876550"/>
              <a:gd name="connsiteY531" fmla="*/ 874396 h 1959293"/>
              <a:gd name="connsiteX532" fmla="*/ 192405 w 2876550"/>
              <a:gd name="connsiteY532" fmla="*/ 902971 h 1959293"/>
              <a:gd name="connsiteX533" fmla="*/ 166687 w 2876550"/>
              <a:gd name="connsiteY533" fmla="*/ 874396 h 1959293"/>
              <a:gd name="connsiteX534" fmla="*/ 192405 w 2876550"/>
              <a:gd name="connsiteY534" fmla="*/ 845821 h 1959293"/>
              <a:gd name="connsiteX535" fmla="*/ 25718 w 2876550"/>
              <a:gd name="connsiteY535" fmla="*/ 845821 h 1959293"/>
              <a:gd name="connsiteX536" fmla="*/ 51435 w 2876550"/>
              <a:gd name="connsiteY536" fmla="*/ 874396 h 1959293"/>
              <a:gd name="connsiteX537" fmla="*/ 25718 w 2876550"/>
              <a:gd name="connsiteY537" fmla="*/ 902971 h 1959293"/>
              <a:gd name="connsiteX538" fmla="*/ 0 w 2876550"/>
              <a:gd name="connsiteY538" fmla="*/ 874396 h 1959293"/>
              <a:gd name="connsiteX539" fmla="*/ 25718 w 2876550"/>
              <a:gd name="connsiteY539" fmla="*/ 845821 h 1959293"/>
              <a:gd name="connsiteX540" fmla="*/ 2850832 w 2876550"/>
              <a:gd name="connsiteY540" fmla="*/ 634365 h 1959293"/>
              <a:gd name="connsiteX541" fmla="*/ 2876550 w 2876550"/>
              <a:gd name="connsiteY541" fmla="*/ 662940 h 1959293"/>
              <a:gd name="connsiteX542" fmla="*/ 2850832 w 2876550"/>
              <a:gd name="connsiteY542" fmla="*/ 691515 h 1959293"/>
              <a:gd name="connsiteX543" fmla="*/ 2825115 w 2876550"/>
              <a:gd name="connsiteY543" fmla="*/ 662940 h 1959293"/>
              <a:gd name="connsiteX544" fmla="*/ 2850832 w 2876550"/>
              <a:gd name="connsiteY544" fmla="*/ 634365 h 1959293"/>
              <a:gd name="connsiteX545" fmla="*/ 2684144 w 2876550"/>
              <a:gd name="connsiteY545" fmla="*/ 634365 h 1959293"/>
              <a:gd name="connsiteX546" fmla="*/ 2709862 w 2876550"/>
              <a:gd name="connsiteY546" fmla="*/ 662940 h 1959293"/>
              <a:gd name="connsiteX547" fmla="*/ 2684144 w 2876550"/>
              <a:gd name="connsiteY547" fmla="*/ 691515 h 1959293"/>
              <a:gd name="connsiteX548" fmla="*/ 2658427 w 2876550"/>
              <a:gd name="connsiteY548" fmla="*/ 662940 h 1959293"/>
              <a:gd name="connsiteX549" fmla="*/ 2684144 w 2876550"/>
              <a:gd name="connsiteY549" fmla="*/ 634365 h 1959293"/>
              <a:gd name="connsiteX550" fmla="*/ 2518409 w 2876550"/>
              <a:gd name="connsiteY550" fmla="*/ 634365 h 1959293"/>
              <a:gd name="connsiteX551" fmla="*/ 2544127 w 2876550"/>
              <a:gd name="connsiteY551" fmla="*/ 662940 h 1959293"/>
              <a:gd name="connsiteX552" fmla="*/ 2518409 w 2876550"/>
              <a:gd name="connsiteY552" fmla="*/ 691515 h 1959293"/>
              <a:gd name="connsiteX553" fmla="*/ 2492692 w 2876550"/>
              <a:gd name="connsiteY553" fmla="*/ 662940 h 1959293"/>
              <a:gd name="connsiteX554" fmla="*/ 2518409 w 2876550"/>
              <a:gd name="connsiteY554" fmla="*/ 634365 h 1959293"/>
              <a:gd name="connsiteX555" fmla="*/ 2352674 w 2876550"/>
              <a:gd name="connsiteY555" fmla="*/ 634365 h 1959293"/>
              <a:gd name="connsiteX556" fmla="*/ 2378392 w 2876550"/>
              <a:gd name="connsiteY556" fmla="*/ 662940 h 1959293"/>
              <a:gd name="connsiteX557" fmla="*/ 2352674 w 2876550"/>
              <a:gd name="connsiteY557" fmla="*/ 691515 h 1959293"/>
              <a:gd name="connsiteX558" fmla="*/ 2326957 w 2876550"/>
              <a:gd name="connsiteY558" fmla="*/ 662940 h 1959293"/>
              <a:gd name="connsiteX559" fmla="*/ 2352674 w 2876550"/>
              <a:gd name="connsiteY559" fmla="*/ 634365 h 1959293"/>
              <a:gd name="connsiteX560" fmla="*/ 2185987 w 2876550"/>
              <a:gd name="connsiteY560" fmla="*/ 634365 h 1959293"/>
              <a:gd name="connsiteX561" fmla="*/ 2211705 w 2876550"/>
              <a:gd name="connsiteY561" fmla="*/ 662940 h 1959293"/>
              <a:gd name="connsiteX562" fmla="*/ 2185987 w 2876550"/>
              <a:gd name="connsiteY562" fmla="*/ 691515 h 1959293"/>
              <a:gd name="connsiteX563" fmla="*/ 2160270 w 2876550"/>
              <a:gd name="connsiteY563" fmla="*/ 662940 h 1959293"/>
              <a:gd name="connsiteX564" fmla="*/ 2185987 w 2876550"/>
              <a:gd name="connsiteY564" fmla="*/ 634365 h 1959293"/>
              <a:gd name="connsiteX565" fmla="*/ 2020252 w 2876550"/>
              <a:gd name="connsiteY565" fmla="*/ 634365 h 1959293"/>
              <a:gd name="connsiteX566" fmla="*/ 2045969 w 2876550"/>
              <a:gd name="connsiteY566" fmla="*/ 662940 h 1959293"/>
              <a:gd name="connsiteX567" fmla="*/ 2020252 w 2876550"/>
              <a:gd name="connsiteY567" fmla="*/ 691515 h 1959293"/>
              <a:gd name="connsiteX568" fmla="*/ 1994534 w 2876550"/>
              <a:gd name="connsiteY568" fmla="*/ 662940 h 1959293"/>
              <a:gd name="connsiteX569" fmla="*/ 2020252 w 2876550"/>
              <a:gd name="connsiteY569" fmla="*/ 634365 h 1959293"/>
              <a:gd name="connsiteX570" fmla="*/ 1853565 w 2876550"/>
              <a:gd name="connsiteY570" fmla="*/ 634365 h 1959293"/>
              <a:gd name="connsiteX571" fmla="*/ 1879282 w 2876550"/>
              <a:gd name="connsiteY571" fmla="*/ 662940 h 1959293"/>
              <a:gd name="connsiteX572" fmla="*/ 1853565 w 2876550"/>
              <a:gd name="connsiteY572" fmla="*/ 691515 h 1959293"/>
              <a:gd name="connsiteX573" fmla="*/ 1827847 w 2876550"/>
              <a:gd name="connsiteY573" fmla="*/ 662940 h 1959293"/>
              <a:gd name="connsiteX574" fmla="*/ 1853565 w 2876550"/>
              <a:gd name="connsiteY574" fmla="*/ 634365 h 1959293"/>
              <a:gd name="connsiteX575" fmla="*/ 1687829 w 2876550"/>
              <a:gd name="connsiteY575" fmla="*/ 634365 h 1959293"/>
              <a:gd name="connsiteX576" fmla="*/ 1713547 w 2876550"/>
              <a:gd name="connsiteY576" fmla="*/ 662940 h 1959293"/>
              <a:gd name="connsiteX577" fmla="*/ 1687829 w 2876550"/>
              <a:gd name="connsiteY577" fmla="*/ 691515 h 1959293"/>
              <a:gd name="connsiteX578" fmla="*/ 1662112 w 2876550"/>
              <a:gd name="connsiteY578" fmla="*/ 662940 h 1959293"/>
              <a:gd name="connsiteX579" fmla="*/ 1687829 w 2876550"/>
              <a:gd name="connsiteY579" fmla="*/ 634365 h 1959293"/>
              <a:gd name="connsiteX580" fmla="*/ 1521142 w 2876550"/>
              <a:gd name="connsiteY580" fmla="*/ 634365 h 1959293"/>
              <a:gd name="connsiteX581" fmla="*/ 1546860 w 2876550"/>
              <a:gd name="connsiteY581" fmla="*/ 662940 h 1959293"/>
              <a:gd name="connsiteX582" fmla="*/ 1521142 w 2876550"/>
              <a:gd name="connsiteY582" fmla="*/ 691515 h 1959293"/>
              <a:gd name="connsiteX583" fmla="*/ 1495425 w 2876550"/>
              <a:gd name="connsiteY583" fmla="*/ 662940 h 1959293"/>
              <a:gd name="connsiteX584" fmla="*/ 1521142 w 2876550"/>
              <a:gd name="connsiteY584" fmla="*/ 634365 h 1959293"/>
              <a:gd name="connsiteX585" fmla="*/ 1355407 w 2876550"/>
              <a:gd name="connsiteY585" fmla="*/ 634365 h 1959293"/>
              <a:gd name="connsiteX586" fmla="*/ 1381125 w 2876550"/>
              <a:gd name="connsiteY586" fmla="*/ 662940 h 1959293"/>
              <a:gd name="connsiteX587" fmla="*/ 1355407 w 2876550"/>
              <a:gd name="connsiteY587" fmla="*/ 691515 h 1959293"/>
              <a:gd name="connsiteX588" fmla="*/ 1329690 w 2876550"/>
              <a:gd name="connsiteY588" fmla="*/ 662940 h 1959293"/>
              <a:gd name="connsiteX589" fmla="*/ 1355407 w 2876550"/>
              <a:gd name="connsiteY589" fmla="*/ 634365 h 1959293"/>
              <a:gd name="connsiteX590" fmla="*/ 1188720 w 2876550"/>
              <a:gd name="connsiteY590" fmla="*/ 634365 h 1959293"/>
              <a:gd name="connsiteX591" fmla="*/ 1214437 w 2876550"/>
              <a:gd name="connsiteY591" fmla="*/ 662940 h 1959293"/>
              <a:gd name="connsiteX592" fmla="*/ 1188720 w 2876550"/>
              <a:gd name="connsiteY592" fmla="*/ 691515 h 1959293"/>
              <a:gd name="connsiteX593" fmla="*/ 1163002 w 2876550"/>
              <a:gd name="connsiteY593" fmla="*/ 662940 h 1959293"/>
              <a:gd name="connsiteX594" fmla="*/ 1188720 w 2876550"/>
              <a:gd name="connsiteY594" fmla="*/ 634365 h 1959293"/>
              <a:gd name="connsiteX595" fmla="*/ 1022985 w 2876550"/>
              <a:gd name="connsiteY595" fmla="*/ 634365 h 1959293"/>
              <a:gd name="connsiteX596" fmla="*/ 1048702 w 2876550"/>
              <a:gd name="connsiteY596" fmla="*/ 662940 h 1959293"/>
              <a:gd name="connsiteX597" fmla="*/ 1022985 w 2876550"/>
              <a:gd name="connsiteY597" fmla="*/ 691515 h 1959293"/>
              <a:gd name="connsiteX598" fmla="*/ 997267 w 2876550"/>
              <a:gd name="connsiteY598" fmla="*/ 662940 h 1959293"/>
              <a:gd name="connsiteX599" fmla="*/ 1022985 w 2876550"/>
              <a:gd name="connsiteY599" fmla="*/ 634365 h 1959293"/>
              <a:gd name="connsiteX600" fmla="*/ 857249 w 2876550"/>
              <a:gd name="connsiteY600" fmla="*/ 634365 h 1959293"/>
              <a:gd name="connsiteX601" fmla="*/ 882967 w 2876550"/>
              <a:gd name="connsiteY601" fmla="*/ 662940 h 1959293"/>
              <a:gd name="connsiteX602" fmla="*/ 857249 w 2876550"/>
              <a:gd name="connsiteY602" fmla="*/ 691515 h 1959293"/>
              <a:gd name="connsiteX603" fmla="*/ 831532 w 2876550"/>
              <a:gd name="connsiteY603" fmla="*/ 662940 h 1959293"/>
              <a:gd name="connsiteX604" fmla="*/ 857249 w 2876550"/>
              <a:gd name="connsiteY604" fmla="*/ 634365 h 1959293"/>
              <a:gd name="connsiteX605" fmla="*/ 690562 w 2876550"/>
              <a:gd name="connsiteY605" fmla="*/ 634365 h 1959293"/>
              <a:gd name="connsiteX606" fmla="*/ 716280 w 2876550"/>
              <a:gd name="connsiteY606" fmla="*/ 662940 h 1959293"/>
              <a:gd name="connsiteX607" fmla="*/ 690562 w 2876550"/>
              <a:gd name="connsiteY607" fmla="*/ 691515 h 1959293"/>
              <a:gd name="connsiteX608" fmla="*/ 664845 w 2876550"/>
              <a:gd name="connsiteY608" fmla="*/ 662940 h 1959293"/>
              <a:gd name="connsiteX609" fmla="*/ 690562 w 2876550"/>
              <a:gd name="connsiteY609" fmla="*/ 634365 h 1959293"/>
              <a:gd name="connsiteX610" fmla="*/ 524827 w 2876550"/>
              <a:gd name="connsiteY610" fmla="*/ 634365 h 1959293"/>
              <a:gd name="connsiteX611" fmla="*/ 550545 w 2876550"/>
              <a:gd name="connsiteY611" fmla="*/ 662940 h 1959293"/>
              <a:gd name="connsiteX612" fmla="*/ 524827 w 2876550"/>
              <a:gd name="connsiteY612" fmla="*/ 691515 h 1959293"/>
              <a:gd name="connsiteX613" fmla="*/ 499110 w 2876550"/>
              <a:gd name="connsiteY613" fmla="*/ 662940 h 1959293"/>
              <a:gd name="connsiteX614" fmla="*/ 524827 w 2876550"/>
              <a:gd name="connsiteY614" fmla="*/ 634365 h 1959293"/>
              <a:gd name="connsiteX615" fmla="*/ 358139 w 2876550"/>
              <a:gd name="connsiteY615" fmla="*/ 634365 h 1959293"/>
              <a:gd name="connsiteX616" fmla="*/ 383857 w 2876550"/>
              <a:gd name="connsiteY616" fmla="*/ 662940 h 1959293"/>
              <a:gd name="connsiteX617" fmla="*/ 358139 w 2876550"/>
              <a:gd name="connsiteY617" fmla="*/ 691515 h 1959293"/>
              <a:gd name="connsiteX618" fmla="*/ 332422 w 2876550"/>
              <a:gd name="connsiteY618" fmla="*/ 662940 h 1959293"/>
              <a:gd name="connsiteX619" fmla="*/ 358139 w 2876550"/>
              <a:gd name="connsiteY619" fmla="*/ 634365 h 1959293"/>
              <a:gd name="connsiteX620" fmla="*/ 192405 w 2876550"/>
              <a:gd name="connsiteY620" fmla="*/ 634365 h 1959293"/>
              <a:gd name="connsiteX621" fmla="*/ 218122 w 2876550"/>
              <a:gd name="connsiteY621" fmla="*/ 662940 h 1959293"/>
              <a:gd name="connsiteX622" fmla="*/ 192405 w 2876550"/>
              <a:gd name="connsiteY622" fmla="*/ 691515 h 1959293"/>
              <a:gd name="connsiteX623" fmla="*/ 166687 w 2876550"/>
              <a:gd name="connsiteY623" fmla="*/ 662940 h 1959293"/>
              <a:gd name="connsiteX624" fmla="*/ 192405 w 2876550"/>
              <a:gd name="connsiteY624" fmla="*/ 634365 h 1959293"/>
              <a:gd name="connsiteX625" fmla="*/ 25718 w 2876550"/>
              <a:gd name="connsiteY625" fmla="*/ 634365 h 1959293"/>
              <a:gd name="connsiteX626" fmla="*/ 51435 w 2876550"/>
              <a:gd name="connsiteY626" fmla="*/ 662940 h 1959293"/>
              <a:gd name="connsiteX627" fmla="*/ 25718 w 2876550"/>
              <a:gd name="connsiteY627" fmla="*/ 691515 h 1959293"/>
              <a:gd name="connsiteX628" fmla="*/ 0 w 2876550"/>
              <a:gd name="connsiteY628" fmla="*/ 662940 h 1959293"/>
              <a:gd name="connsiteX629" fmla="*/ 25718 w 2876550"/>
              <a:gd name="connsiteY629" fmla="*/ 634365 h 1959293"/>
              <a:gd name="connsiteX630" fmla="*/ 2850832 w 2876550"/>
              <a:gd name="connsiteY630" fmla="*/ 422911 h 1959293"/>
              <a:gd name="connsiteX631" fmla="*/ 2876550 w 2876550"/>
              <a:gd name="connsiteY631" fmla="*/ 451486 h 1959293"/>
              <a:gd name="connsiteX632" fmla="*/ 2850832 w 2876550"/>
              <a:gd name="connsiteY632" fmla="*/ 480061 h 1959293"/>
              <a:gd name="connsiteX633" fmla="*/ 2825115 w 2876550"/>
              <a:gd name="connsiteY633" fmla="*/ 451486 h 1959293"/>
              <a:gd name="connsiteX634" fmla="*/ 2850832 w 2876550"/>
              <a:gd name="connsiteY634" fmla="*/ 422911 h 1959293"/>
              <a:gd name="connsiteX635" fmla="*/ 2684144 w 2876550"/>
              <a:gd name="connsiteY635" fmla="*/ 422911 h 1959293"/>
              <a:gd name="connsiteX636" fmla="*/ 2709862 w 2876550"/>
              <a:gd name="connsiteY636" fmla="*/ 451486 h 1959293"/>
              <a:gd name="connsiteX637" fmla="*/ 2684144 w 2876550"/>
              <a:gd name="connsiteY637" fmla="*/ 480061 h 1959293"/>
              <a:gd name="connsiteX638" fmla="*/ 2658427 w 2876550"/>
              <a:gd name="connsiteY638" fmla="*/ 451486 h 1959293"/>
              <a:gd name="connsiteX639" fmla="*/ 2684144 w 2876550"/>
              <a:gd name="connsiteY639" fmla="*/ 422911 h 1959293"/>
              <a:gd name="connsiteX640" fmla="*/ 2518409 w 2876550"/>
              <a:gd name="connsiteY640" fmla="*/ 422911 h 1959293"/>
              <a:gd name="connsiteX641" fmla="*/ 2544127 w 2876550"/>
              <a:gd name="connsiteY641" fmla="*/ 451486 h 1959293"/>
              <a:gd name="connsiteX642" fmla="*/ 2518409 w 2876550"/>
              <a:gd name="connsiteY642" fmla="*/ 480061 h 1959293"/>
              <a:gd name="connsiteX643" fmla="*/ 2492692 w 2876550"/>
              <a:gd name="connsiteY643" fmla="*/ 451486 h 1959293"/>
              <a:gd name="connsiteX644" fmla="*/ 2518409 w 2876550"/>
              <a:gd name="connsiteY644" fmla="*/ 422911 h 1959293"/>
              <a:gd name="connsiteX645" fmla="*/ 2352674 w 2876550"/>
              <a:gd name="connsiteY645" fmla="*/ 422911 h 1959293"/>
              <a:gd name="connsiteX646" fmla="*/ 2378392 w 2876550"/>
              <a:gd name="connsiteY646" fmla="*/ 451486 h 1959293"/>
              <a:gd name="connsiteX647" fmla="*/ 2352674 w 2876550"/>
              <a:gd name="connsiteY647" fmla="*/ 480061 h 1959293"/>
              <a:gd name="connsiteX648" fmla="*/ 2326957 w 2876550"/>
              <a:gd name="connsiteY648" fmla="*/ 451486 h 1959293"/>
              <a:gd name="connsiteX649" fmla="*/ 2352674 w 2876550"/>
              <a:gd name="connsiteY649" fmla="*/ 422911 h 1959293"/>
              <a:gd name="connsiteX650" fmla="*/ 2185987 w 2876550"/>
              <a:gd name="connsiteY650" fmla="*/ 422911 h 1959293"/>
              <a:gd name="connsiteX651" fmla="*/ 2211705 w 2876550"/>
              <a:gd name="connsiteY651" fmla="*/ 451486 h 1959293"/>
              <a:gd name="connsiteX652" fmla="*/ 2185987 w 2876550"/>
              <a:gd name="connsiteY652" fmla="*/ 480061 h 1959293"/>
              <a:gd name="connsiteX653" fmla="*/ 2160270 w 2876550"/>
              <a:gd name="connsiteY653" fmla="*/ 451486 h 1959293"/>
              <a:gd name="connsiteX654" fmla="*/ 2185987 w 2876550"/>
              <a:gd name="connsiteY654" fmla="*/ 422911 h 1959293"/>
              <a:gd name="connsiteX655" fmla="*/ 2020252 w 2876550"/>
              <a:gd name="connsiteY655" fmla="*/ 422911 h 1959293"/>
              <a:gd name="connsiteX656" fmla="*/ 2045969 w 2876550"/>
              <a:gd name="connsiteY656" fmla="*/ 451486 h 1959293"/>
              <a:gd name="connsiteX657" fmla="*/ 2020252 w 2876550"/>
              <a:gd name="connsiteY657" fmla="*/ 480061 h 1959293"/>
              <a:gd name="connsiteX658" fmla="*/ 1994534 w 2876550"/>
              <a:gd name="connsiteY658" fmla="*/ 451486 h 1959293"/>
              <a:gd name="connsiteX659" fmla="*/ 2020252 w 2876550"/>
              <a:gd name="connsiteY659" fmla="*/ 422911 h 1959293"/>
              <a:gd name="connsiteX660" fmla="*/ 1853565 w 2876550"/>
              <a:gd name="connsiteY660" fmla="*/ 422911 h 1959293"/>
              <a:gd name="connsiteX661" fmla="*/ 1879282 w 2876550"/>
              <a:gd name="connsiteY661" fmla="*/ 451486 h 1959293"/>
              <a:gd name="connsiteX662" fmla="*/ 1853565 w 2876550"/>
              <a:gd name="connsiteY662" fmla="*/ 480061 h 1959293"/>
              <a:gd name="connsiteX663" fmla="*/ 1827847 w 2876550"/>
              <a:gd name="connsiteY663" fmla="*/ 451486 h 1959293"/>
              <a:gd name="connsiteX664" fmla="*/ 1853565 w 2876550"/>
              <a:gd name="connsiteY664" fmla="*/ 422911 h 1959293"/>
              <a:gd name="connsiteX665" fmla="*/ 1687829 w 2876550"/>
              <a:gd name="connsiteY665" fmla="*/ 422911 h 1959293"/>
              <a:gd name="connsiteX666" fmla="*/ 1713547 w 2876550"/>
              <a:gd name="connsiteY666" fmla="*/ 451486 h 1959293"/>
              <a:gd name="connsiteX667" fmla="*/ 1687829 w 2876550"/>
              <a:gd name="connsiteY667" fmla="*/ 480061 h 1959293"/>
              <a:gd name="connsiteX668" fmla="*/ 1662112 w 2876550"/>
              <a:gd name="connsiteY668" fmla="*/ 451486 h 1959293"/>
              <a:gd name="connsiteX669" fmla="*/ 1687829 w 2876550"/>
              <a:gd name="connsiteY669" fmla="*/ 422911 h 1959293"/>
              <a:gd name="connsiteX670" fmla="*/ 1521142 w 2876550"/>
              <a:gd name="connsiteY670" fmla="*/ 422911 h 1959293"/>
              <a:gd name="connsiteX671" fmla="*/ 1546860 w 2876550"/>
              <a:gd name="connsiteY671" fmla="*/ 451486 h 1959293"/>
              <a:gd name="connsiteX672" fmla="*/ 1521142 w 2876550"/>
              <a:gd name="connsiteY672" fmla="*/ 480061 h 1959293"/>
              <a:gd name="connsiteX673" fmla="*/ 1495425 w 2876550"/>
              <a:gd name="connsiteY673" fmla="*/ 451486 h 1959293"/>
              <a:gd name="connsiteX674" fmla="*/ 1521142 w 2876550"/>
              <a:gd name="connsiteY674" fmla="*/ 422911 h 1959293"/>
              <a:gd name="connsiteX675" fmla="*/ 1355407 w 2876550"/>
              <a:gd name="connsiteY675" fmla="*/ 422911 h 1959293"/>
              <a:gd name="connsiteX676" fmla="*/ 1381125 w 2876550"/>
              <a:gd name="connsiteY676" fmla="*/ 451486 h 1959293"/>
              <a:gd name="connsiteX677" fmla="*/ 1355407 w 2876550"/>
              <a:gd name="connsiteY677" fmla="*/ 480061 h 1959293"/>
              <a:gd name="connsiteX678" fmla="*/ 1329690 w 2876550"/>
              <a:gd name="connsiteY678" fmla="*/ 451486 h 1959293"/>
              <a:gd name="connsiteX679" fmla="*/ 1355407 w 2876550"/>
              <a:gd name="connsiteY679" fmla="*/ 422911 h 1959293"/>
              <a:gd name="connsiteX680" fmla="*/ 1188720 w 2876550"/>
              <a:gd name="connsiteY680" fmla="*/ 422911 h 1959293"/>
              <a:gd name="connsiteX681" fmla="*/ 1214437 w 2876550"/>
              <a:gd name="connsiteY681" fmla="*/ 451486 h 1959293"/>
              <a:gd name="connsiteX682" fmla="*/ 1188720 w 2876550"/>
              <a:gd name="connsiteY682" fmla="*/ 480061 h 1959293"/>
              <a:gd name="connsiteX683" fmla="*/ 1163002 w 2876550"/>
              <a:gd name="connsiteY683" fmla="*/ 451486 h 1959293"/>
              <a:gd name="connsiteX684" fmla="*/ 1188720 w 2876550"/>
              <a:gd name="connsiteY684" fmla="*/ 422911 h 1959293"/>
              <a:gd name="connsiteX685" fmla="*/ 1022985 w 2876550"/>
              <a:gd name="connsiteY685" fmla="*/ 422911 h 1959293"/>
              <a:gd name="connsiteX686" fmla="*/ 1048702 w 2876550"/>
              <a:gd name="connsiteY686" fmla="*/ 451486 h 1959293"/>
              <a:gd name="connsiteX687" fmla="*/ 1022985 w 2876550"/>
              <a:gd name="connsiteY687" fmla="*/ 480061 h 1959293"/>
              <a:gd name="connsiteX688" fmla="*/ 997267 w 2876550"/>
              <a:gd name="connsiteY688" fmla="*/ 451486 h 1959293"/>
              <a:gd name="connsiteX689" fmla="*/ 1022985 w 2876550"/>
              <a:gd name="connsiteY689" fmla="*/ 422911 h 1959293"/>
              <a:gd name="connsiteX690" fmla="*/ 857249 w 2876550"/>
              <a:gd name="connsiteY690" fmla="*/ 422911 h 1959293"/>
              <a:gd name="connsiteX691" fmla="*/ 882967 w 2876550"/>
              <a:gd name="connsiteY691" fmla="*/ 451486 h 1959293"/>
              <a:gd name="connsiteX692" fmla="*/ 857249 w 2876550"/>
              <a:gd name="connsiteY692" fmla="*/ 480061 h 1959293"/>
              <a:gd name="connsiteX693" fmla="*/ 831532 w 2876550"/>
              <a:gd name="connsiteY693" fmla="*/ 451486 h 1959293"/>
              <a:gd name="connsiteX694" fmla="*/ 857249 w 2876550"/>
              <a:gd name="connsiteY694" fmla="*/ 422911 h 1959293"/>
              <a:gd name="connsiteX695" fmla="*/ 690562 w 2876550"/>
              <a:gd name="connsiteY695" fmla="*/ 422911 h 1959293"/>
              <a:gd name="connsiteX696" fmla="*/ 716280 w 2876550"/>
              <a:gd name="connsiteY696" fmla="*/ 451486 h 1959293"/>
              <a:gd name="connsiteX697" fmla="*/ 690562 w 2876550"/>
              <a:gd name="connsiteY697" fmla="*/ 480061 h 1959293"/>
              <a:gd name="connsiteX698" fmla="*/ 664845 w 2876550"/>
              <a:gd name="connsiteY698" fmla="*/ 451486 h 1959293"/>
              <a:gd name="connsiteX699" fmla="*/ 690562 w 2876550"/>
              <a:gd name="connsiteY699" fmla="*/ 422911 h 1959293"/>
              <a:gd name="connsiteX700" fmla="*/ 524827 w 2876550"/>
              <a:gd name="connsiteY700" fmla="*/ 422911 h 1959293"/>
              <a:gd name="connsiteX701" fmla="*/ 550545 w 2876550"/>
              <a:gd name="connsiteY701" fmla="*/ 451486 h 1959293"/>
              <a:gd name="connsiteX702" fmla="*/ 524827 w 2876550"/>
              <a:gd name="connsiteY702" fmla="*/ 480061 h 1959293"/>
              <a:gd name="connsiteX703" fmla="*/ 499110 w 2876550"/>
              <a:gd name="connsiteY703" fmla="*/ 451486 h 1959293"/>
              <a:gd name="connsiteX704" fmla="*/ 524827 w 2876550"/>
              <a:gd name="connsiteY704" fmla="*/ 422911 h 1959293"/>
              <a:gd name="connsiteX705" fmla="*/ 358139 w 2876550"/>
              <a:gd name="connsiteY705" fmla="*/ 422911 h 1959293"/>
              <a:gd name="connsiteX706" fmla="*/ 383857 w 2876550"/>
              <a:gd name="connsiteY706" fmla="*/ 451486 h 1959293"/>
              <a:gd name="connsiteX707" fmla="*/ 358139 w 2876550"/>
              <a:gd name="connsiteY707" fmla="*/ 480061 h 1959293"/>
              <a:gd name="connsiteX708" fmla="*/ 332422 w 2876550"/>
              <a:gd name="connsiteY708" fmla="*/ 451486 h 1959293"/>
              <a:gd name="connsiteX709" fmla="*/ 358139 w 2876550"/>
              <a:gd name="connsiteY709" fmla="*/ 422911 h 1959293"/>
              <a:gd name="connsiteX710" fmla="*/ 192405 w 2876550"/>
              <a:gd name="connsiteY710" fmla="*/ 422911 h 1959293"/>
              <a:gd name="connsiteX711" fmla="*/ 218122 w 2876550"/>
              <a:gd name="connsiteY711" fmla="*/ 451486 h 1959293"/>
              <a:gd name="connsiteX712" fmla="*/ 192405 w 2876550"/>
              <a:gd name="connsiteY712" fmla="*/ 480061 h 1959293"/>
              <a:gd name="connsiteX713" fmla="*/ 166687 w 2876550"/>
              <a:gd name="connsiteY713" fmla="*/ 451486 h 1959293"/>
              <a:gd name="connsiteX714" fmla="*/ 192405 w 2876550"/>
              <a:gd name="connsiteY714" fmla="*/ 422911 h 1959293"/>
              <a:gd name="connsiteX715" fmla="*/ 25718 w 2876550"/>
              <a:gd name="connsiteY715" fmla="*/ 422911 h 1959293"/>
              <a:gd name="connsiteX716" fmla="*/ 51435 w 2876550"/>
              <a:gd name="connsiteY716" fmla="*/ 451486 h 1959293"/>
              <a:gd name="connsiteX717" fmla="*/ 25718 w 2876550"/>
              <a:gd name="connsiteY717" fmla="*/ 480061 h 1959293"/>
              <a:gd name="connsiteX718" fmla="*/ 0 w 2876550"/>
              <a:gd name="connsiteY718" fmla="*/ 451486 h 1959293"/>
              <a:gd name="connsiteX719" fmla="*/ 25718 w 2876550"/>
              <a:gd name="connsiteY719" fmla="*/ 422911 h 1959293"/>
              <a:gd name="connsiteX720" fmla="*/ 2850832 w 2876550"/>
              <a:gd name="connsiteY720" fmla="*/ 211456 h 1959293"/>
              <a:gd name="connsiteX721" fmla="*/ 2876550 w 2876550"/>
              <a:gd name="connsiteY721" fmla="*/ 240031 h 1959293"/>
              <a:gd name="connsiteX722" fmla="*/ 2850832 w 2876550"/>
              <a:gd name="connsiteY722" fmla="*/ 268606 h 1959293"/>
              <a:gd name="connsiteX723" fmla="*/ 2825115 w 2876550"/>
              <a:gd name="connsiteY723" fmla="*/ 240031 h 1959293"/>
              <a:gd name="connsiteX724" fmla="*/ 2850832 w 2876550"/>
              <a:gd name="connsiteY724" fmla="*/ 211456 h 1959293"/>
              <a:gd name="connsiteX725" fmla="*/ 2684144 w 2876550"/>
              <a:gd name="connsiteY725" fmla="*/ 211456 h 1959293"/>
              <a:gd name="connsiteX726" fmla="*/ 2709862 w 2876550"/>
              <a:gd name="connsiteY726" fmla="*/ 240031 h 1959293"/>
              <a:gd name="connsiteX727" fmla="*/ 2684144 w 2876550"/>
              <a:gd name="connsiteY727" fmla="*/ 268606 h 1959293"/>
              <a:gd name="connsiteX728" fmla="*/ 2658427 w 2876550"/>
              <a:gd name="connsiteY728" fmla="*/ 240031 h 1959293"/>
              <a:gd name="connsiteX729" fmla="*/ 2684144 w 2876550"/>
              <a:gd name="connsiteY729" fmla="*/ 211456 h 1959293"/>
              <a:gd name="connsiteX730" fmla="*/ 2518409 w 2876550"/>
              <a:gd name="connsiteY730" fmla="*/ 211456 h 1959293"/>
              <a:gd name="connsiteX731" fmla="*/ 2544127 w 2876550"/>
              <a:gd name="connsiteY731" fmla="*/ 240031 h 1959293"/>
              <a:gd name="connsiteX732" fmla="*/ 2518409 w 2876550"/>
              <a:gd name="connsiteY732" fmla="*/ 268606 h 1959293"/>
              <a:gd name="connsiteX733" fmla="*/ 2492692 w 2876550"/>
              <a:gd name="connsiteY733" fmla="*/ 240031 h 1959293"/>
              <a:gd name="connsiteX734" fmla="*/ 2518409 w 2876550"/>
              <a:gd name="connsiteY734" fmla="*/ 211456 h 1959293"/>
              <a:gd name="connsiteX735" fmla="*/ 2352674 w 2876550"/>
              <a:gd name="connsiteY735" fmla="*/ 211456 h 1959293"/>
              <a:gd name="connsiteX736" fmla="*/ 2378392 w 2876550"/>
              <a:gd name="connsiteY736" fmla="*/ 240031 h 1959293"/>
              <a:gd name="connsiteX737" fmla="*/ 2352674 w 2876550"/>
              <a:gd name="connsiteY737" fmla="*/ 268606 h 1959293"/>
              <a:gd name="connsiteX738" fmla="*/ 2326957 w 2876550"/>
              <a:gd name="connsiteY738" fmla="*/ 240031 h 1959293"/>
              <a:gd name="connsiteX739" fmla="*/ 2352674 w 2876550"/>
              <a:gd name="connsiteY739" fmla="*/ 211456 h 1959293"/>
              <a:gd name="connsiteX740" fmla="*/ 2185987 w 2876550"/>
              <a:gd name="connsiteY740" fmla="*/ 211456 h 1959293"/>
              <a:gd name="connsiteX741" fmla="*/ 2211705 w 2876550"/>
              <a:gd name="connsiteY741" fmla="*/ 240031 h 1959293"/>
              <a:gd name="connsiteX742" fmla="*/ 2185987 w 2876550"/>
              <a:gd name="connsiteY742" fmla="*/ 268606 h 1959293"/>
              <a:gd name="connsiteX743" fmla="*/ 2160270 w 2876550"/>
              <a:gd name="connsiteY743" fmla="*/ 240031 h 1959293"/>
              <a:gd name="connsiteX744" fmla="*/ 2185987 w 2876550"/>
              <a:gd name="connsiteY744" fmla="*/ 211456 h 1959293"/>
              <a:gd name="connsiteX745" fmla="*/ 2020252 w 2876550"/>
              <a:gd name="connsiteY745" fmla="*/ 211456 h 1959293"/>
              <a:gd name="connsiteX746" fmla="*/ 2045969 w 2876550"/>
              <a:gd name="connsiteY746" fmla="*/ 240031 h 1959293"/>
              <a:gd name="connsiteX747" fmla="*/ 2020252 w 2876550"/>
              <a:gd name="connsiteY747" fmla="*/ 268606 h 1959293"/>
              <a:gd name="connsiteX748" fmla="*/ 1994534 w 2876550"/>
              <a:gd name="connsiteY748" fmla="*/ 240031 h 1959293"/>
              <a:gd name="connsiteX749" fmla="*/ 2020252 w 2876550"/>
              <a:gd name="connsiteY749" fmla="*/ 211456 h 1959293"/>
              <a:gd name="connsiteX750" fmla="*/ 1853565 w 2876550"/>
              <a:gd name="connsiteY750" fmla="*/ 211456 h 1959293"/>
              <a:gd name="connsiteX751" fmla="*/ 1879282 w 2876550"/>
              <a:gd name="connsiteY751" fmla="*/ 240031 h 1959293"/>
              <a:gd name="connsiteX752" fmla="*/ 1853565 w 2876550"/>
              <a:gd name="connsiteY752" fmla="*/ 268606 h 1959293"/>
              <a:gd name="connsiteX753" fmla="*/ 1827847 w 2876550"/>
              <a:gd name="connsiteY753" fmla="*/ 240031 h 1959293"/>
              <a:gd name="connsiteX754" fmla="*/ 1853565 w 2876550"/>
              <a:gd name="connsiteY754" fmla="*/ 211456 h 1959293"/>
              <a:gd name="connsiteX755" fmla="*/ 1687829 w 2876550"/>
              <a:gd name="connsiteY755" fmla="*/ 211456 h 1959293"/>
              <a:gd name="connsiteX756" fmla="*/ 1713547 w 2876550"/>
              <a:gd name="connsiteY756" fmla="*/ 240031 h 1959293"/>
              <a:gd name="connsiteX757" fmla="*/ 1687829 w 2876550"/>
              <a:gd name="connsiteY757" fmla="*/ 268606 h 1959293"/>
              <a:gd name="connsiteX758" fmla="*/ 1662112 w 2876550"/>
              <a:gd name="connsiteY758" fmla="*/ 240031 h 1959293"/>
              <a:gd name="connsiteX759" fmla="*/ 1687829 w 2876550"/>
              <a:gd name="connsiteY759" fmla="*/ 211456 h 1959293"/>
              <a:gd name="connsiteX760" fmla="*/ 1521142 w 2876550"/>
              <a:gd name="connsiteY760" fmla="*/ 211456 h 1959293"/>
              <a:gd name="connsiteX761" fmla="*/ 1546860 w 2876550"/>
              <a:gd name="connsiteY761" fmla="*/ 240031 h 1959293"/>
              <a:gd name="connsiteX762" fmla="*/ 1521142 w 2876550"/>
              <a:gd name="connsiteY762" fmla="*/ 268606 h 1959293"/>
              <a:gd name="connsiteX763" fmla="*/ 1495425 w 2876550"/>
              <a:gd name="connsiteY763" fmla="*/ 240031 h 1959293"/>
              <a:gd name="connsiteX764" fmla="*/ 1521142 w 2876550"/>
              <a:gd name="connsiteY764" fmla="*/ 211456 h 1959293"/>
              <a:gd name="connsiteX765" fmla="*/ 1355407 w 2876550"/>
              <a:gd name="connsiteY765" fmla="*/ 211456 h 1959293"/>
              <a:gd name="connsiteX766" fmla="*/ 1381125 w 2876550"/>
              <a:gd name="connsiteY766" fmla="*/ 240031 h 1959293"/>
              <a:gd name="connsiteX767" fmla="*/ 1355407 w 2876550"/>
              <a:gd name="connsiteY767" fmla="*/ 268606 h 1959293"/>
              <a:gd name="connsiteX768" fmla="*/ 1329690 w 2876550"/>
              <a:gd name="connsiteY768" fmla="*/ 240031 h 1959293"/>
              <a:gd name="connsiteX769" fmla="*/ 1355407 w 2876550"/>
              <a:gd name="connsiteY769" fmla="*/ 211456 h 1959293"/>
              <a:gd name="connsiteX770" fmla="*/ 1188720 w 2876550"/>
              <a:gd name="connsiteY770" fmla="*/ 211456 h 1959293"/>
              <a:gd name="connsiteX771" fmla="*/ 1214437 w 2876550"/>
              <a:gd name="connsiteY771" fmla="*/ 240031 h 1959293"/>
              <a:gd name="connsiteX772" fmla="*/ 1188720 w 2876550"/>
              <a:gd name="connsiteY772" fmla="*/ 268606 h 1959293"/>
              <a:gd name="connsiteX773" fmla="*/ 1163002 w 2876550"/>
              <a:gd name="connsiteY773" fmla="*/ 240031 h 1959293"/>
              <a:gd name="connsiteX774" fmla="*/ 1188720 w 2876550"/>
              <a:gd name="connsiteY774" fmla="*/ 211456 h 1959293"/>
              <a:gd name="connsiteX775" fmla="*/ 1022985 w 2876550"/>
              <a:gd name="connsiteY775" fmla="*/ 211456 h 1959293"/>
              <a:gd name="connsiteX776" fmla="*/ 1048702 w 2876550"/>
              <a:gd name="connsiteY776" fmla="*/ 240031 h 1959293"/>
              <a:gd name="connsiteX777" fmla="*/ 1022985 w 2876550"/>
              <a:gd name="connsiteY777" fmla="*/ 268606 h 1959293"/>
              <a:gd name="connsiteX778" fmla="*/ 997267 w 2876550"/>
              <a:gd name="connsiteY778" fmla="*/ 240031 h 1959293"/>
              <a:gd name="connsiteX779" fmla="*/ 1022985 w 2876550"/>
              <a:gd name="connsiteY779" fmla="*/ 211456 h 1959293"/>
              <a:gd name="connsiteX780" fmla="*/ 857249 w 2876550"/>
              <a:gd name="connsiteY780" fmla="*/ 211456 h 1959293"/>
              <a:gd name="connsiteX781" fmla="*/ 882967 w 2876550"/>
              <a:gd name="connsiteY781" fmla="*/ 240031 h 1959293"/>
              <a:gd name="connsiteX782" fmla="*/ 857249 w 2876550"/>
              <a:gd name="connsiteY782" fmla="*/ 268606 h 1959293"/>
              <a:gd name="connsiteX783" fmla="*/ 831532 w 2876550"/>
              <a:gd name="connsiteY783" fmla="*/ 240031 h 1959293"/>
              <a:gd name="connsiteX784" fmla="*/ 857249 w 2876550"/>
              <a:gd name="connsiteY784" fmla="*/ 211456 h 1959293"/>
              <a:gd name="connsiteX785" fmla="*/ 690562 w 2876550"/>
              <a:gd name="connsiteY785" fmla="*/ 211456 h 1959293"/>
              <a:gd name="connsiteX786" fmla="*/ 716280 w 2876550"/>
              <a:gd name="connsiteY786" fmla="*/ 240031 h 1959293"/>
              <a:gd name="connsiteX787" fmla="*/ 690562 w 2876550"/>
              <a:gd name="connsiteY787" fmla="*/ 268606 h 1959293"/>
              <a:gd name="connsiteX788" fmla="*/ 664845 w 2876550"/>
              <a:gd name="connsiteY788" fmla="*/ 240031 h 1959293"/>
              <a:gd name="connsiteX789" fmla="*/ 690562 w 2876550"/>
              <a:gd name="connsiteY789" fmla="*/ 211456 h 1959293"/>
              <a:gd name="connsiteX790" fmla="*/ 524827 w 2876550"/>
              <a:gd name="connsiteY790" fmla="*/ 211456 h 1959293"/>
              <a:gd name="connsiteX791" fmla="*/ 550545 w 2876550"/>
              <a:gd name="connsiteY791" fmla="*/ 240031 h 1959293"/>
              <a:gd name="connsiteX792" fmla="*/ 524827 w 2876550"/>
              <a:gd name="connsiteY792" fmla="*/ 268606 h 1959293"/>
              <a:gd name="connsiteX793" fmla="*/ 499110 w 2876550"/>
              <a:gd name="connsiteY793" fmla="*/ 240031 h 1959293"/>
              <a:gd name="connsiteX794" fmla="*/ 524827 w 2876550"/>
              <a:gd name="connsiteY794" fmla="*/ 211456 h 1959293"/>
              <a:gd name="connsiteX795" fmla="*/ 358139 w 2876550"/>
              <a:gd name="connsiteY795" fmla="*/ 211456 h 1959293"/>
              <a:gd name="connsiteX796" fmla="*/ 383857 w 2876550"/>
              <a:gd name="connsiteY796" fmla="*/ 240031 h 1959293"/>
              <a:gd name="connsiteX797" fmla="*/ 358139 w 2876550"/>
              <a:gd name="connsiteY797" fmla="*/ 268606 h 1959293"/>
              <a:gd name="connsiteX798" fmla="*/ 332422 w 2876550"/>
              <a:gd name="connsiteY798" fmla="*/ 240031 h 1959293"/>
              <a:gd name="connsiteX799" fmla="*/ 358139 w 2876550"/>
              <a:gd name="connsiteY799" fmla="*/ 211456 h 1959293"/>
              <a:gd name="connsiteX800" fmla="*/ 192405 w 2876550"/>
              <a:gd name="connsiteY800" fmla="*/ 211456 h 1959293"/>
              <a:gd name="connsiteX801" fmla="*/ 218122 w 2876550"/>
              <a:gd name="connsiteY801" fmla="*/ 240031 h 1959293"/>
              <a:gd name="connsiteX802" fmla="*/ 192405 w 2876550"/>
              <a:gd name="connsiteY802" fmla="*/ 268606 h 1959293"/>
              <a:gd name="connsiteX803" fmla="*/ 166687 w 2876550"/>
              <a:gd name="connsiteY803" fmla="*/ 240031 h 1959293"/>
              <a:gd name="connsiteX804" fmla="*/ 192405 w 2876550"/>
              <a:gd name="connsiteY804" fmla="*/ 211456 h 1959293"/>
              <a:gd name="connsiteX805" fmla="*/ 25718 w 2876550"/>
              <a:gd name="connsiteY805" fmla="*/ 211456 h 1959293"/>
              <a:gd name="connsiteX806" fmla="*/ 51435 w 2876550"/>
              <a:gd name="connsiteY806" fmla="*/ 240031 h 1959293"/>
              <a:gd name="connsiteX807" fmla="*/ 25718 w 2876550"/>
              <a:gd name="connsiteY807" fmla="*/ 268606 h 1959293"/>
              <a:gd name="connsiteX808" fmla="*/ 0 w 2876550"/>
              <a:gd name="connsiteY808" fmla="*/ 240031 h 1959293"/>
              <a:gd name="connsiteX809" fmla="*/ 25718 w 2876550"/>
              <a:gd name="connsiteY809" fmla="*/ 211456 h 1959293"/>
              <a:gd name="connsiteX810" fmla="*/ 2850832 w 2876550"/>
              <a:gd name="connsiteY810" fmla="*/ 0 h 1959293"/>
              <a:gd name="connsiteX811" fmla="*/ 2876550 w 2876550"/>
              <a:gd name="connsiteY811" fmla="*/ 28575 h 1959293"/>
              <a:gd name="connsiteX812" fmla="*/ 2850832 w 2876550"/>
              <a:gd name="connsiteY812" fmla="*/ 57150 h 1959293"/>
              <a:gd name="connsiteX813" fmla="*/ 2825115 w 2876550"/>
              <a:gd name="connsiteY813" fmla="*/ 28575 h 1959293"/>
              <a:gd name="connsiteX814" fmla="*/ 2850832 w 2876550"/>
              <a:gd name="connsiteY814" fmla="*/ 0 h 1959293"/>
              <a:gd name="connsiteX815" fmla="*/ 2684144 w 2876550"/>
              <a:gd name="connsiteY815" fmla="*/ 0 h 1959293"/>
              <a:gd name="connsiteX816" fmla="*/ 2709862 w 2876550"/>
              <a:gd name="connsiteY816" fmla="*/ 28575 h 1959293"/>
              <a:gd name="connsiteX817" fmla="*/ 2684144 w 2876550"/>
              <a:gd name="connsiteY817" fmla="*/ 57150 h 1959293"/>
              <a:gd name="connsiteX818" fmla="*/ 2658427 w 2876550"/>
              <a:gd name="connsiteY818" fmla="*/ 28575 h 1959293"/>
              <a:gd name="connsiteX819" fmla="*/ 2684144 w 2876550"/>
              <a:gd name="connsiteY819" fmla="*/ 0 h 1959293"/>
              <a:gd name="connsiteX820" fmla="*/ 2518409 w 2876550"/>
              <a:gd name="connsiteY820" fmla="*/ 0 h 1959293"/>
              <a:gd name="connsiteX821" fmla="*/ 2544127 w 2876550"/>
              <a:gd name="connsiteY821" fmla="*/ 28575 h 1959293"/>
              <a:gd name="connsiteX822" fmla="*/ 2518409 w 2876550"/>
              <a:gd name="connsiteY822" fmla="*/ 57150 h 1959293"/>
              <a:gd name="connsiteX823" fmla="*/ 2492692 w 2876550"/>
              <a:gd name="connsiteY823" fmla="*/ 28575 h 1959293"/>
              <a:gd name="connsiteX824" fmla="*/ 2518409 w 2876550"/>
              <a:gd name="connsiteY824" fmla="*/ 0 h 1959293"/>
              <a:gd name="connsiteX825" fmla="*/ 2352674 w 2876550"/>
              <a:gd name="connsiteY825" fmla="*/ 0 h 1959293"/>
              <a:gd name="connsiteX826" fmla="*/ 2378392 w 2876550"/>
              <a:gd name="connsiteY826" fmla="*/ 28575 h 1959293"/>
              <a:gd name="connsiteX827" fmla="*/ 2352674 w 2876550"/>
              <a:gd name="connsiteY827" fmla="*/ 57150 h 1959293"/>
              <a:gd name="connsiteX828" fmla="*/ 2326957 w 2876550"/>
              <a:gd name="connsiteY828" fmla="*/ 28575 h 1959293"/>
              <a:gd name="connsiteX829" fmla="*/ 2352674 w 2876550"/>
              <a:gd name="connsiteY829" fmla="*/ 0 h 1959293"/>
              <a:gd name="connsiteX830" fmla="*/ 2185987 w 2876550"/>
              <a:gd name="connsiteY830" fmla="*/ 0 h 1959293"/>
              <a:gd name="connsiteX831" fmla="*/ 2211705 w 2876550"/>
              <a:gd name="connsiteY831" fmla="*/ 28575 h 1959293"/>
              <a:gd name="connsiteX832" fmla="*/ 2185987 w 2876550"/>
              <a:gd name="connsiteY832" fmla="*/ 57150 h 1959293"/>
              <a:gd name="connsiteX833" fmla="*/ 2160270 w 2876550"/>
              <a:gd name="connsiteY833" fmla="*/ 28575 h 1959293"/>
              <a:gd name="connsiteX834" fmla="*/ 2185987 w 2876550"/>
              <a:gd name="connsiteY834" fmla="*/ 0 h 1959293"/>
              <a:gd name="connsiteX835" fmla="*/ 2020252 w 2876550"/>
              <a:gd name="connsiteY835" fmla="*/ 0 h 1959293"/>
              <a:gd name="connsiteX836" fmla="*/ 2045969 w 2876550"/>
              <a:gd name="connsiteY836" fmla="*/ 28575 h 1959293"/>
              <a:gd name="connsiteX837" fmla="*/ 2020252 w 2876550"/>
              <a:gd name="connsiteY837" fmla="*/ 57150 h 1959293"/>
              <a:gd name="connsiteX838" fmla="*/ 1994534 w 2876550"/>
              <a:gd name="connsiteY838" fmla="*/ 28575 h 1959293"/>
              <a:gd name="connsiteX839" fmla="*/ 2020252 w 2876550"/>
              <a:gd name="connsiteY839" fmla="*/ 0 h 1959293"/>
              <a:gd name="connsiteX840" fmla="*/ 1853565 w 2876550"/>
              <a:gd name="connsiteY840" fmla="*/ 0 h 1959293"/>
              <a:gd name="connsiteX841" fmla="*/ 1879282 w 2876550"/>
              <a:gd name="connsiteY841" fmla="*/ 28575 h 1959293"/>
              <a:gd name="connsiteX842" fmla="*/ 1853565 w 2876550"/>
              <a:gd name="connsiteY842" fmla="*/ 57150 h 1959293"/>
              <a:gd name="connsiteX843" fmla="*/ 1827847 w 2876550"/>
              <a:gd name="connsiteY843" fmla="*/ 28575 h 1959293"/>
              <a:gd name="connsiteX844" fmla="*/ 1853565 w 2876550"/>
              <a:gd name="connsiteY844" fmla="*/ 0 h 1959293"/>
              <a:gd name="connsiteX845" fmla="*/ 1687829 w 2876550"/>
              <a:gd name="connsiteY845" fmla="*/ 0 h 1959293"/>
              <a:gd name="connsiteX846" fmla="*/ 1713547 w 2876550"/>
              <a:gd name="connsiteY846" fmla="*/ 28575 h 1959293"/>
              <a:gd name="connsiteX847" fmla="*/ 1687829 w 2876550"/>
              <a:gd name="connsiteY847" fmla="*/ 57150 h 1959293"/>
              <a:gd name="connsiteX848" fmla="*/ 1662112 w 2876550"/>
              <a:gd name="connsiteY848" fmla="*/ 28575 h 1959293"/>
              <a:gd name="connsiteX849" fmla="*/ 1687829 w 2876550"/>
              <a:gd name="connsiteY849" fmla="*/ 0 h 1959293"/>
              <a:gd name="connsiteX850" fmla="*/ 1521142 w 2876550"/>
              <a:gd name="connsiteY850" fmla="*/ 0 h 1959293"/>
              <a:gd name="connsiteX851" fmla="*/ 1546860 w 2876550"/>
              <a:gd name="connsiteY851" fmla="*/ 28575 h 1959293"/>
              <a:gd name="connsiteX852" fmla="*/ 1521142 w 2876550"/>
              <a:gd name="connsiteY852" fmla="*/ 57150 h 1959293"/>
              <a:gd name="connsiteX853" fmla="*/ 1495425 w 2876550"/>
              <a:gd name="connsiteY853" fmla="*/ 28575 h 1959293"/>
              <a:gd name="connsiteX854" fmla="*/ 1521142 w 2876550"/>
              <a:gd name="connsiteY854" fmla="*/ 0 h 1959293"/>
              <a:gd name="connsiteX855" fmla="*/ 1355407 w 2876550"/>
              <a:gd name="connsiteY855" fmla="*/ 0 h 1959293"/>
              <a:gd name="connsiteX856" fmla="*/ 1381125 w 2876550"/>
              <a:gd name="connsiteY856" fmla="*/ 28575 h 1959293"/>
              <a:gd name="connsiteX857" fmla="*/ 1355407 w 2876550"/>
              <a:gd name="connsiteY857" fmla="*/ 57150 h 1959293"/>
              <a:gd name="connsiteX858" fmla="*/ 1329690 w 2876550"/>
              <a:gd name="connsiteY858" fmla="*/ 28575 h 1959293"/>
              <a:gd name="connsiteX859" fmla="*/ 1355407 w 2876550"/>
              <a:gd name="connsiteY859" fmla="*/ 0 h 1959293"/>
              <a:gd name="connsiteX860" fmla="*/ 1188720 w 2876550"/>
              <a:gd name="connsiteY860" fmla="*/ 0 h 1959293"/>
              <a:gd name="connsiteX861" fmla="*/ 1214437 w 2876550"/>
              <a:gd name="connsiteY861" fmla="*/ 28575 h 1959293"/>
              <a:gd name="connsiteX862" fmla="*/ 1188720 w 2876550"/>
              <a:gd name="connsiteY862" fmla="*/ 57150 h 1959293"/>
              <a:gd name="connsiteX863" fmla="*/ 1163002 w 2876550"/>
              <a:gd name="connsiteY863" fmla="*/ 28575 h 1959293"/>
              <a:gd name="connsiteX864" fmla="*/ 1188720 w 2876550"/>
              <a:gd name="connsiteY864" fmla="*/ 0 h 1959293"/>
              <a:gd name="connsiteX865" fmla="*/ 1022985 w 2876550"/>
              <a:gd name="connsiteY865" fmla="*/ 0 h 1959293"/>
              <a:gd name="connsiteX866" fmla="*/ 1048702 w 2876550"/>
              <a:gd name="connsiteY866" fmla="*/ 28575 h 1959293"/>
              <a:gd name="connsiteX867" fmla="*/ 1022985 w 2876550"/>
              <a:gd name="connsiteY867" fmla="*/ 57150 h 1959293"/>
              <a:gd name="connsiteX868" fmla="*/ 997267 w 2876550"/>
              <a:gd name="connsiteY868" fmla="*/ 28575 h 1959293"/>
              <a:gd name="connsiteX869" fmla="*/ 1022985 w 2876550"/>
              <a:gd name="connsiteY869" fmla="*/ 0 h 1959293"/>
              <a:gd name="connsiteX870" fmla="*/ 857249 w 2876550"/>
              <a:gd name="connsiteY870" fmla="*/ 0 h 1959293"/>
              <a:gd name="connsiteX871" fmla="*/ 882967 w 2876550"/>
              <a:gd name="connsiteY871" fmla="*/ 28575 h 1959293"/>
              <a:gd name="connsiteX872" fmla="*/ 857249 w 2876550"/>
              <a:gd name="connsiteY872" fmla="*/ 57150 h 1959293"/>
              <a:gd name="connsiteX873" fmla="*/ 831532 w 2876550"/>
              <a:gd name="connsiteY873" fmla="*/ 28575 h 1959293"/>
              <a:gd name="connsiteX874" fmla="*/ 857249 w 2876550"/>
              <a:gd name="connsiteY874" fmla="*/ 0 h 1959293"/>
              <a:gd name="connsiteX875" fmla="*/ 690562 w 2876550"/>
              <a:gd name="connsiteY875" fmla="*/ 0 h 1959293"/>
              <a:gd name="connsiteX876" fmla="*/ 716280 w 2876550"/>
              <a:gd name="connsiteY876" fmla="*/ 28575 h 1959293"/>
              <a:gd name="connsiteX877" fmla="*/ 690562 w 2876550"/>
              <a:gd name="connsiteY877" fmla="*/ 57150 h 1959293"/>
              <a:gd name="connsiteX878" fmla="*/ 664845 w 2876550"/>
              <a:gd name="connsiteY878" fmla="*/ 28575 h 1959293"/>
              <a:gd name="connsiteX879" fmla="*/ 690562 w 2876550"/>
              <a:gd name="connsiteY879" fmla="*/ 0 h 1959293"/>
              <a:gd name="connsiteX880" fmla="*/ 524827 w 2876550"/>
              <a:gd name="connsiteY880" fmla="*/ 0 h 1959293"/>
              <a:gd name="connsiteX881" fmla="*/ 550545 w 2876550"/>
              <a:gd name="connsiteY881" fmla="*/ 28575 h 1959293"/>
              <a:gd name="connsiteX882" fmla="*/ 524827 w 2876550"/>
              <a:gd name="connsiteY882" fmla="*/ 57150 h 1959293"/>
              <a:gd name="connsiteX883" fmla="*/ 499110 w 2876550"/>
              <a:gd name="connsiteY883" fmla="*/ 28575 h 1959293"/>
              <a:gd name="connsiteX884" fmla="*/ 524827 w 2876550"/>
              <a:gd name="connsiteY884" fmla="*/ 0 h 1959293"/>
              <a:gd name="connsiteX885" fmla="*/ 358139 w 2876550"/>
              <a:gd name="connsiteY885" fmla="*/ 0 h 1959293"/>
              <a:gd name="connsiteX886" fmla="*/ 383857 w 2876550"/>
              <a:gd name="connsiteY886" fmla="*/ 28575 h 1959293"/>
              <a:gd name="connsiteX887" fmla="*/ 358139 w 2876550"/>
              <a:gd name="connsiteY887" fmla="*/ 57150 h 1959293"/>
              <a:gd name="connsiteX888" fmla="*/ 332422 w 2876550"/>
              <a:gd name="connsiteY888" fmla="*/ 28575 h 1959293"/>
              <a:gd name="connsiteX889" fmla="*/ 358139 w 2876550"/>
              <a:gd name="connsiteY889" fmla="*/ 0 h 1959293"/>
              <a:gd name="connsiteX890" fmla="*/ 192405 w 2876550"/>
              <a:gd name="connsiteY890" fmla="*/ 0 h 1959293"/>
              <a:gd name="connsiteX891" fmla="*/ 218122 w 2876550"/>
              <a:gd name="connsiteY891" fmla="*/ 28575 h 1959293"/>
              <a:gd name="connsiteX892" fmla="*/ 192405 w 2876550"/>
              <a:gd name="connsiteY892" fmla="*/ 57150 h 1959293"/>
              <a:gd name="connsiteX893" fmla="*/ 166687 w 2876550"/>
              <a:gd name="connsiteY893" fmla="*/ 28575 h 1959293"/>
              <a:gd name="connsiteX894" fmla="*/ 192405 w 2876550"/>
              <a:gd name="connsiteY894" fmla="*/ 0 h 1959293"/>
              <a:gd name="connsiteX895" fmla="*/ 25718 w 2876550"/>
              <a:gd name="connsiteY895" fmla="*/ 0 h 1959293"/>
              <a:gd name="connsiteX896" fmla="*/ 51435 w 2876550"/>
              <a:gd name="connsiteY896" fmla="*/ 28575 h 1959293"/>
              <a:gd name="connsiteX897" fmla="*/ 25718 w 2876550"/>
              <a:gd name="connsiteY897" fmla="*/ 57150 h 1959293"/>
              <a:gd name="connsiteX898" fmla="*/ 0 w 2876550"/>
              <a:gd name="connsiteY898" fmla="*/ 28575 h 1959293"/>
              <a:gd name="connsiteX899" fmla="*/ 25718 w 2876550"/>
              <a:gd name="connsiteY899" fmla="*/ 0 h 195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</a:cxnLst>
            <a:rect l="l" t="t" r="r" b="b"/>
            <a:pathLst>
              <a:path w="2876550" h="1959293">
                <a:moveTo>
                  <a:pt x="2850832" y="1902143"/>
                </a:moveTo>
                <a:cubicBezTo>
                  <a:pt x="2865120" y="1902143"/>
                  <a:pt x="2876550" y="1914526"/>
                  <a:pt x="2876550" y="1930718"/>
                </a:cubicBezTo>
                <a:cubicBezTo>
                  <a:pt x="2876550" y="1945958"/>
                  <a:pt x="2865120" y="1959293"/>
                  <a:pt x="2850832" y="1959293"/>
                </a:cubicBezTo>
                <a:cubicBezTo>
                  <a:pt x="2836545" y="1959293"/>
                  <a:pt x="2825115" y="1946910"/>
                  <a:pt x="2825115" y="1930718"/>
                </a:cubicBezTo>
                <a:cubicBezTo>
                  <a:pt x="2825115" y="1915478"/>
                  <a:pt x="2836545" y="1902143"/>
                  <a:pt x="2850832" y="1902143"/>
                </a:cubicBezTo>
                <a:close/>
                <a:moveTo>
                  <a:pt x="2684144" y="1902143"/>
                </a:moveTo>
                <a:cubicBezTo>
                  <a:pt x="2698432" y="1902143"/>
                  <a:pt x="2709862" y="1914526"/>
                  <a:pt x="2709862" y="1930718"/>
                </a:cubicBezTo>
                <a:cubicBezTo>
                  <a:pt x="2709862" y="1945958"/>
                  <a:pt x="2698432" y="1959293"/>
                  <a:pt x="2684144" y="1959293"/>
                </a:cubicBezTo>
                <a:cubicBezTo>
                  <a:pt x="2669857" y="1959293"/>
                  <a:pt x="2658427" y="1946910"/>
                  <a:pt x="2658427" y="1930718"/>
                </a:cubicBezTo>
                <a:cubicBezTo>
                  <a:pt x="2658427" y="1915478"/>
                  <a:pt x="2669857" y="1902143"/>
                  <a:pt x="2684144" y="1902143"/>
                </a:cubicBezTo>
                <a:close/>
                <a:moveTo>
                  <a:pt x="2518409" y="1902143"/>
                </a:moveTo>
                <a:cubicBezTo>
                  <a:pt x="2532697" y="1902143"/>
                  <a:pt x="2544127" y="1914526"/>
                  <a:pt x="2544127" y="1930718"/>
                </a:cubicBezTo>
                <a:cubicBezTo>
                  <a:pt x="2544127" y="1945958"/>
                  <a:pt x="2532697" y="1959293"/>
                  <a:pt x="2518409" y="1959293"/>
                </a:cubicBezTo>
                <a:cubicBezTo>
                  <a:pt x="2504122" y="1959293"/>
                  <a:pt x="2492692" y="1946910"/>
                  <a:pt x="2492692" y="1930718"/>
                </a:cubicBezTo>
                <a:cubicBezTo>
                  <a:pt x="2492692" y="1915478"/>
                  <a:pt x="2504122" y="1902143"/>
                  <a:pt x="2518409" y="1902143"/>
                </a:cubicBezTo>
                <a:close/>
                <a:moveTo>
                  <a:pt x="2352674" y="1902143"/>
                </a:moveTo>
                <a:cubicBezTo>
                  <a:pt x="2366962" y="1902143"/>
                  <a:pt x="2378392" y="1914526"/>
                  <a:pt x="2378392" y="1930718"/>
                </a:cubicBezTo>
                <a:cubicBezTo>
                  <a:pt x="2378392" y="1946910"/>
                  <a:pt x="2366962" y="1959293"/>
                  <a:pt x="2352674" y="1959293"/>
                </a:cubicBezTo>
                <a:cubicBezTo>
                  <a:pt x="2338387" y="1959293"/>
                  <a:pt x="2326957" y="1946910"/>
                  <a:pt x="2326957" y="1930718"/>
                </a:cubicBezTo>
                <a:cubicBezTo>
                  <a:pt x="2326957" y="1914526"/>
                  <a:pt x="2338387" y="1902143"/>
                  <a:pt x="2352674" y="1902143"/>
                </a:cubicBezTo>
                <a:close/>
                <a:moveTo>
                  <a:pt x="2185987" y="1902143"/>
                </a:moveTo>
                <a:cubicBezTo>
                  <a:pt x="2200275" y="1902143"/>
                  <a:pt x="2211705" y="1914526"/>
                  <a:pt x="2211705" y="1930718"/>
                </a:cubicBezTo>
                <a:cubicBezTo>
                  <a:pt x="2211705" y="1945958"/>
                  <a:pt x="2200275" y="1959293"/>
                  <a:pt x="2185987" y="1959293"/>
                </a:cubicBezTo>
                <a:cubicBezTo>
                  <a:pt x="2171700" y="1959293"/>
                  <a:pt x="2160270" y="1946910"/>
                  <a:pt x="2160270" y="1930718"/>
                </a:cubicBezTo>
                <a:cubicBezTo>
                  <a:pt x="2160270" y="1915478"/>
                  <a:pt x="2171700" y="1902143"/>
                  <a:pt x="2185987" y="1902143"/>
                </a:cubicBezTo>
                <a:close/>
                <a:moveTo>
                  <a:pt x="2020252" y="1902143"/>
                </a:moveTo>
                <a:cubicBezTo>
                  <a:pt x="2034539" y="1902143"/>
                  <a:pt x="2045969" y="1914526"/>
                  <a:pt x="2045969" y="1930718"/>
                </a:cubicBezTo>
                <a:cubicBezTo>
                  <a:pt x="2045969" y="1945958"/>
                  <a:pt x="2034539" y="1959293"/>
                  <a:pt x="2020252" y="1959293"/>
                </a:cubicBezTo>
                <a:cubicBezTo>
                  <a:pt x="2005964" y="1959293"/>
                  <a:pt x="1994534" y="1946910"/>
                  <a:pt x="1994534" y="1930718"/>
                </a:cubicBezTo>
                <a:cubicBezTo>
                  <a:pt x="1994534" y="1915478"/>
                  <a:pt x="2005964" y="1902143"/>
                  <a:pt x="2020252" y="1902143"/>
                </a:cubicBezTo>
                <a:close/>
                <a:moveTo>
                  <a:pt x="1853565" y="1902143"/>
                </a:moveTo>
                <a:cubicBezTo>
                  <a:pt x="1867852" y="1902143"/>
                  <a:pt x="1879282" y="1914526"/>
                  <a:pt x="1879282" y="1930718"/>
                </a:cubicBezTo>
                <a:cubicBezTo>
                  <a:pt x="1879282" y="1945958"/>
                  <a:pt x="1867852" y="1959293"/>
                  <a:pt x="1853565" y="1959293"/>
                </a:cubicBezTo>
                <a:cubicBezTo>
                  <a:pt x="1839277" y="1959293"/>
                  <a:pt x="1827847" y="1946910"/>
                  <a:pt x="1827847" y="1930718"/>
                </a:cubicBezTo>
                <a:cubicBezTo>
                  <a:pt x="1827847" y="1915478"/>
                  <a:pt x="1839277" y="1902143"/>
                  <a:pt x="1853565" y="1902143"/>
                </a:cubicBezTo>
                <a:close/>
                <a:moveTo>
                  <a:pt x="1687829" y="1902143"/>
                </a:moveTo>
                <a:cubicBezTo>
                  <a:pt x="1702117" y="1902143"/>
                  <a:pt x="1713547" y="1914526"/>
                  <a:pt x="1713547" y="1930718"/>
                </a:cubicBezTo>
                <a:cubicBezTo>
                  <a:pt x="1713547" y="1945958"/>
                  <a:pt x="1702117" y="1959293"/>
                  <a:pt x="1687829" y="1959293"/>
                </a:cubicBezTo>
                <a:cubicBezTo>
                  <a:pt x="1673542" y="1959293"/>
                  <a:pt x="1662112" y="1946910"/>
                  <a:pt x="1662112" y="1930718"/>
                </a:cubicBezTo>
                <a:cubicBezTo>
                  <a:pt x="1662112" y="1915478"/>
                  <a:pt x="1673542" y="1902143"/>
                  <a:pt x="1687829" y="1902143"/>
                </a:cubicBezTo>
                <a:close/>
                <a:moveTo>
                  <a:pt x="1521142" y="1902143"/>
                </a:moveTo>
                <a:cubicBezTo>
                  <a:pt x="1535430" y="1902143"/>
                  <a:pt x="1546860" y="1914526"/>
                  <a:pt x="1546860" y="1930718"/>
                </a:cubicBezTo>
                <a:cubicBezTo>
                  <a:pt x="1546860" y="1945958"/>
                  <a:pt x="1535430" y="1959293"/>
                  <a:pt x="1521142" y="1959293"/>
                </a:cubicBezTo>
                <a:cubicBezTo>
                  <a:pt x="1506855" y="1959293"/>
                  <a:pt x="1495425" y="1946910"/>
                  <a:pt x="1495425" y="1930718"/>
                </a:cubicBezTo>
                <a:cubicBezTo>
                  <a:pt x="1495425" y="1915478"/>
                  <a:pt x="1506855" y="1902143"/>
                  <a:pt x="1521142" y="1902143"/>
                </a:cubicBezTo>
                <a:close/>
                <a:moveTo>
                  <a:pt x="1355407" y="1902143"/>
                </a:moveTo>
                <a:cubicBezTo>
                  <a:pt x="1369695" y="1902143"/>
                  <a:pt x="1381125" y="1914526"/>
                  <a:pt x="1381125" y="1930718"/>
                </a:cubicBezTo>
                <a:cubicBezTo>
                  <a:pt x="1381125" y="1945958"/>
                  <a:pt x="1369695" y="1959293"/>
                  <a:pt x="1355407" y="1959293"/>
                </a:cubicBezTo>
                <a:cubicBezTo>
                  <a:pt x="1341120" y="1959293"/>
                  <a:pt x="1329690" y="1946910"/>
                  <a:pt x="1329690" y="1930718"/>
                </a:cubicBezTo>
                <a:cubicBezTo>
                  <a:pt x="1329690" y="1915478"/>
                  <a:pt x="1341120" y="1902143"/>
                  <a:pt x="1355407" y="1902143"/>
                </a:cubicBezTo>
                <a:close/>
                <a:moveTo>
                  <a:pt x="1188720" y="1902143"/>
                </a:moveTo>
                <a:cubicBezTo>
                  <a:pt x="1203007" y="1902143"/>
                  <a:pt x="1214437" y="1914526"/>
                  <a:pt x="1214437" y="1930718"/>
                </a:cubicBezTo>
                <a:cubicBezTo>
                  <a:pt x="1214437" y="1945958"/>
                  <a:pt x="1203007" y="1959293"/>
                  <a:pt x="1188720" y="1959293"/>
                </a:cubicBezTo>
                <a:cubicBezTo>
                  <a:pt x="1174432" y="1959293"/>
                  <a:pt x="1163002" y="1946910"/>
                  <a:pt x="1163002" y="1930718"/>
                </a:cubicBezTo>
                <a:cubicBezTo>
                  <a:pt x="1163002" y="1915478"/>
                  <a:pt x="1174432" y="1902143"/>
                  <a:pt x="1188720" y="1902143"/>
                </a:cubicBezTo>
                <a:close/>
                <a:moveTo>
                  <a:pt x="1022985" y="1902143"/>
                </a:moveTo>
                <a:cubicBezTo>
                  <a:pt x="1037272" y="1902143"/>
                  <a:pt x="1048702" y="1914526"/>
                  <a:pt x="1048702" y="1930718"/>
                </a:cubicBezTo>
                <a:cubicBezTo>
                  <a:pt x="1048702" y="1945958"/>
                  <a:pt x="1037272" y="1959293"/>
                  <a:pt x="1022985" y="1959293"/>
                </a:cubicBezTo>
                <a:cubicBezTo>
                  <a:pt x="1008697" y="1959293"/>
                  <a:pt x="997267" y="1946910"/>
                  <a:pt x="997267" y="1930718"/>
                </a:cubicBezTo>
                <a:cubicBezTo>
                  <a:pt x="997267" y="1915478"/>
                  <a:pt x="1008697" y="1902143"/>
                  <a:pt x="1022985" y="1902143"/>
                </a:cubicBezTo>
                <a:close/>
                <a:moveTo>
                  <a:pt x="857249" y="1902143"/>
                </a:moveTo>
                <a:cubicBezTo>
                  <a:pt x="871537" y="1902143"/>
                  <a:pt x="882967" y="1914526"/>
                  <a:pt x="882967" y="1930718"/>
                </a:cubicBezTo>
                <a:cubicBezTo>
                  <a:pt x="882967" y="1945958"/>
                  <a:pt x="871537" y="1959293"/>
                  <a:pt x="857249" y="1959293"/>
                </a:cubicBezTo>
                <a:cubicBezTo>
                  <a:pt x="842962" y="1959293"/>
                  <a:pt x="831532" y="1946910"/>
                  <a:pt x="831532" y="1930718"/>
                </a:cubicBezTo>
                <a:cubicBezTo>
                  <a:pt x="831532" y="1915478"/>
                  <a:pt x="842962" y="1902143"/>
                  <a:pt x="857249" y="1902143"/>
                </a:cubicBezTo>
                <a:close/>
                <a:moveTo>
                  <a:pt x="690562" y="1902143"/>
                </a:moveTo>
                <a:cubicBezTo>
                  <a:pt x="704850" y="1902143"/>
                  <a:pt x="716280" y="1914526"/>
                  <a:pt x="716280" y="1930718"/>
                </a:cubicBezTo>
                <a:cubicBezTo>
                  <a:pt x="716280" y="1945958"/>
                  <a:pt x="704850" y="1959293"/>
                  <a:pt x="690562" y="1959293"/>
                </a:cubicBezTo>
                <a:cubicBezTo>
                  <a:pt x="676275" y="1959293"/>
                  <a:pt x="664845" y="1946910"/>
                  <a:pt x="664845" y="1930718"/>
                </a:cubicBezTo>
                <a:cubicBezTo>
                  <a:pt x="664845" y="1915478"/>
                  <a:pt x="676275" y="1902143"/>
                  <a:pt x="690562" y="1902143"/>
                </a:cubicBezTo>
                <a:close/>
                <a:moveTo>
                  <a:pt x="524827" y="1902143"/>
                </a:moveTo>
                <a:cubicBezTo>
                  <a:pt x="539115" y="1902143"/>
                  <a:pt x="550545" y="1914526"/>
                  <a:pt x="550545" y="1930718"/>
                </a:cubicBezTo>
                <a:cubicBezTo>
                  <a:pt x="550545" y="1945958"/>
                  <a:pt x="539115" y="1959293"/>
                  <a:pt x="524827" y="1959293"/>
                </a:cubicBezTo>
                <a:cubicBezTo>
                  <a:pt x="510540" y="1959293"/>
                  <a:pt x="499110" y="1946910"/>
                  <a:pt x="499110" y="1930718"/>
                </a:cubicBezTo>
                <a:cubicBezTo>
                  <a:pt x="499110" y="1915478"/>
                  <a:pt x="510540" y="1902143"/>
                  <a:pt x="524827" y="1902143"/>
                </a:cubicBezTo>
                <a:close/>
                <a:moveTo>
                  <a:pt x="358139" y="1902143"/>
                </a:moveTo>
                <a:cubicBezTo>
                  <a:pt x="372427" y="1902143"/>
                  <a:pt x="383857" y="1914526"/>
                  <a:pt x="383857" y="1930718"/>
                </a:cubicBezTo>
                <a:cubicBezTo>
                  <a:pt x="383857" y="1946910"/>
                  <a:pt x="372427" y="1959293"/>
                  <a:pt x="358139" y="1959293"/>
                </a:cubicBezTo>
                <a:cubicBezTo>
                  <a:pt x="343852" y="1959293"/>
                  <a:pt x="332422" y="1946910"/>
                  <a:pt x="332422" y="1930718"/>
                </a:cubicBezTo>
                <a:cubicBezTo>
                  <a:pt x="332422" y="1914526"/>
                  <a:pt x="343852" y="1902143"/>
                  <a:pt x="358139" y="1902143"/>
                </a:cubicBezTo>
                <a:close/>
                <a:moveTo>
                  <a:pt x="192405" y="1902143"/>
                </a:moveTo>
                <a:cubicBezTo>
                  <a:pt x="206692" y="1902143"/>
                  <a:pt x="218122" y="1914526"/>
                  <a:pt x="218122" y="1930718"/>
                </a:cubicBezTo>
                <a:cubicBezTo>
                  <a:pt x="218122" y="1945958"/>
                  <a:pt x="206692" y="1959293"/>
                  <a:pt x="192405" y="1959293"/>
                </a:cubicBezTo>
                <a:cubicBezTo>
                  <a:pt x="178117" y="1959293"/>
                  <a:pt x="166687" y="1946910"/>
                  <a:pt x="166687" y="1930718"/>
                </a:cubicBezTo>
                <a:cubicBezTo>
                  <a:pt x="166687" y="1915478"/>
                  <a:pt x="178117" y="1902143"/>
                  <a:pt x="192405" y="1902143"/>
                </a:cubicBezTo>
                <a:close/>
                <a:moveTo>
                  <a:pt x="25718" y="1902143"/>
                </a:moveTo>
                <a:cubicBezTo>
                  <a:pt x="40005" y="1902143"/>
                  <a:pt x="51435" y="1914526"/>
                  <a:pt x="51435" y="1930718"/>
                </a:cubicBezTo>
                <a:cubicBezTo>
                  <a:pt x="51435" y="1946910"/>
                  <a:pt x="40005" y="1959293"/>
                  <a:pt x="25718" y="1959293"/>
                </a:cubicBezTo>
                <a:cubicBezTo>
                  <a:pt x="11430" y="1959293"/>
                  <a:pt x="0" y="1946910"/>
                  <a:pt x="0" y="1930718"/>
                </a:cubicBezTo>
                <a:cubicBezTo>
                  <a:pt x="0" y="1914526"/>
                  <a:pt x="11430" y="1902143"/>
                  <a:pt x="25718" y="1902143"/>
                </a:cubicBezTo>
                <a:close/>
                <a:moveTo>
                  <a:pt x="2850832" y="1690688"/>
                </a:moveTo>
                <a:cubicBezTo>
                  <a:pt x="2865120" y="1690688"/>
                  <a:pt x="2876550" y="1703071"/>
                  <a:pt x="2876550" y="1719263"/>
                </a:cubicBezTo>
                <a:cubicBezTo>
                  <a:pt x="2876550" y="1734503"/>
                  <a:pt x="2865120" y="1747838"/>
                  <a:pt x="2850832" y="1747838"/>
                </a:cubicBezTo>
                <a:cubicBezTo>
                  <a:pt x="2836545" y="1747838"/>
                  <a:pt x="2825115" y="1735455"/>
                  <a:pt x="2825115" y="1719263"/>
                </a:cubicBezTo>
                <a:cubicBezTo>
                  <a:pt x="2825115" y="1703071"/>
                  <a:pt x="2836545" y="1690688"/>
                  <a:pt x="2850832" y="1690688"/>
                </a:cubicBezTo>
                <a:close/>
                <a:moveTo>
                  <a:pt x="2684144" y="1690688"/>
                </a:moveTo>
                <a:cubicBezTo>
                  <a:pt x="2698432" y="1690688"/>
                  <a:pt x="2709862" y="1703071"/>
                  <a:pt x="2709862" y="1719263"/>
                </a:cubicBezTo>
                <a:cubicBezTo>
                  <a:pt x="2709862" y="1735455"/>
                  <a:pt x="2698432" y="1747838"/>
                  <a:pt x="2684144" y="1747838"/>
                </a:cubicBezTo>
                <a:cubicBezTo>
                  <a:pt x="2669857" y="1747838"/>
                  <a:pt x="2658427" y="1735455"/>
                  <a:pt x="2658427" y="1719263"/>
                </a:cubicBezTo>
                <a:cubicBezTo>
                  <a:pt x="2658427" y="1703071"/>
                  <a:pt x="2669857" y="1690688"/>
                  <a:pt x="2684144" y="1690688"/>
                </a:cubicBezTo>
                <a:close/>
                <a:moveTo>
                  <a:pt x="2518409" y="1690688"/>
                </a:moveTo>
                <a:cubicBezTo>
                  <a:pt x="2532697" y="1690688"/>
                  <a:pt x="2544127" y="1703071"/>
                  <a:pt x="2544127" y="1719263"/>
                </a:cubicBezTo>
                <a:cubicBezTo>
                  <a:pt x="2544127" y="1734503"/>
                  <a:pt x="2532697" y="1747838"/>
                  <a:pt x="2518409" y="1747838"/>
                </a:cubicBezTo>
                <a:cubicBezTo>
                  <a:pt x="2504122" y="1747838"/>
                  <a:pt x="2492692" y="1735455"/>
                  <a:pt x="2492692" y="1719263"/>
                </a:cubicBezTo>
                <a:cubicBezTo>
                  <a:pt x="2492692" y="1703071"/>
                  <a:pt x="2504122" y="1690688"/>
                  <a:pt x="2518409" y="1690688"/>
                </a:cubicBezTo>
                <a:close/>
                <a:moveTo>
                  <a:pt x="2352674" y="1690688"/>
                </a:moveTo>
                <a:cubicBezTo>
                  <a:pt x="2366962" y="1690688"/>
                  <a:pt x="2378392" y="1703071"/>
                  <a:pt x="2378392" y="1719263"/>
                </a:cubicBezTo>
                <a:cubicBezTo>
                  <a:pt x="2378392" y="1734503"/>
                  <a:pt x="2366962" y="1747838"/>
                  <a:pt x="2352674" y="1747838"/>
                </a:cubicBezTo>
                <a:cubicBezTo>
                  <a:pt x="2338387" y="1747838"/>
                  <a:pt x="2326957" y="1735455"/>
                  <a:pt x="2326957" y="1719263"/>
                </a:cubicBezTo>
                <a:cubicBezTo>
                  <a:pt x="2326957" y="1703071"/>
                  <a:pt x="2338387" y="1690688"/>
                  <a:pt x="2352674" y="1690688"/>
                </a:cubicBezTo>
                <a:close/>
                <a:moveTo>
                  <a:pt x="2185987" y="1690688"/>
                </a:moveTo>
                <a:cubicBezTo>
                  <a:pt x="2200275" y="1690688"/>
                  <a:pt x="2211705" y="1703071"/>
                  <a:pt x="2211705" y="1719263"/>
                </a:cubicBezTo>
                <a:cubicBezTo>
                  <a:pt x="2211705" y="1734503"/>
                  <a:pt x="2200275" y="1747838"/>
                  <a:pt x="2185987" y="1747838"/>
                </a:cubicBezTo>
                <a:cubicBezTo>
                  <a:pt x="2171700" y="1747838"/>
                  <a:pt x="2160270" y="1735455"/>
                  <a:pt x="2160270" y="1719263"/>
                </a:cubicBezTo>
                <a:cubicBezTo>
                  <a:pt x="2160270" y="1703071"/>
                  <a:pt x="2171700" y="1690688"/>
                  <a:pt x="2185987" y="1690688"/>
                </a:cubicBezTo>
                <a:close/>
                <a:moveTo>
                  <a:pt x="2020252" y="1690688"/>
                </a:moveTo>
                <a:cubicBezTo>
                  <a:pt x="2034539" y="1690688"/>
                  <a:pt x="2045969" y="1703071"/>
                  <a:pt x="2045969" y="1719263"/>
                </a:cubicBezTo>
                <a:cubicBezTo>
                  <a:pt x="2045969" y="1735455"/>
                  <a:pt x="2034539" y="1747838"/>
                  <a:pt x="2020252" y="1747838"/>
                </a:cubicBezTo>
                <a:cubicBezTo>
                  <a:pt x="2005964" y="1747838"/>
                  <a:pt x="1994534" y="1735455"/>
                  <a:pt x="1994534" y="1719263"/>
                </a:cubicBezTo>
                <a:cubicBezTo>
                  <a:pt x="1994534" y="1703071"/>
                  <a:pt x="2005964" y="1690688"/>
                  <a:pt x="2020252" y="1690688"/>
                </a:cubicBezTo>
                <a:close/>
                <a:moveTo>
                  <a:pt x="1853565" y="1690688"/>
                </a:moveTo>
                <a:cubicBezTo>
                  <a:pt x="1867852" y="1690688"/>
                  <a:pt x="1879282" y="1703071"/>
                  <a:pt x="1879282" y="1719263"/>
                </a:cubicBezTo>
                <a:cubicBezTo>
                  <a:pt x="1879282" y="1734503"/>
                  <a:pt x="1867852" y="1747838"/>
                  <a:pt x="1853565" y="1747838"/>
                </a:cubicBezTo>
                <a:cubicBezTo>
                  <a:pt x="1839277" y="1747838"/>
                  <a:pt x="1827847" y="1735455"/>
                  <a:pt x="1827847" y="1719263"/>
                </a:cubicBezTo>
                <a:cubicBezTo>
                  <a:pt x="1827847" y="1703071"/>
                  <a:pt x="1839277" y="1690688"/>
                  <a:pt x="1853565" y="1690688"/>
                </a:cubicBezTo>
                <a:close/>
                <a:moveTo>
                  <a:pt x="1687829" y="1690688"/>
                </a:moveTo>
                <a:cubicBezTo>
                  <a:pt x="1702117" y="1690688"/>
                  <a:pt x="1713547" y="1703071"/>
                  <a:pt x="1713547" y="1719263"/>
                </a:cubicBezTo>
                <a:cubicBezTo>
                  <a:pt x="1713547" y="1734503"/>
                  <a:pt x="1702117" y="1747838"/>
                  <a:pt x="1687829" y="1747838"/>
                </a:cubicBezTo>
                <a:cubicBezTo>
                  <a:pt x="1673542" y="1747838"/>
                  <a:pt x="1662112" y="1735455"/>
                  <a:pt x="1662112" y="1719263"/>
                </a:cubicBezTo>
                <a:cubicBezTo>
                  <a:pt x="1662112" y="1703071"/>
                  <a:pt x="1673542" y="1690688"/>
                  <a:pt x="1687829" y="1690688"/>
                </a:cubicBezTo>
                <a:close/>
                <a:moveTo>
                  <a:pt x="1521142" y="1690688"/>
                </a:moveTo>
                <a:cubicBezTo>
                  <a:pt x="1535430" y="1690688"/>
                  <a:pt x="1546860" y="1703071"/>
                  <a:pt x="1546860" y="1719263"/>
                </a:cubicBezTo>
                <a:cubicBezTo>
                  <a:pt x="1546860" y="1734503"/>
                  <a:pt x="1535430" y="1747838"/>
                  <a:pt x="1521142" y="1747838"/>
                </a:cubicBezTo>
                <a:cubicBezTo>
                  <a:pt x="1506855" y="1747838"/>
                  <a:pt x="1495425" y="1735455"/>
                  <a:pt x="1495425" y="1719263"/>
                </a:cubicBezTo>
                <a:cubicBezTo>
                  <a:pt x="1495425" y="1703071"/>
                  <a:pt x="1506855" y="1690688"/>
                  <a:pt x="1521142" y="1690688"/>
                </a:cubicBezTo>
                <a:close/>
                <a:moveTo>
                  <a:pt x="1355407" y="1690688"/>
                </a:moveTo>
                <a:cubicBezTo>
                  <a:pt x="1369695" y="1690688"/>
                  <a:pt x="1381125" y="1703071"/>
                  <a:pt x="1381125" y="1719263"/>
                </a:cubicBezTo>
                <a:cubicBezTo>
                  <a:pt x="1381125" y="1734503"/>
                  <a:pt x="1369695" y="1747838"/>
                  <a:pt x="1355407" y="1747838"/>
                </a:cubicBezTo>
                <a:cubicBezTo>
                  <a:pt x="1341120" y="1747838"/>
                  <a:pt x="1329690" y="1735455"/>
                  <a:pt x="1329690" y="1719263"/>
                </a:cubicBezTo>
                <a:cubicBezTo>
                  <a:pt x="1329690" y="1703071"/>
                  <a:pt x="1341120" y="1690688"/>
                  <a:pt x="1355407" y="1690688"/>
                </a:cubicBezTo>
                <a:close/>
                <a:moveTo>
                  <a:pt x="1188720" y="1690688"/>
                </a:moveTo>
                <a:cubicBezTo>
                  <a:pt x="1203007" y="1690688"/>
                  <a:pt x="1214437" y="1703071"/>
                  <a:pt x="1214437" y="1719263"/>
                </a:cubicBezTo>
                <a:cubicBezTo>
                  <a:pt x="1214437" y="1734503"/>
                  <a:pt x="1203007" y="1747838"/>
                  <a:pt x="1188720" y="1747838"/>
                </a:cubicBezTo>
                <a:cubicBezTo>
                  <a:pt x="1174432" y="1747838"/>
                  <a:pt x="1163002" y="1735455"/>
                  <a:pt x="1163002" y="1719263"/>
                </a:cubicBezTo>
                <a:cubicBezTo>
                  <a:pt x="1163002" y="1703071"/>
                  <a:pt x="1174432" y="1690688"/>
                  <a:pt x="1188720" y="1690688"/>
                </a:cubicBezTo>
                <a:close/>
                <a:moveTo>
                  <a:pt x="1022985" y="1690688"/>
                </a:moveTo>
                <a:cubicBezTo>
                  <a:pt x="1037272" y="1690688"/>
                  <a:pt x="1048702" y="1703071"/>
                  <a:pt x="1048702" y="1719263"/>
                </a:cubicBezTo>
                <a:cubicBezTo>
                  <a:pt x="1048702" y="1734503"/>
                  <a:pt x="1037272" y="1747838"/>
                  <a:pt x="1022985" y="1747838"/>
                </a:cubicBezTo>
                <a:cubicBezTo>
                  <a:pt x="1008697" y="1747838"/>
                  <a:pt x="997267" y="1735455"/>
                  <a:pt x="997267" y="1719263"/>
                </a:cubicBezTo>
                <a:cubicBezTo>
                  <a:pt x="997267" y="1703071"/>
                  <a:pt x="1008697" y="1690688"/>
                  <a:pt x="1022985" y="1690688"/>
                </a:cubicBezTo>
                <a:close/>
                <a:moveTo>
                  <a:pt x="857249" y="1690688"/>
                </a:moveTo>
                <a:cubicBezTo>
                  <a:pt x="871537" y="1690688"/>
                  <a:pt x="882967" y="1703071"/>
                  <a:pt x="882967" y="1719263"/>
                </a:cubicBezTo>
                <a:cubicBezTo>
                  <a:pt x="882967" y="1734503"/>
                  <a:pt x="871537" y="1747838"/>
                  <a:pt x="857249" y="1747838"/>
                </a:cubicBezTo>
                <a:cubicBezTo>
                  <a:pt x="842962" y="1747838"/>
                  <a:pt x="831532" y="1735455"/>
                  <a:pt x="831532" y="1719263"/>
                </a:cubicBezTo>
                <a:cubicBezTo>
                  <a:pt x="831532" y="1703071"/>
                  <a:pt x="842962" y="1690688"/>
                  <a:pt x="857249" y="1690688"/>
                </a:cubicBezTo>
                <a:close/>
                <a:moveTo>
                  <a:pt x="690562" y="1690688"/>
                </a:moveTo>
                <a:cubicBezTo>
                  <a:pt x="704850" y="1690688"/>
                  <a:pt x="716280" y="1703071"/>
                  <a:pt x="716280" y="1719263"/>
                </a:cubicBezTo>
                <a:cubicBezTo>
                  <a:pt x="716280" y="1735455"/>
                  <a:pt x="704850" y="1747838"/>
                  <a:pt x="690562" y="1747838"/>
                </a:cubicBezTo>
                <a:cubicBezTo>
                  <a:pt x="676275" y="1747838"/>
                  <a:pt x="664845" y="1735455"/>
                  <a:pt x="664845" y="1719263"/>
                </a:cubicBezTo>
                <a:cubicBezTo>
                  <a:pt x="664845" y="1703071"/>
                  <a:pt x="676275" y="1690688"/>
                  <a:pt x="690562" y="1690688"/>
                </a:cubicBezTo>
                <a:close/>
                <a:moveTo>
                  <a:pt x="524827" y="1690688"/>
                </a:moveTo>
                <a:cubicBezTo>
                  <a:pt x="539115" y="1690688"/>
                  <a:pt x="550545" y="1703071"/>
                  <a:pt x="550545" y="1719263"/>
                </a:cubicBezTo>
                <a:cubicBezTo>
                  <a:pt x="550545" y="1734503"/>
                  <a:pt x="539115" y="1747838"/>
                  <a:pt x="524827" y="1747838"/>
                </a:cubicBezTo>
                <a:cubicBezTo>
                  <a:pt x="510540" y="1747838"/>
                  <a:pt x="499110" y="1735455"/>
                  <a:pt x="499110" y="1719263"/>
                </a:cubicBezTo>
                <a:cubicBezTo>
                  <a:pt x="499110" y="1703071"/>
                  <a:pt x="510540" y="1690688"/>
                  <a:pt x="524827" y="1690688"/>
                </a:cubicBezTo>
                <a:close/>
                <a:moveTo>
                  <a:pt x="358139" y="1690688"/>
                </a:moveTo>
                <a:cubicBezTo>
                  <a:pt x="372427" y="1690688"/>
                  <a:pt x="383857" y="1703071"/>
                  <a:pt x="383857" y="1719263"/>
                </a:cubicBezTo>
                <a:cubicBezTo>
                  <a:pt x="383857" y="1734503"/>
                  <a:pt x="372427" y="1747838"/>
                  <a:pt x="358139" y="1747838"/>
                </a:cubicBezTo>
                <a:cubicBezTo>
                  <a:pt x="343852" y="1747838"/>
                  <a:pt x="332422" y="1735455"/>
                  <a:pt x="332422" y="1719263"/>
                </a:cubicBezTo>
                <a:cubicBezTo>
                  <a:pt x="332422" y="1703071"/>
                  <a:pt x="343852" y="1690688"/>
                  <a:pt x="358139" y="1690688"/>
                </a:cubicBezTo>
                <a:close/>
                <a:moveTo>
                  <a:pt x="192405" y="1690688"/>
                </a:moveTo>
                <a:cubicBezTo>
                  <a:pt x="206692" y="1690688"/>
                  <a:pt x="218122" y="1703071"/>
                  <a:pt x="218122" y="1719263"/>
                </a:cubicBezTo>
                <a:cubicBezTo>
                  <a:pt x="218122" y="1734503"/>
                  <a:pt x="206692" y="1747838"/>
                  <a:pt x="192405" y="1747838"/>
                </a:cubicBezTo>
                <a:cubicBezTo>
                  <a:pt x="178117" y="1747838"/>
                  <a:pt x="166687" y="1735455"/>
                  <a:pt x="166687" y="1719263"/>
                </a:cubicBezTo>
                <a:cubicBezTo>
                  <a:pt x="166687" y="1703071"/>
                  <a:pt x="178117" y="1690688"/>
                  <a:pt x="192405" y="1690688"/>
                </a:cubicBezTo>
                <a:close/>
                <a:moveTo>
                  <a:pt x="25718" y="1690688"/>
                </a:moveTo>
                <a:cubicBezTo>
                  <a:pt x="40005" y="1690688"/>
                  <a:pt x="51435" y="1703071"/>
                  <a:pt x="51435" y="1719263"/>
                </a:cubicBezTo>
                <a:cubicBezTo>
                  <a:pt x="51435" y="1734503"/>
                  <a:pt x="40005" y="1747838"/>
                  <a:pt x="25718" y="1747838"/>
                </a:cubicBezTo>
                <a:cubicBezTo>
                  <a:pt x="11430" y="1747838"/>
                  <a:pt x="0" y="1735455"/>
                  <a:pt x="0" y="1719263"/>
                </a:cubicBezTo>
                <a:cubicBezTo>
                  <a:pt x="0" y="1703071"/>
                  <a:pt x="11430" y="1690688"/>
                  <a:pt x="25718" y="1690688"/>
                </a:cubicBezTo>
                <a:close/>
                <a:moveTo>
                  <a:pt x="2020252" y="1480185"/>
                </a:moveTo>
                <a:cubicBezTo>
                  <a:pt x="2034539" y="1480185"/>
                  <a:pt x="2045969" y="1492568"/>
                  <a:pt x="2045969" y="1508760"/>
                </a:cubicBezTo>
                <a:cubicBezTo>
                  <a:pt x="2045969" y="1524953"/>
                  <a:pt x="2034539" y="1537335"/>
                  <a:pt x="2020252" y="1537335"/>
                </a:cubicBezTo>
                <a:cubicBezTo>
                  <a:pt x="2005964" y="1537335"/>
                  <a:pt x="1994534" y="1524953"/>
                  <a:pt x="1994534" y="1508760"/>
                </a:cubicBezTo>
                <a:cubicBezTo>
                  <a:pt x="1994534" y="1492568"/>
                  <a:pt x="2005964" y="1480185"/>
                  <a:pt x="2020252" y="1480185"/>
                </a:cubicBezTo>
                <a:close/>
                <a:moveTo>
                  <a:pt x="1853565" y="1480185"/>
                </a:moveTo>
                <a:cubicBezTo>
                  <a:pt x="1867852" y="1480185"/>
                  <a:pt x="1879282" y="1492568"/>
                  <a:pt x="1879282" y="1508760"/>
                </a:cubicBezTo>
                <a:cubicBezTo>
                  <a:pt x="1879282" y="1524000"/>
                  <a:pt x="1867852" y="1537335"/>
                  <a:pt x="1853565" y="1537335"/>
                </a:cubicBezTo>
                <a:cubicBezTo>
                  <a:pt x="1839277" y="1537335"/>
                  <a:pt x="1827847" y="1524953"/>
                  <a:pt x="1827847" y="1508760"/>
                </a:cubicBezTo>
                <a:cubicBezTo>
                  <a:pt x="1827847" y="1492568"/>
                  <a:pt x="1839277" y="1480185"/>
                  <a:pt x="1853565" y="1480185"/>
                </a:cubicBezTo>
                <a:close/>
                <a:moveTo>
                  <a:pt x="1687829" y="1480185"/>
                </a:moveTo>
                <a:cubicBezTo>
                  <a:pt x="1702117" y="1480185"/>
                  <a:pt x="1713547" y="1492568"/>
                  <a:pt x="1713547" y="1508760"/>
                </a:cubicBezTo>
                <a:cubicBezTo>
                  <a:pt x="1713547" y="1524000"/>
                  <a:pt x="1702117" y="1537335"/>
                  <a:pt x="1687829" y="1537335"/>
                </a:cubicBezTo>
                <a:cubicBezTo>
                  <a:pt x="1673542" y="1537335"/>
                  <a:pt x="1662112" y="1524953"/>
                  <a:pt x="1662112" y="1508760"/>
                </a:cubicBezTo>
                <a:cubicBezTo>
                  <a:pt x="1662112" y="1492568"/>
                  <a:pt x="1673542" y="1480185"/>
                  <a:pt x="1687829" y="1480185"/>
                </a:cubicBezTo>
                <a:close/>
                <a:moveTo>
                  <a:pt x="1521142" y="1480185"/>
                </a:moveTo>
                <a:cubicBezTo>
                  <a:pt x="1535430" y="1480185"/>
                  <a:pt x="1546860" y="1492568"/>
                  <a:pt x="1546860" y="1508760"/>
                </a:cubicBezTo>
                <a:cubicBezTo>
                  <a:pt x="1546860" y="1524000"/>
                  <a:pt x="1535430" y="1537335"/>
                  <a:pt x="1521142" y="1537335"/>
                </a:cubicBezTo>
                <a:cubicBezTo>
                  <a:pt x="1506855" y="1537335"/>
                  <a:pt x="1495425" y="1524953"/>
                  <a:pt x="1495425" y="1508760"/>
                </a:cubicBezTo>
                <a:cubicBezTo>
                  <a:pt x="1495425" y="1492568"/>
                  <a:pt x="1506855" y="1480185"/>
                  <a:pt x="1521142" y="1480185"/>
                </a:cubicBezTo>
                <a:close/>
                <a:moveTo>
                  <a:pt x="1355407" y="1480185"/>
                </a:moveTo>
                <a:cubicBezTo>
                  <a:pt x="1369695" y="1480185"/>
                  <a:pt x="1381125" y="1492568"/>
                  <a:pt x="1381125" y="1508760"/>
                </a:cubicBezTo>
                <a:cubicBezTo>
                  <a:pt x="1381125" y="1524000"/>
                  <a:pt x="1369695" y="1537335"/>
                  <a:pt x="1355407" y="1537335"/>
                </a:cubicBezTo>
                <a:cubicBezTo>
                  <a:pt x="1341120" y="1537335"/>
                  <a:pt x="1329690" y="1524953"/>
                  <a:pt x="1329690" y="1508760"/>
                </a:cubicBezTo>
                <a:cubicBezTo>
                  <a:pt x="1329690" y="1492568"/>
                  <a:pt x="1341120" y="1480185"/>
                  <a:pt x="1355407" y="1480185"/>
                </a:cubicBezTo>
                <a:close/>
                <a:moveTo>
                  <a:pt x="1188720" y="1480185"/>
                </a:moveTo>
                <a:cubicBezTo>
                  <a:pt x="1203007" y="1480185"/>
                  <a:pt x="1214437" y="1492568"/>
                  <a:pt x="1214437" y="1508760"/>
                </a:cubicBezTo>
                <a:cubicBezTo>
                  <a:pt x="1214437" y="1524000"/>
                  <a:pt x="1203007" y="1537335"/>
                  <a:pt x="1188720" y="1537335"/>
                </a:cubicBezTo>
                <a:cubicBezTo>
                  <a:pt x="1174432" y="1537335"/>
                  <a:pt x="1163002" y="1524953"/>
                  <a:pt x="1163002" y="1508760"/>
                </a:cubicBezTo>
                <a:cubicBezTo>
                  <a:pt x="1163002" y="1492568"/>
                  <a:pt x="1174432" y="1480185"/>
                  <a:pt x="1188720" y="1480185"/>
                </a:cubicBezTo>
                <a:close/>
                <a:moveTo>
                  <a:pt x="1022985" y="1480185"/>
                </a:moveTo>
                <a:cubicBezTo>
                  <a:pt x="1037272" y="1480185"/>
                  <a:pt x="1048702" y="1492568"/>
                  <a:pt x="1048702" y="1508760"/>
                </a:cubicBezTo>
                <a:cubicBezTo>
                  <a:pt x="1048702" y="1524000"/>
                  <a:pt x="1037272" y="1537335"/>
                  <a:pt x="1022985" y="1537335"/>
                </a:cubicBezTo>
                <a:cubicBezTo>
                  <a:pt x="1008697" y="1537335"/>
                  <a:pt x="997267" y="1524953"/>
                  <a:pt x="997267" y="1508760"/>
                </a:cubicBezTo>
                <a:cubicBezTo>
                  <a:pt x="997267" y="1492568"/>
                  <a:pt x="1008697" y="1480185"/>
                  <a:pt x="1022985" y="1480185"/>
                </a:cubicBezTo>
                <a:close/>
                <a:moveTo>
                  <a:pt x="857249" y="1480185"/>
                </a:moveTo>
                <a:cubicBezTo>
                  <a:pt x="871537" y="1480185"/>
                  <a:pt x="882967" y="1492568"/>
                  <a:pt x="882967" y="1508760"/>
                </a:cubicBezTo>
                <a:cubicBezTo>
                  <a:pt x="882967" y="1524000"/>
                  <a:pt x="871537" y="1537335"/>
                  <a:pt x="857249" y="1537335"/>
                </a:cubicBezTo>
                <a:cubicBezTo>
                  <a:pt x="842962" y="1537335"/>
                  <a:pt x="831532" y="1524953"/>
                  <a:pt x="831532" y="1508760"/>
                </a:cubicBezTo>
                <a:cubicBezTo>
                  <a:pt x="831532" y="1492568"/>
                  <a:pt x="842962" y="1480185"/>
                  <a:pt x="857249" y="1480185"/>
                </a:cubicBezTo>
                <a:close/>
                <a:moveTo>
                  <a:pt x="690562" y="1480185"/>
                </a:moveTo>
                <a:cubicBezTo>
                  <a:pt x="704850" y="1480185"/>
                  <a:pt x="716280" y="1492568"/>
                  <a:pt x="716280" y="1508760"/>
                </a:cubicBezTo>
                <a:cubicBezTo>
                  <a:pt x="716280" y="1524000"/>
                  <a:pt x="704850" y="1537335"/>
                  <a:pt x="690562" y="1537335"/>
                </a:cubicBezTo>
                <a:cubicBezTo>
                  <a:pt x="676275" y="1537335"/>
                  <a:pt x="664845" y="1524953"/>
                  <a:pt x="664845" y="1508760"/>
                </a:cubicBezTo>
                <a:cubicBezTo>
                  <a:pt x="664845" y="1492568"/>
                  <a:pt x="676275" y="1480185"/>
                  <a:pt x="690562" y="1480185"/>
                </a:cubicBezTo>
                <a:close/>
                <a:moveTo>
                  <a:pt x="524827" y="1480185"/>
                </a:moveTo>
                <a:cubicBezTo>
                  <a:pt x="539115" y="1480185"/>
                  <a:pt x="550545" y="1492568"/>
                  <a:pt x="550545" y="1508760"/>
                </a:cubicBezTo>
                <a:cubicBezTo>
                  <a:pt x="550545" y="1524000"/>
                  <a:pt x="539115" y="1537335"/>
                  <a:pt x="524827" y="1537335"/>
                </a:cubicBezTo>
                <a:cubicBezTo>
                  <a:pt x="510540" y="1537335"/>
                  <a:pt x="499110" y="1524953"/>
                  <a:pt x="499110" y="1508760"/>
                </a:cubicBezTo>
                <a:cubicBezTo>
                  <a:pt x="499110" y="1492568"/>
                  <a:pt x="510540" y="1480185"/>
                  <a:pt x="524827" y="1480185"/>
                </a:cubicBezTo>
                <a:close/>
                <a:moveTo>
                  <a:pt x="358139" y="1480185"/>
                </a:moveTo>
                <a:cubicBezTo>
                  <a:pt x="372427" y="1480185"/>
                  <a:pt x="383857" y="1492568"/>
                  <a:pt x="383857" y="1508760"/>
                </a:cubicBezTo>
                <a:cubicBezTo>
                  <a:pt x="383857" y="1524000"/>
                  <a:pt x="372427" y="1537335"/>
                  <a:pt x="358139" y="1537335"/>
                </a:cubicBezTo>
                <a:cubicBezTo>
                  <a:pt x="343852" y="1537335"/>
                  <a:pt x="332422" y="1524953"/>
                  <a:pt x="332422" y="1508760"/>
                </a:cubicBezTo>
                <a:cubicBezTo>
                  <a:pt x="332422" y="1492568"/>
                  <a:pt x="343852" y="1480185"/>
                  <a:pt x="358139" y="1480185"/>
                </a:cubicBezTo>
                <a:close/>
                <a:moveTo>
                  <a:pt x="192405" y="1480185"/>
                </a:moveTo>
                <a:cubicBezTo>
                  <a:pt x="206692" y="1480185"/>
                  <a:pt x="218122" y="1492568"/>
                  <a:pt x="218122" y="1508760"/>
                </a:cubicBezTo>
                <a:cubicBezTo>
                  <a:pt x="218122" y="1524000"/>
                  <a:pt x="206692" y="1537335"/>
                  <a:pt x="192405" y="1537335"/>
                </a:cubicBezTo>
                <a:cubicBezTo>
                  <a:pt x="178117" y="1537335"/>
                  <a:pt x="166687" y="1524953"/>
                  <a:pt x="166687" y="1508760"/>
                </a:cubicBezTo>
                <a:cubicBezTo>
                  <a:pt x="166687" y="1492568"/>
                  <a:pt x="178117" y="1480185"/>
                  <a:pt x="192405" y="1480185"/>
                </a:cubicBezTo>
                <a:close/>
                <a:moveTo>
                  <a:pt x="25718" y="1480185"/>
                </a:moveTo>
                <a:cubicBezTo>
                  <a:pt x="40005" y="1480185"/>
                  <a:pt x="51435" y="1492568"/>
                  <a:pt x="51435" y="1508760"/>
                </a:cubicBezTo>
                <a:cubicBezTo>
                  <a:pt x="51435" y="1524000"/>
                  <a:pt x="40005" y="1537335"/>
                  <a:pt x="25718" y="1537335"/>
                </a:cubicBezTo>
                <a:cubicBezTo>
                  <a:pt x="11430" y="1537335"/>
                  <a:pt x="0" y="1524953"/>
                  <a:pt x="0" y="1508760"/>
                </a:cubicBezTo>
                <a:cubicBezTo>
                  <a:pt x="0" y="1492568"/>
                  <a:pt x="11430" y="1480185"/>
                  <a:pt x="25718" y="1480185"/>
                </a:cubicBezTo>
                <a:close/>
                <a:moveTo>
                  <a:pt x="2850832" y="1479233"/>
                </a:moveTo>
                <a:cubicBezTo>
                  <a:pt x="2865120" y="1479233"/>
                  <a:pt x="2876550" y="1491616"/>
                  <a:pt x="2876550" y="1507808"/>
                </a:cubicBezTo>
                <a:cubicBezTo>
                  <a:pt x="2876550" y="1523048"/>
                  <a:pt x="2865120" y="1536383"/>
                  <a:pt x="2850832" y="1536383"/>
                </a:cubicBezTo>
                <a:cubicBezTo>
                  <a:pt x="2836545" y="1536383"/>
                  <a:pt x="2825115" y="1524000"/>
                  <a:pt x="2825115" y="1507808"/>
                </a:cubicBezTo>
                <a:cubicBezTo>
                  <a:pt x="2825115" y="1492568"/>
                  <a:pt x="2836545" y="1479233"/>
                  <a:pt x="2850832" y="1479233"/>
                </a:cubicBezTo>
                <a:close/>
                <a:moveTo>
                  <a:pt x="2684144" y="1479233"/>
                </a:moveTo>
                <a:cubicBezTo>
                  <a:pt x="2698432" y="1479233"/>
                  <a:pt x="2709862" y="1491616"/>
                  <a:pt x="2709862" y="1507808"/>
                </a:cubicBezTo>
                <a:cubicBezTo>
                  <a:pt x="2709862" y="1523048"/>
                  <a:pt x="2698432" y="1536383"/>
                  <a:pt x="2684144" y="1536383"/>
                </a:cubicBezTo>
                <a:cubicBezTo>
                  <a:pt x="2669857" y="1536383"/>
                  <a:pt x="2658427" y="1524000"/>
                  <a:pt x="2658427" y="1507808"/>
                </a:cubicBezTo>
                <a:cubicBezTo>
                  <a:pt x="2658427" y="1492568"/>
                  <a:pt x="2669857" y="1479233"/>
                  <a:pt x="2684144" y="1479233"/>
                </a:cubicBezTo>
                <a:close/>
                <a:moveTo>
                  <a:pt x="2518409" y="1479233"/>
                </a:moveTo>
                <a:cubicBezTo>
                  <a:pt x="2532697" y="1479233"/>
                  <a:pt x="2544127" y="1491616"/>
                  <a:pt x="2544127" y="1507808"/>
                </a:cubicBezTo>
                <a:cubicBezTo>
                  <a:pt x="2544127" y="1523048"/>
                  <a:pt x="2532697" y="1536383"/>
                  <a:pt x="2518409" y="1536383"/>
                </a:cubicBezTo>
                <a:cubicBezTo>
                  <a:pt x="2504122" y="1536383"/>
                  <a:pt x="2492692" y="1524000"/>
                  <a:pt x="2492692" y="1507808"/>
                </a:cubicBezTo>
                <a:cubicBezTo>
                  <a:pt x="2492692" y="1492568"/>
                  <a:pt x="2504122" y="1479233"/>
                  <a:pt x="2518409" y="1479233"/>
                </a:cubicBezTo>
                <a:close/>
                <a:moveTo>
                  <a:pt x="2352674" y="1479233"/>
                </a:moveTo>
                <a:cubicBezTo>
                  <a:pt x="2366962" y="1479233"/>
                  <a:pt x="2378392" y="1491616"/>
                  <a:pt x="2378392" y="1507808"/>
                </a:cubicBezTo>
                <a:cubicBezTo>
                  <a:pt x="2378392" y="1523048"/>
                  <a:pt x="2366962" y="1536383"/>
                  <a:pt x="2352674" y="1536383"/>
                </a:cubicBezTo>
                <a:cubicBezTo>
                  <a:pt x="2338387" y="1536383"/>
                  <a:pt x="2326957" y="1524000"/>
                  <a:pt x="2326957" y="1507808"/>
                </a:cubicBezTo>
                <a:cubicBezTo>
                  <a:pt x="2326957" y="1492568"/>
                  <a:pt x="2338387" y="1479233"/>
                  <a:pt x="2352674" y="1479233"/>
                </a:cubicBezTo>
                <a:close/>
                <a:moveTo>
                  <a:pt x="2185987" y="1479233"/>
                </a:moveTo>
                <a:cubicBezTo>
                  <a:pt x="2200275" y="1479233"/>
                  <a:pt x="2211705" y="1491616"/>
                  <a:pt x="2211705" y="1507808"/>
                </a:cubicBezTo>
                <a:cubicBezTo>
                  <a:pt x="2211705" y="1523048"/>
                  <a:pt x="2200275" y="1536383"/>
                  <a:pt x="2185987" y="1536383"/>
                </a:cubicBezTo>
                <a:cubicBezTo>
                  <a:pt x="2171700" y="1536383"/>
                  <a:pt x="2160270" y="1524000"/>
                  <a:pt x="2160270" y="1507808"/>
                </a:cubicBezTo>
                <a:cubicBezTo>
                  <a:pt x="2160270" y="1492568"/>
                  <a:pt x="2171700" y="1479233"/>
                  <a:pt x="2185987" y="1479233"/>
                </a:cubicBezTo>
                <a:close/>
                <a:moveTo>
                  <a:pt x="2850832" y="1267778"/>
                </a:moveTo>
                <a:cubicBezTo>
                  <a:pt x="2865120" y="1267778"/>
                  <a:pt x="2876550" y="1280160"/>
                  <a:pt x="2876550" y="1296353"/>
                </a:cubicBezTo>
                <a:cubicBezTo>
                  <a:pt x="2876550" y="1311593"/>
                  <a:pt x="2865120" y="1324928"/>
                  <a:pt x="2850832" y="1324928"/>
                </a:cubicBezTo>
                <a:cubicBezTo>
                  <a:pt x="2836545" y="1324928"/>
                  <a:pt x="2825115" y="1312545"/>
                  <a:pt x="2825115" y="1296353"/>
                </a:cubicBezTo>
                <a:cubicBezTo>
                  <a:pt x="2825115" y="1281113"/>
                  <a:pt x="2836545" y="1267778"/>
                  <a:pt x="2850832" y="1267778"/>
                </a:cubicBezTo>
                <a:close/>
                <a:moveTo>
                  <a:pt x="2684144" y="1267778"/>
                </a:moveTo>
                <a:cubicBezTo>
                  <a:pt x="2698432" y="1267778"/>
                  <a:pt x="2709862" y="1280160"/>
                  <a:pt x="2709862" y="1296353"/>
                </a:cubicBezTo>
                <a:cubicBezTo>
                  <a:pt x="2709862" y="1311593"/>
                  <a:pt x="2698432" y="1324928"/>
                  <a:pt x="2684144" y="1324928"/>
                </a:cubicBezTo>
                <a:cubicBezTo>
                  <a:pt x="2669857" y="1324928"/>
                  <a:pt x="2658427" y="1312545"/>
                  <a:pt x="2658427" y="1296353"/>
                </a:cubicBezTo>
                <a:cubicBezTo>
                  <a:pt x="2658427" y="1281113"/>
                  <a:pt x="2669857" y="1267778"/>
                  <a:pt x="2684144" y="1267778"/>
                </a:cubicBezTo>
                <a:close/>
                <a:moveTo>
                  <a:pt x="2518409" y="1267778"/>
                </a:moveTo>
                <a:cubicBezTo>
                  <a:pt x="2532697" y="1267778"/>
                  <a:pt x="2544127" y="1280160"/>
                  <a:pt x="2544127" y="1296353"/>
                </a:cubicBezTo>
                <a:cubicBezTo>
                  <a:pt x="2544127" y="1311593"/>
                  <a:pt x="2532697" y="1324928"/>
                  <a:pt x="2518409" y="1324928"/>
                </a:cubicBezTo>
                <a:cubicBezTo>
                  <a:pt x="2504122" y="1324928"/>
                  <a:pt x="2492692" y="1312545"/>
                  <a:pt x="2492692" y="1296353"/>
                </a:cubicBezTo>
                <a:cubicBezTo>
                  <a:pt x="2492692" y="1281113"/>
                  <a:pt x="2504122" y="1267778"/>
                  <a:pt x="2518409" y="1267778"/>
                </a:cubicBezTo>
                <a:close/>
                <a:moveTo>
                  <a:pt x="2352674" y="1267778"/>
                </a:moveTo>
                <a:cubicBezTo>
                  <a:pt x="2366962" y="1267778"/>
                  <a:pt x="2378392" y="1280160"/>
                  <a:pt x="2378392" y="1296353"/>
                </a:cubicBezTo>
                <a:cubicBezTo>
                  <a:pt x="2378392" y="1311593"/>
                  <a:pt x="2366962" y="1324928"/>
                  <a:pt x="2352674" y="1324928"/>
                </a:cubicBezTo>
                <a:cubicBezTo>
                  <a:pt x="2338387" y="1324928"/>
                  <a:pt x="2326957" y="1312545"/>
                  <a:pt x="2326957" y="1296353"/>
                </a:cubicBezTo>
                <a:cubicBezTo>
                  <a:pt x="2326957" y="1281113"/>
                  <a:pt x="2338387" y="1267778"/>
                  <a:pt x="2352674" y="1267778"/>
                </a:cubicBezTo>
                <a:close/>
                <a:moveTo>
                  <a:pt x="2185987" y="1267778"/>
                </a:moveTo>
                <a:cubicBezTo>
                  <a:pt x="2200275" y="1267778"/>
                  <a:pt x="2211705" y="1280160"/>
                  <a:pt x="2211705" y="1296353"/>
                </a:cubicBezTo>
                <a:cubicBezTo>
                  <a:pt x="2211705" y="1312545"/>
                  <a:pt x="2200275" y="1324928"/>
                  <a:pt x="2185987" y="1324928"/>
                </a:cubicBezTo>
                <a:cubicBezTo>
                  <a:pt x="2171700" y="1324928"/>
                  <a:pt x="2160270" y="1312545"/>
                  <a:pt x="2160270" y="1296353"/>
                </a:cubicBezTo>
                <a:cubicBezTo>
                  <a:pt x="2160270" y="1280160"/>
                  <a:pt x="2171700" y="1267778"/>
                  <a:pt x="2185987" y="1267778"/>
                </a:cubicBezTo>
                <a:close/>
                <a:moveTo>
                  <a:pt x="2020252" y="1267778"/>
                </a:moveTo>
                <a:cubicBezTo>
                  <a:pt x="2034539" y="1267778"/>
                  <a:pt x="2045969" y="1280160"/>
                  <a:pt x="2045969" y="1296353"/>
                </a:cubicBezTo>
                <a:cubicBezTo>
                  <a:pt x="2045969" y="1311593"/>
                  <a:pt x="2034539" y="1324928"/>
                  <a:pt x="2020252" y="1324928"/>
                </a:cubicBezTo>
                <a:cubicBezTo>
                  <a:pt x="2005964" y="1324928"/>
                  <a:pt x="1994534" y="1312545"/>
                  <a:pt x="1994534" y="1296353"/>
                </a:cubicBezTo>
                <a:cubicBezTo>
                  <a:pt x="1994534" y="1281113"/>
                  <a:pt x="2005964" y="1267778"/>
                  <a:pt x="2020252" y="1267778"/>
                </a:cubicBezTo>
                <a:close/>
                <a:moveTo>
                  <a:pt x="1853565" y="1267778"/>
                </a:moveTo>
                <a:cubicBezTo>
                  <a:pt x="1867852" y="1267778"/>
                  <a:pt x="1879282" y="1280160"/>
                  <a:pt x="1879282" y="1296353"/>
                </a:cubicBezTo>
                <a:cubicBezTo>
                  <a:pt x="1879282" y="1311593"/>
                  <a:pt x="1867852" y="1324928"/>
                  <a:pt x="1853565" y="1324928"/>
                </a:cubicBezTo>
                <a:cubicBezTo>
                  <a:pt x="1839277" y="1324928"/>
                  <a:pt x="1827847" y="1312545"/>
                  <a:pt x="1827847" y="1296353"/>
                </a:cubicBezTo>
                <a:cubicBezTo>
                  <a:pt x="1827847" y="1281113"/>
                  <a:pt x="1839277" y="1267778"/>
                  <a:pt x="1853565" y="1267778"/>
                </a:cubicBezTo>
                <a:close/>
                <a:moveTo>
                  <a:pt x="1687829" y="1267778"/>
                </a:moveTo>
                <a:cubicBezTo>
                  <a:pt x="1702117" y="1267778"/>
                  <a:pt x="1713547" y="1280160"/>
                  <a:pt x="1713547" y="1296353"/>
                </a:cubicBezTo>
                <a:cubicBezTo>
                  <a:pt x="1713547" y="1311593"/>
                  <a:pt x="1702117" y="1324928"/>
                  <a:pt x="1687829" y="1324928"/>
                </a:cubicBezTo>
                <a:cubicBezTo>
                  <a:pt x="1673542" y="1324928"/>
                  <a:pt x="1662112" y="1312545"/>
                  <a:pt x="1662112" y="1296353"/>
                </a:cubicBezTo>
                <a:cubicBezTo>
                  <a:pt x="1662112" y="1281113"/>
                  <a:pt x="1673542" y="1267778"/>
                  <a:pt x="1687829" y="1267778"/>
                </a:cubicBezTo>
                <a:close/>
                <a:moveTo>
                  <a:pt x="1521142" y="1267778"/>
                </a:moveTo>
                <a:cubicBezTo>
                  <a:pt x="1535430" y="1267778"/>
                  <a:pt x="1546860" y="1280160"/>
                  <a:pt x="1546860" y="1296353"/>
                </a:cubicBezTo>
                <a:cubicBezTo>
                  <a:pt x="1546860" y="1311593"/>
                  <a:pt x="1535430" y="1324928"/>
                  <a:pt x="1521142" y="1324928"/>
                </a:cubicBezTo>
                <a:cubicBezTo>
                  <a:pt x="1506855" y="1324928"/>
                  <a:pt x="1495425" y="1312545"/>
                  <a:pt x="1495425" y="1296353"/>
                </a:cubicBezTo>
                <a:cubicBezTo>
                  <a:pt x="1495425" y="1281113"/>
                  <a:pt x="1506855" y="1267778"/>
                  <a:pt x="1521142" y="1267778"/>
                </a:cubicBezTo>
                <a:close/>
                <a:moveTo>
                  <a:pt x="1355407" y="1267778"/>
                </a:moveTo>
                <a:cubicBezTo>
                  <a:pt x="1369695" y="1267778"/>
                  <a:pt x="1381125" y="1280160"/>
                  <a:pt x="1381125" y="1296353"/>
                </a:cubicBezTo>
                <a:cubicBezTo>
                  <a:pt x="1381125" y="1311593"/>
                  <a:pt x="1369695" y="1324928"/>
                  <a:pt x="1355407" y="1324928"/>
                </a:cubicBezTo>
                <a:cubicBezTo>
                  <a:pt x="1341120" y="1324928"/>
                  <a:pt x="1329690" y="1312545"/>
                  <a:pt x="1329690" y="1296353"/>
                </a:cubicBezTo>
                <a:cubicBezTo>
                  <a:pt x="1329690" y="1281113"/>
                  <a:pt x="1341120" y="1267778"/>
                  <a:pt x="1355407" y="1267778"/>
                </a:cubicBezTo>
                <a:close/>
                <a:moveTo>
                  <a:pt x="1188720" y="1267778"/>
                </a:moveTo>
                <a:cubicBezTo>
                  <a:pt x="1203007" y="1267778"/>
                  <a:pt x="1214437" y="1280160"/>
                  <a:pt x="1214437" y="1296353"/>
                </a:cubicBezTo>
                <a:cubicBezTo>
                  <a:pt x="1214437" y="1311593"/>
                  <a:pt x="1203007" y="1324928"/>
                  <a:pt x="1188720" y="1324928"/>
                </a:cubicBezTo>
                <a:cubicBezTo>
                  <a:pt x="1174432" y="1324928"/>
                  <a:pt x="1163002" y="1312545"/>
                  <a:pt x="1163002" y="1296353"/>
                </a:cubicBezTo>
                <a:cubicBezTo>
                  <a:pt x="1163002" y="1281113"/>
                  <a:pt x="1174432" y="1267778"/>
                  <a:pt x="1188720" y="1267778"/>
                </a:cubicBezTo>
                <a:close/>
                <a:moveTo>
                  <a:pt x="1022985" y="1267778"/>
                </a:moveTo>
                <a:cubicBezTo>
                  <a:pt x="1037272" y="1267778"/>
                  <a:pt x="1048702" y="1280160"/>
                  <a:pt x="1048702" y="1296353"/>
                </a:cubicBezTo>
                <a:cubicBezTo>
                  <a:pt x="1048702" y="1311593"/>
                  <a:pt x="1037272" y="1324928"/>
                  <a:pt x="1022985" y="1324928"/>
                </a:cubicBezTo>
                <a:cubicBezTo>
                  <a:pt x="1008697" y="1324928"/>
                  <a:pt x="997267" y="1312545"/>
                  <a:pt x="997267" y="1296353"/>
                </a:cubicBezTo>
                <a:cubicBezTo>
                  <a:pt x="997267" y="1281113"/>
                  <a:pt x="1008697" y="1267778"/>
                  <a:pt x="1022985" y="1267778"/>
                </a:cubicBezTo>
                <a:close/>
                <a:moveTo>
                  <a:pt x="857249" y="1267778"/>
                </a:moveTo>
                <a:cubicBezTo>
                  <a:pt x="871537" y="1267778"/>
                  <a:pt x="882967" y="1280160"/>
                  <a:pt x="882967" y="1296353"/>
                </a:cubicBezTo>
                <a:cubicBezTo>
                  <a:pt x="882967" y="1311593"/>
                  <a:pt x="871537" y="1324928"/>
                  <a:pt x="857249" y="1324928"/>
                </a:cubicBezTo>
                <a:cubicBezTo>
                  <a:pt x="842962" y="1324928"/>
                  <a:pt x="831532" y="1312545"/>
                  <a:pt x="831532" y="1296353"/>
                </a:cubicBezTo>
                <a:cubicBezTo>
                  <a:pt x="831532" y="1281113"/>
                  <a:pt x="842962" y="1267778"/>
                  <a:pt x="857249" y="1267778"/>
                </a:cubicBezTo>
                <a:close/>
                <a:moveTo>
                  <a:pt x="690562" y="1267778"/>
                </a:moveTo>
                <a:cubicBezTo>
                  <a:pt x="704850" y="1267778"/>
                  <a:pt x="716280" y="1280160"/>
                  <a:pt x="716280" y="1296353"/>
                </a:cubicBezTo>
                <a:cubicBezTo>
                  <a:pt x="716280" y="1311593"/>
                  <a:pt x="704850" y="1324928"/>
                  <a:pt x="690562" y="1324928"/>
                </a:cubicBezTo>
                <a:cubicBezTo>
                  <a:pt x="676275" y="1324928"/>
                  <a:pt x="664845" y="1312545"/>
                  <a:pt x="664845" y="1296353"/>
                </a:cubicBezTo>
                <a:cubicBezTo>
                  <a:pt x="664845" y="1281113"/>
                  <a:pt x="676275" y="1267778"/>
                  <a:pt x="690562" y="1267778"/>
                </a:cubicBezTo>
                <a:close/>
                <a:moveTo>
                  <a:pt x="524827" y="1267778"/>
                </a:moveTo>
                <a:cubicBezTo>
                  <a:pt x="539115" y="1267778"/>
                  <a:pt x="550545" y="1280160"/>
                  <a:pt x="550545" y="1296353"/>
                </a:cubicBezTo>
                <a:cubicBezTo>
                  <a:pt x="550545" y="1311593"/>
                  <a:pt x="539115" y="1324928"/>
                  <a:pt x="524827" y="1324928"/>
                </a:cubicBezTo>
                <a:cubicBezTo>
                  <a:pt x="510540" y="1324928"/>
                  <a:pt x="499110" y="1312545"/>
                  <a:pt x="499110" y="1296353"/>
                </a:cubicBezTo>
                <a:cubicBezTo>
                  <a:pt x="499110" y="1281113"/>
                  <a:pt x="510540" y="1267778"/>
                  <a:pt x="524827" y="1267778"/>
                </a:cubicBezTo>
                <a:close/>
                <a:moveTo>
                  <a:pt x="358139" y="1267778"/>
                </a:moveTo>
                <a:cubicBezTo>
                  <a:pt x="372427" y="1267778"/>
                  <a:pt x="383857" y="1280160"/>
                  <a:pt x="383857" y="1296353"/>
                </a:cubicBezTo>
                <a:cubicBezTo>
                  <a:pt x="383857" y="1311593"/>
                  <a:pt x="372427" y="1324928"/>
                  <a:pt x="358139" y="1324928"/>
                </a:cubicBezTo>
                <a:cubicBezTo>
                  <a:pt x="343852" y="1324928"/>
                  <a:pt x="332422" y="1312545"/>
                  <a:pt x="332422" y="1296353"/>
                </a:cubicBezTo>
                <a:cubicBezTo>
                  <a:pt x="332422" y="1281113"/>
                  <a:pt x="343852" y="1267778"/>
                  <a:pt x="358139" y="1267778"/>
                </a:cubicBezTo>
                <a:close/>
                <a:moveTo>
                  <a:pt x="192405" y="1267778"/>
                </a:moveTo>
                <a:cubicBezTo>
                  <a:pt x="206692" y="1267778"/>
                  <a:pt x="218122" y="1280160"/>
                  <a:pt x="218122" y="1296353"/>
                </a:cubicBezTo>
                <a:cubicBezTo>
                  <a:pt x="218122" y="1311593"/>
                  <a:pt x="206692" y="1324928"/>
                  <a:pt x="192405" y="1324928"/>
                </a:cubicBezTo>
                <a:cubicBezTo>
                  <a:pt x="178117" y="1324928"/>
                  <a:pt x="166687" y="1312545"/>
                  <a:pt x="166687" y="1296353"/>
                </a:cubicBezTo>
                <a:cubicBezTo>
                  <a:pt x="166687" y="1281113"/>
                  <a:pt x="178117" y="1267778"/>
                  <a:pt x="192405" y="1267778"/>
                </a:cubicBezTo>
                <a:close/>
                <a:moveTo>
                  <a:pt x="25718" y="1267778"/>
                </a:moveTo>
                <a:cubicBezTo>
                  <a:pt x="40005" y="1267778"/>
                  <a:pt x="51435" y="1280160"/>
                  <a:pt x="51435" y="1296353"/>
                </a:cubicBezTo>
                <a:cubicBezTo>
                  <a:pt x="51435" y="1311593"/>
                  <a:pt x="40005" y="1324928"/>
                  <a:pt x="25718" y="1324928"/>
                </a:cubicBezTo>
                <a:cubicBezTo>
                  <a:pt x="11430" y="1324928"/>
                  <a:pt x="0" y="1312545"/>
                  <a:pt x="0" y="1296353"/>
                </a:cubicBezTo>
                <a:cubicBezTo>
                  <a:pt x="0" y="1281113"/>
                  <a:pt x="11430" y="1267778"/>
                  <a:pt x="25718" y="1267778"/>
                </a:cubicBezTo>
                <a:close/>
                <a:moveTo>
                  <a:pt x="2850832" y="1057275"/>
                </a:moveTo>
                <a:cubicBezTo>
                  <a:pt x="2865120" y="1057275"/>
                  <a:pt x="2876550" y="1069658"/>
                  <a:pt x="2876550" y="1085850"/>
                </a:cubicBezTo>
                <a:cubicBezTo>
                  <a:pt x="2876550" y="1102042"/>
                  <a:pt x="2865120" y="1114425"/>
                  <a:pt x="2850832" y="1114425"/>
                </a:cubicBezTo>
                <a:cubicBezTo>
                  <a:pt x="2836545" y="1114425"/>
                  <a:pt x="2825115" y="1102042"/>
                  <a:pt x="2825115" y="1085850"/>
                </a:cubicBezTo>
                <a:cubicBezTo>
                  <a:pt x="2825115" y="1069658"/>
                  <a:pt x="2836545" y="1057275"/>
                  <a:pt x="2850832" y="1057275"/>
                </a:cubicBezTo>
                <a:close/>
                <a:moveTo>
                  <a:pt x="2684144" y="1057275"/>
                </a:moveTo>
                <a:cubicBezTo>
                  <a:pt x="2698432" y="1057275"/>
                  <a:pt x="2709862" y="1069658"/>
                  <a:pt x="2709862" y="1085850"/>
                </a:cubicBezTo>
                <a:cubicBezTo>
                  <a:pt x="2709862" y="1102042"/>
                  <a:pt x="2698432" y="1114425"/>
                  <a:pt x="2684144" y="1114425"/>
                </a:cubicBezTo>
                <a:cubicBezTo>
                  <a:pt x="2669857" y="1114425"/>
                  <a:pt x="2658427" y="1102042"/>
                  <a:pt x="2658427" y="1085850"/>
                </a:cubicBezTo>
                <a:cubicBezTo>
                  <a:pt x="2658427" y="1069658"/>
                  <a:pt x="2669857" y="1057275"/>
                  <a:pt x="2684144" y="1057275"/>
                </a:cubicBezTo>
                <a:close/>
                <a:moveTo>
                  <a:pt x="2518409" y="1057275"/>
                </a:moveTo>
                <a:cubicBezTo>
                  <a:pt x="2532697" y="1057275"/>
                  <a:pt x="2544127" y="1069658"/>
                  <a:pt x="2544127" y="1085850"/>
                </a:cubicBezTo>
                <a:cubicBezTo>
                  <a:pt x="2544127" y="1101090"/>
                  <a:pt x="2532697" y="1114425"/>
                  <a:pt x="2518409" y="1114425"/>
                </a:cubicBezTo>
                <a:cubicBezTo>
                  <a:pt x="2504122" y="1114425"/>
                  <a:pt x="2492692" y="1102042"/>
                  <a:pt x="2492692" y="1085850"/>
                </a:cubicBezTo>
                <a:cubicBezTo>
                  <a:pt x="2492692" y="1069658"/>
                  <a:pt x="2504122" y="1057275"/>
                  <a:pt x="2518409" y="1057275"/>
                </a:cubicBezTo>
                <a:close/>
                <a:moveTo>
                  <a:pt x="2352674" y="1057275"/>
                </a:moveTo>
                <a:cubicBezTo>
                  <a:pt x="2366962" y="1057275"/>
                  <a:pt x="2378392" y="1069658"/>
                  <a:pt x="2378392" y="1085850"/>
                </a:cubicBezTo>
                <a:cubicBezTo>
                  <a:pt x="2378392" y="1101090"/>
                  <a:pt x="2366962" y="1114425"/>
                  <a:pt x="2352674" y="1114425"/>
                </a:cubicBezTo>
                <a:cubicBezTo>
                  <a:pt x="2338387" y="1114425"/>
                  <a:pt x="2326957" y="1102042"/>
                  <a:pt x="2326957" y="1085850"/>
                </a:cubicBezTo>
                <a:cubicBezTo>
                  <a:pt x="2326957" y="1069658"/>
                  <a:pt x="2338387" y="1057275"/>
                  <a:pt x="2352674" y="1057275"/>
                </a:cubicBezTo>
                <a:close/>
                <a:moveTo>
                  <a:pt x="2185987" y="1057275"/>
                </a:moveTo>
                <a:cubicBezTo>
                  <a:pt x="2200275" y="1057275"/>
                  <a:pt x="2211705" y="1069658"/>
                  <a:pt x="2211705" y="1085850"/>
                </a:cubicBezTo>
                <a:cubicBezTo>
                  <a:pt x="2211705" y="1101090"/>
                  <a:pt x="2200275" y="1114425"/>
                  <a:pt x="2185987" y="1114425"/>
                </a:cubicBezTo>
                <a:cubicBezTo>
                  <a:pt x="2171700" y="1114425"/>
                  <a:pt x="2160270" y="1102042"/>
                  <a:pt x="2160270" y="1085850"/>
                </a:cubicBezTo>
                <a:cubicBezTo>
                  <a:pt x="2160270" y="1069658"/>
                  <a:pt x="2171700" y="1057275"/>
                  <a:pt x="2185987" y="1057275"/>
                </a:cubicBezTo>
                <a:close/>
                <a:moveTo>
                  <a:pt x="2020252" y="1057275"/>
                </a:moveTo>
                <a:cubicBezTo>
                  <a:pt x="2034539" y="1057275"/>
                  <a:pt x="2045969" y="1069658"/>
                  <a:pt x="2045969" y="1085850"/>
                </a:cubicBezTo>
                <a:cubicBezTo>
                  <a:pt x="2045969" y="1101090"/>
                  <a:pt x="2034539" y="1114425"/>
                  <a:pt x="2020252" y="1114425"/>
                </a:cubicBezTo>
                <a:cubicBezTo>
                  <a:pt x="2005964" y="1114425"/>
                  <a:pt x="1994534" y="1102042"/>
                  <a:pt x="1994534" y="1085850"/>
                </a:cubicBezTo>
                <a:cubicBezTo>
                  <a:pt x="1994534" y="1069658"/>
                  <a:pt x="2005964" y="1057275"/>
                  <a:pt x="2020252" y="1057275"/>
                </a:cubicBezTo>
                <a:close/>
                <a:moveTo>
                  <a:pt x="1853565" y="1057275"/>
                </a:moveTo>
                <a:cubicBezTo>
                  <a:pt x="1867852" y="1057275"/>
                  <a:pt x="1879282" y="1069658"/>
                  <a:pt x="1879282" y="1085850"/>
                </a:cubicBezTo>
                <a:cubicBezTo>
                  <a:pt x="1879282" y="1101090"/>
                  <a:pt x="1867852" y="1114425"/>
                  <a:pt x="1853565" y="1114425"/>
                </a:cubicBezTo>
                <a:cubicBezTo>
                  <a:pt x="1839277" y="1114425"/>
                  <a:pt x="1827847" y="1102042"/>
                  <a:pt x="1827847" y="1085850"/>
                </a:cubicBezTo>
                <a:cubicBezTo>
                  <a:pt x="1827847" y="1069658"/>
                  <a:pt x="1839277" y="1057275"/>
                  <a:pt x="1853565" y="1057275"/>
                </a:cubicBezTo>
                <a:close/>
                <a:moveTo>
                  <a:pt x="1687829" y="1057275"/>
                </a:moveTo>
                <a:cubicBezTo>
                  <a:pt x="1702117" y="1057275"/>
                  <a:pt x="1713547" y="1069658"/>
                  <a:pt x="1713547" y="1085850"/>
                </a:cubicBezTo>
                <a:cubicBezTo>
                  <a:pt x="1713547" y="1101090"/>
                  <a:pt x="1702117" y="1114425"/>
                  <a:pt x="1687829" y="1114425"/>
                </a:cubicBezTo>
                <a:cubicBezTo>
                  <a:pt x="1673542" y="1114425"/>
                  <a:pt x="1662112" y="1102042"/>
                  <a:pt x="1662112" y="1085850"/>
                </a:cubicBezTo>
                <a:cubicBezTo>
                  <a:pt x="1662112" y="1069658"/>
                  <a:pt x="1673542" y="1057275"/>
                  <a:pt x="1687829" y="1057275"/>
                </a:cubicBezTo>
                <a:close/>
                <a:moveTo>
                  <a:pt x="1521142" y="1057275"/>
                </a:moveTo>
                <a:cubicBezTo>
                  <a:pt x="1535430" y="1057275"/>
                  <a:pt x="1546860" y="1069658"/>
                  <a:pt x="1546860" y="1085850"/>
                </a:cubicBezTo>
                <a:cubicBezTo>
                  <a:pt x="1546860" y="1101090"/>
                  <a:pt x="1535430" y="1114425"/>
                  <a:pt x="1521142" y="1114425"/>
                </a:cubicBezTo>
                <a:cubicBezTo>
                  <a:pt x="1506855" y="1114425"/>
                  <a:pt x="1495425" y="1102042"/>
                  <a:pt x="1495425" y="1085850"/>
                </a:cubicBezTo>
                <a:cubicBezTo>
                  <a:pt x="1495425" y="1069658"/>
                  <a:pt x="1506855" y="1057275"/>
                  <a:pt x="1521142" y="1057275"/>
                </a:cubicBezTo>
                <a:close/>
                <a:moveTo>
                  <a:pt x="1355407" y="1057275"/>
                </a:moveTo>
                <a:cubicBezTo>
                  <a:pt x="1369695" y="1057275"/>
                  <a:pt x="1381125" y="1069658"/>
                  <a:pt x="1381125" y="1085850"/>
                </a:cubicBezTo>
                <a:cubicBezTo>
                  <a:pt x="1381125" y="1101090"/>
                  <a:pt x="1369695" y="1114425"/>
                  <a:pt x="1355407" y="1114425"/>
                </a:cubicBezTo>
                <a:cubicBezTo>
                  <a:pt x="1341120" y="1114425"/>
                  <a:pt x="1329690" y="1102042"/>
                  <a:pt x="1329690" y="1085850"/>
                </a:cubicBezTo>
                <a:cubicBezTo>
                  <a:pt x="1329690" y="1069658"/>
                  <a:pt x="1341120" y="1057275"/>
                  <a:pt x="1355407" y="1057275"/>
                </a:cubicBezTo>
                <a:close/>
                <a:moveTo>
                  <a:pt x="1188720" y="1057275"/>
                </a:moveTo>
                <a:cubicBezTo>
                  <a:pt x="1203007" y="1057275"/>
                  <a:pt x="1214437" y="1069658"/>
                  <a:pt x="1214437" y="1085850"/>
                </a:cubicBezTo>
                <a:cubicBezTo>
                  <a:pt x="1214437" y="1101090"/>
                  <a:pt x="1203007" y="1114425"/>
                  <a:pt x="1188720" y="1114425"/>
                </a:cubicBezTo>
                <a:cubicBezTo>
                  <a:pt x="1174432" y="1114425"/>
                  <a:pt x="1163002" y="1102042"/>
                  <a:pt x="1163002" y="1085850"/>
                </a:cubicBezTo>
                <a:cubicBezTo>
                  <a:pt x="1163002" y="1069658"/>
                  <a:pt x="1174432" y="1057275"/>
                  <a:pt x="1188720" y="1057275"/>
                </a:cubicBezTo>
                <a:close/>
                <a:moveTo>
                  <a:pt x="1022985" y="1057275"/>
                </a:moveTo>
                <a:cubicBezTo>
                  <a:pt x="1037272" y="1057275"/>
                  <a:pt x="1048702" y="1069658"/>
                  <a:pt x="1048702" y="1085850"/>
                </a:cubicBezTo>
                <a:cubicBezTo>
                  <a:pt x="1048702" y="1101090"/>
                  <a:pt x="1037272" y="1114425"/>
                  <a:pt x="1022985" y="1114425"/>
                </a:cubicBezTo>
                <a:cubicBezTo>
                  <a:pt x="1008697" y="1114425"/>
                  <a:pt x="997267" y="1102042"/>
                  <a:pt x="997267" y="1085850"/>
                </a:cubicBezTo>
                <a:cubicBezTo>
                  <a:pt x="997267" y="1069658"/>
                  <a:pt x="1008697" y="1057275"/>
                  <a:pt x="1022985" y="1057275"/>
                </a:cubicBezTo>
                <a:close/>
                <a:moveTo>
                  <a:pt x="857249" y="1057275"/>
                </a:moveTo>
                <a:cubicBezTo>
                  <a:pt x="871537" y="1057275"/>
                  <a:pt x="882967" y="1069658"/>
                  <a:pt x="882967" y="1085850"/>
                </a:cubicBezTo>
                <a:cubicBezTo>
                  <a:pt x="882967" y="1101090"/>
                  <a:pt x="871537" y="1114425"/>
                  <a:pt x="857249" y="1114425"/>
                </a:cubicBezTo>
                <a:cubicBezTo>
                  <a:pt x="842962" y="1114425"/>
                  <a:pt x="831532" y="1102042"/>
                  <a:pt x="831532" y="1085850"/>
                </a:cubicBezTo>
                <a:cubicBezTo>
                  <a:pt x="831532" y="1069658"/>
                  <a:pt x="842962" y="1057275"/>
                  <a:pt x="857249" y="1057275"/>
                </a:cubicBezTo>
                <a:close/>
                <a:moveTo>
                  <a:pt x="690562" y="1057275"/>
                </a:moveTo>
                <a:cubicBezTo>
                  <a:pt x="704850" y="1057275"/>
                  <a:pt x="716280" y="1069658"/>
                  <a:pt x="716280" y="1085850"/>
                </a:cubicBezTo>
                <a:cubicBezTo>
                  <a:pt x="716280" y="1101090"/>
                  <a:pt x="704850" y="1114425"/>
                  <a:pt x="690562" y="1114425"/>
                </a:cubicBezTo>
                <a:cubicBezTo>
                  <a:pt x="676275" y="1114425"/>
                  <a:pt x="664845" y="1102042"/>
                  <a:pt x="664845" y="1085850"/>
                </a:cubicBezTo>
                <a:cubicBezTo>
                  <a:pt x="664845" y="1069658"/>
                  <a:pt x="676275" y="1057275"/>
                  <a:pt x="690562" y="1057275"/>
                </a:cubicBezTo>
                <a:close/>
                <a:moveTo>
                  <a:pt x="524827" y="1057275"/>
                </a:moveTo>
                <a:cubicBezTo>
                  <a:pt x="539115" y="1057275"/>
                  <a:pt x="550545" y="1069658"/>
                  <a:pt x="550545" y="1085850"/>
                </a:cubicBezTo>
                <a:cubicBezTo>
                  <a:pt x="550545" y="1101090"/>
                  <a:pt x="539115" y="1114425"/>
                  <a:pt x="524827" y="1114425"/>
                </a:cubicBezTo>
                <a:cubicBezTo>
                  <a:pt x="510540" y="1114425"/>
                  <a:pt x="499110" y="1102042"/>
                  <a:pt x="499110" y="1085850"/>
                </a:cubicBezTo>
                <a:cubicBezTo>
                  <a:pt x="499110" y="1069658"/>
                  <a:pt x="510540" y="1057275"/>
                  <a:pt x="524827" y="1057275"/>
                </a:cubicBezTo>
                <a:close/>
                <a:moveTo>
                  <a:pt x="358139" y="1057275"/>
                </a:moveTo>
                <a:cubicBezTo>
                  <a:pt x="372427" y="1057275"/>
                  <a:pt x="383857" y="1069658"/>
                  <a:pt x="383857" y="1085850"/>
                </a:cubicBezTo>
                <a:cubicBezTo>
                  <a:pt x="383857" y="1101090"/>
                  <a:pt x="372427" y="1114425"/>
                  <a:pt x="358139" y="1114425"/>
                </a:cubicBezTo>
                <a:cubicBezTo>
                  <a:pt x="343852" y="1114425"/>
                  <a:pt x="332422" y="1102042"/>
                  <a:pt x="332422" y="1085850"/>
                </a:cubicBezTo>
                <a:cubicBezTo>
                  <a:pt x="332422" y="1069658"/>
                  <a:pt x="343852" y="1057275"/>
                  <a:pt x="358139" y="1057275"/>
                </a:cubicBezTo>
                <a:close/>
                <a:moveTo>
                  <a:pt x="192405" y="1057275"/>
                </a:moveTo>
                <a:cubicBezTo>
                  <a:pt x="206692" y="1057275"/>
                  <a:pt x="218122" y="1069658"/>
                  <a:pt x="218122" y="1085850"/>
                </a:cubicBezTo>
                <a:cubicBezTo>
                  <a:pt x="218122" y="1101090"/>
                  <a:pt x="206692" y="1114425"/>
                  <a:pt x="192405" y="1114425"/>
                </a:cubicBezTo>
                <a:cubicBezTo>
                  <a:pt x="178117" y="1114425"/>
                  <a:pt x="166687" y="1102042"/>
                  <a:pt x="166687" y="1085850"/>
                </a:cubicBezTo>
                <a:cubicBezTo>
                  <a:pt x="166687" y="1069658"/>
                  <a:pt x="178117" y="1057275"/>
                  <a:pt x="192405" y="1057275"/>
                </a:cubicBezTo>
                <a:close/>
                <a:moveTo>
                  <a:pt x="25718" y="1057275"/>
                </a:moveTo>
                <a:cubicBezTo>
                  <a:pt x="40005" y="1057275"/>
                  <a:pt x="51435" y="1069658"/>
                  <a:pt x="51435" y="1085850"/>
                </a:cubicBezTo>
                <a:cubicBezTo>
                  <a:pt x="51435" y="1101090"/>
                  <a:pt x="40005" y="1114425"/>
                  <a:pt x="25718" y="1114425"/>
                </a:cubicBezTo>
                <a:cubicBezTo>
                  <a:pt x="11430" y="1114425"/>
                  <a:pt x="0" y="1102042"/>
                  <a:pt x="0" y="1085850"/>
                </a:cubicBezTo>
                <a:cubicBezTo>
                  <a:pt x="0" y="1069658"/>
                  <a:pt x="11430" y="1057275"/>
                  <a:pt x="25718" y="1057275"/>
                </a:cubicBezTo>
                <a:close/>
                <a:moveTo>
                  <a:pt x="2850832" y="845821"/>
                </a:moveTo>
                <a:cubicBezTo>
                  <a:pt x="2865120" y="845821"/>
                  <a:pt x="2876550" y="858203"/>
                  <a:pt x="2876550" y="874396"/>
                </a:cubicBezTo>
                <a:cubicBezTo>
                  <a:pt x="2876550" y="889636"/>
                  <a:pt x="2865120" y="902971"/>
                  <a:pt x="2850832" y="902971"/>
                </a:cubicBezTo>
                <a:cubicBezTo>
                  <a:pt x="2836545" y="902971"/>
                  <a:pt x="2825115" y="890588"/>
                  <a:pt x="2825115" y="874396"/>
                </a:cubicBezTo>
                <a:cubicBezTo>
                  <a:pt x="2825115" y="858203"/>
                  <a:pt x="2836545" y="845821"/>
                  <a:pt x="2850832" y="845821"/>
                </a:cubicBezTo>
                <a:close/>
                <a:moveTo>
                  <a:pt x="2684144" y="845821"/>
                </a:moveTo>
                <a:cubicBezTo>
                  <a:pt x="2698432" y="845821"/>
                  <a:pt x="2709862" y="858203"/>
                  <a:pt x="2709862" y="874396"/>
                </a:cubicBezTo>
                <a:cubicBezTo>
                  <a:pt x="2709862" y="889636"/>
                  <a:pt x="2698432" y="902971"/>
                  <a:pt x="2684144" y="902971"/>
                </a:cubicBezTo>
                <a:cubicBezTo>
                  <a:pt x="2669857" y="902971"/>
                  <a:pt x="2658427" y="890588"/>
                  <a:pt x="2658427" y="874396"/>
                </a:cubicBezTo>
                <a:cubicBezTo>
                  <a:pt x="2658427" y="858203"/>
                  <a:pt x="2669857" y="845821"/>
                  <a:pt x="2684144" y="845821"/>
                </a:cubicBezTo>
                <a:close/>
                <a:moveTo>
                  <a:pt x="2518409" y="845821"/>
                </a:moveTo>
                <a:cubicBezTo>
                  <a:pt x="2532697" y="845821"/>
                  <a:pt x="2544127" y="858203"/>
                  <a:pt x="2544127" y="874396"/>
                </a:cubicBezTo>
                <a:cubicBezTo>
                  <a:pt x="2544127" y="889636"/>
                  <a:pt x="2532697" y="902971"/>
                  <a:pt x="2518409" y="902971"/>
                </a:cubicBezTo>
                <a:cubicBezTo>
                  <a:pt x="2504122" y="902971"/>
                  <a:pt x="2492692" y="890588"/>
                  <a:pt x="2492692" y="874396"/>
                </a:cubicBezTo>
                <a:cubicBezTo>
                  <a:pt x="2492692" y="858203"/>
                  <a:pt x="2504122" y="845821"/>
                  <a:pt x="2518409" y="845821"/>
                </a:cubicBezTo>
                <a:close/>
                <a:moveTo>
                  <a:pt x="2352674" y="845821"/>
                </a:moveTo>
                <a:cubicBezTo>
                  <a:pt x="2366962" y="845821"/>
                  <a:pt x="2378392" y="858203"/>
                  <a:pt x="2378392" y="874396"/>
                </a:cubicBezTo>
                <a:cubicBezTo>
                  <a:pt x="2378392" y="889636"/>
                  <a:pt x="2366962" y="902971"/>
                  <a:pt x="2352674" y="902971"/>
                </a:cubicBezTo>
                <a:cubicBezTo>
                  <a:pt x="2338387" y="902971"/>
                  <a:pt x="2326957" y="890588"/>
                  <a:pt x="2326957" y="874396"/>
                </a:cubicBezTo>
                <a:cubicBezTo>
                  <a:pt x="2326957" y="858203"/>
                  <a:pt x="2338387" y="845821"/>
                  <a:pt x="2352674" y="845821"/>
                </a:cubicBezTo>
                <a:close/>
                <a:moveTo>
                  <a:pt x="2185987" y="845821"/>
                </a:moveTo>
                <a:cubicBezTo>
                  <a:pt x="2200275" y="845821"/>
                  <a:pt x="2211705" y="858203"/>
                  <a:pt x="2211705" y="874396"/>
                </a:cubicBezTo>
                <a:cubicBezTo>
                  <a:pt x="2211705" y="889636"/>
                  <a:pt x="2200275" y="902971"/>
                  <a:pt x="2185987" y="902971"/>
                </a:cubicBezTo>
                <a:cubicBezTo>
                  <a:pt x="2171700" y="902971"/>
                  <a:pt x="2160270" y="890588"/>
                  <a:pt x="2160270" y="874396"/>
                </a:cubicBezTo>
                <a:cubicBezTo>
                  <a:pt x="2160270" y="858203"/>
                  <a:pt x="2171700" y="845821"/>
                  <a:pt x="2185987" y="845821"/>
                </a:cubicBezTo>
                <a:close/>
                <a:moveTo>
                  <a:pt x="2020252" y="845821"/>
                </a:moveTo>
                <a:cubicBezTo>
                  <a:pt x="2034539" y="845821"/>
                  <a:pt x="2045969" y="858203"/>
                  <a:pt x="2045969" y="874396"/>
                </a:cubicBezTo>
                <a:cubicBezTo>
                  <a:pt x="2045969" y="889636"/>
                  <a:pt x="2034539" y="902971"/>
                  <a:pt x="2020252" y="902971"/>
                </a:cubicBezTo>
                <a:cubicBezTo>
                  <a:pt x="2005964" y="902971"/>
                  <a:pt x="1994534" y="890588"/>
                  <a:pt x="1994534" y="874396"/>
                </a:cubicBezTo>
                <a:cubicBezTo>
                  <a:pt x="1994534" y="858203"/>
                  <a:pt x="2005964" y="845821"/>
                  <a:pt x="2020252" y="845821"/>
                </a:cubicBezTo>
                <a:close/>
                <a:moveTo>
                  <a:pt x="1853565" y="845821"/>
                </a:moveTo>
                <a:cubicBezTo>
                  <a:pt x="1867852" y="845821"/>
                  <a:pt x="1879282" y="858203"/>
                  <a:pt x="1879282" y="874396"/>
                </a:cubicBezTo>
                <a:cubicBezTo>
                  <a:pt x="1879282" y="889636"/>
                  <a:pt x="1867852" y="902971"/>
                  <a:pt x="1853565" y="902971"/>
                </a:cubicBezTo>
                <a:cubicBezTo>
                  <a:pt x="1839277" y="902971"/>
                  <a:pt x="1827847" y="890588"/>
                  <a:pt x="1827847" y="874396"/>
                </a:cubicBezTo>
                <a:cubicBezTo>
                  <a:pt x="1827847" y="858203"/>
                  <a:pt x="1839277" y="845821"/>
                  <a:pt x="1853565" y="845821"/>
                </a:cubicBezTo>
                <a:close/>
                <a:moveTo>
                  <a:pt x="1687829" y="845821"/>
                </a:moveTo>
                <a:cubicBezTo>
                  <a:pt x="1702117" y="845821"/>
                  <a:pt x="1713547" y="858203"/>
                  <a:pt x="1713547" y="874396"/>
                </a:cubicBezTo>
                <a:cubicBezTo>
                  <a:pt x="1713547" y="889636"/>
                  <a:pt x="1702117" y="902971"/>
                  <a:pt x="1687829" y="902971"/>
                </a:cubicBezTo>
                <a:cubicBezTo>
                  <a:pt x="1673542" y="902971"/>
                  <a:pt x="1662112" y="890588"/>
                  <a:pt x="1662112" y="874396"/>
                </a:cubicBezTo>
                <a:cubicBezTo>
                  <a:pt x="1662112" y="858203"/>
                  <a:pt x="1673542" y="845821"/>
                  <a:pt x="1687829" y="845821"/>
                </a:cubicBezTo>
                <a:close/>
                <a:moveTo>
                  <a:pt x="1521142" y="845821"/>
                </a:moveTo>
                <a:cubicBezTo>
                  <a:pt x="1535430" y="845821"/>
                  <a:pt x="1546860" y="858203"/>
                  <a:pt x="1546860" y="874396"/>
                </a:cubicBezTo>
                <a:cubicBezTo>
                  <a:pt x="1546860" y="889636"/>
                  <a:pt x="1535430" y="902971"/>
                  <a:pt x="1521142" y="902971"/>
                </a:cubicBezTo>
                <a:cubicBezTo>
                  <a:pt x="1506855" y="902971"/>
                  <a:pt x="1495425" y="890588"/>
                  <a:pt x="1495425" y="874396"/>
                </a:cubicBezTo>
                <a:cubicBezTo>
                  <a:pt x="1495425" y="858203"/>
                  <a:pt x="1506855" y="845821"/>
                  <a:pt x="1521142" y="845821"/>
                </a:cubicBezTo>
                <a:close/>
                <a:moveTo>
                  <a:pt x="1355407" y="845821"/>
                </a:moveTo>
                <a:cubicBezTo>
                  <a:pt x="1369695" y="845821"/>
                  <a:pt x="1381125" y="858203"/>
                  <a:pt x="1381125" y="874396"/>
                </a:cubicBezTo>
                <a:cubicBezTo>
                  <a:pt x="1381125" y="890588"/>
                  <a:pt x="1369695" y="902971"/>
                  <a:pt x="1355407" y="902971"/>
                </a:cubicBezTo>
                <a:cubicBezTo>
                  <a:pt x="1341120" y="902971"/>
                  <a:pt x="1329690" y="890588"/>
                  <a:pt x="1329690" y="874396"/>
                </a:cubicBezTo>
                <a:cubicBezTo>
                  <a:pt x="1329690" y="858203"/>
                  <a:pt x="1341120" y="845821"/>
                  <a:pt x="1355407" y="845821"/>
                </a:cubicBezTo>
                <a:close/>
                <a:moveTo>
                  <a:pt x="1188720" y="845821"/>
                </a:moveTo>
                <a:cubicBezTo>
                  <a:pt x="1203007" y="845821"/>
                  <a:pt x="1214437" y="858203"/>
                  <a:pt x="1214437" y="874396"/>
                </a:cubicBezTo>
                <a:cubicBezTo>
                  <a:pt x="1214437" y="889636"/>
                  <a:pt x="1203007" y="902971"/>
                  <a:pt x="1188720" y="902971"/>
                </a:cubicBezTo>
                <a:cubicBezTo>
                  <a:pt x="1174432" y="902971"/>
                  <a:pt x="1163002" y="890588"/>
                  <a:pt x="1163002" y="874396"/>
                </a:cubicBezTo>
                <a:cubicBezTo>
                  <a:pt x="1163002" y="858203"/>
                  <a:pt x="1174432" y="845821"/>
                  <a:pt x="1188720" y="845821"/>
                </a:cubicBezTo>
                <a:close/>
                <a:moveTo>
                  <a:pt x="1022985" y="845821"/>
                </a:moveTo>
                <a:cubicBezTo>
                  <a:pt x="1037272" y="845821"/>
                  <a:pt x="1048702" y="858203"/>
                  <a:pt x="1048702" y="874396"/>
                </a:cubicBezTo>
                <a:cubicBezTo>
                  <a:pt x="1048702" y="889636"/>
                  <a:pt x="1037272" y="902971"/>
                  <a:pt x="1022985" y="902971"/>
                </a:cubicBezTo>
                <a:cubicBezTo>
                  <a:pt x="1008697" y="902971"/>
                  <a:pt x="997267" y="890588"/>
                  <a:pt x="997267" y="874396"/>
                </a:cubicBezTo>
                <a:cubicBezTo>
                  <a:pt x="997267" y="858203"/>
                  <a:pt x="1008697" y="845821"/>
                  <a:pt x="1022985" y="845821"/>
                </a:cubicBezTo>
                <a:close/>
                <a:moveTo>
                  <a:pt x="857249" y="845821"/>
                </a:moveTo>
                <a:cubicBezTo>
                  <a:pt x="871537" y="845821"/>
                  <a:pt x="882967" y="858203"/>
                  <a:pt x="882967" y="874396"/>
                </a:cubicBezTo>
                <a:cubicBezTo>
                  <a:pt x="882967" y="889636"/>
                  <a:pt x="871537" y="902971"/>
                  <a:pt x="857249" y="902971"/>
                </a:cubicBezTo>
                <a:cubicBezTo>
                  <a:pt x="842962" y="902971"/>
                  <a:pt x="831532" y="890588"/>
                  <a:pt x="831532" y="874396"/>
                </a:cubicBezTo>
                <a:cubicBezTo>
                  <a:pt x="831532" y="858203"/>
                  <a:pt x="842962" y="845821"/>
                  <a:pt x="857249" y="845821"/>
                </a:cubicBezTo>
                <a:close/>
                <a:moveTo>
                  <a:pt x="690562" y="845821"/>
                </a:moveTo>
                <a:cubicBezTo>
                  <a:pt x="704850" y="845821"/>
                  <a:pt x="716280" y="858203"/>
                  <a:pt x="716280" y="874396"/>
                </a:cubicBezTo>
                <a:cubicBezTo>
                  <a:pt x="716280" y="889636"/>
                  <a:pt x="704850" y="902971"/>
                  <a:pt x="690562" y="902971"/>
                </a:cubicBezTo>
                <a:cubicBezTo>
                  <a:pt x="676275" y="902971"/>
                  <a:pt x="664845" y="890588"/>
                  <a:pt x="664845" y="874396"/>
                </a:cubicBezTo>
                <a:cubicBezTo>
                  <a:pt x="664845" y="858203"/>
                  <a:pt x="676275" y="845821"/>
                  <a:pt x="690562" y="845821"/>
                </a:cubicBezTo>
                <a:close/>
                <a:moveTo>
                  <a:pt x="524827" y="845821"/>
                </a:moveTo>
                <a:cubicBezTo>
                  <a:pt x="539115" y="845821"/>
                  <a:pt x="550545" y="858203"/>
                  <a:pt x="550545" y="874396"/>
                </a:cubicBezTo>
                <a:cubicBezTo>
                  <a:pt x="550545" y="889636"/>
                  <a:pt x="539115" y="902971"/>
                  <a:pt x="524827" y="902971"/>
                </a:cubicBezTo>
                <a:cubicBezTo>
                  <a:pt x="510540" y="902971"/>
                  <a:pt x="499110" y="890588"/>
                  <a:pt x="499110" y="874396"/>
                </a:cubicBezTo>
                <a:cubicBezTo>
                  <a:pt x="499110" y="858203"/>
                  <a:pt x="510540" y="845821"/>
                  <a:pt x="524827" y="845821"/>
                </a:cubicBezTo>
                <a:close/>
                <a:moveTo>
                  <a:pt x="358139" y="845821"/>
                </a:moveTo>
                <a:cubicBezTo>
                  <a:pt x="372427" y="845821"/>
                  <a:pt x="383857" y="858203"/>
                  <a:pt x="383857" y="874396"/>
                </a:cubicBezTo>
                <a:cubicBezTo>
                  <a:pt x="383857" y="889636"/>
                  <a:pt x="372427" y="902971"/>
                  <a:pt x="358139" y="902971"/>
                </a:cubicBezTo>
                <a:cubicBezTo>
                  <a:pt x="343852" y="902971"/>
                  <a:pt x="332422" y="890588"/>
                  <a:pt x="332422" y="874396"/>
                </a:cubicBezTo>
                <a:cubicBezTo>
                  <a:pt x="332422" y="858203"/>
                  <a:pt x="343852" y="845821"/>
                  <a:pt x="358139" y="845821"/>
                </a:cubicBezTo>
                <a:close/>
                <a:moveTo>
                  <a:pt x="192405" y="845821"/>
                </a:moveTo>
                <a:cubicBezTo>
                  <a:pt x="206692" y="845821"/>
                  <a:pt x="218122" y="858203"/>
                  <a:pt x="218122" y="874396"/>
                </a:cubicBezTo>
                <a:cubicBezTo>
                  <a:pt x="218122" y="889636"/>
                  <a:pt x="206692" y="902971"/>
                  <a:pt x="192405" y="902971"/>
                </a:cubicBezTo>
                <a:cubicBezTo>
                  <a:pt x="178117" y="902971"/>
                  <a:pt x="166687" y="890588"/>
                  <a:pt x="166687" y="874396"/>
                </a:cubicBezTo>
                <a:cubicBezTo>
                  <a:pt x="166687" y="858203"/>
                  <a:pt x="178117" y="845821"/>
                  <a:pt x="192405" y="845821"/>
                </a:cubicBezTo>
                <a:close/>
                <a:moveTo>
                  <a:pt x="25718" y="845821"/>
                </a:moveTo>
                <a:cubicBezTo>
                  <a:pt x="40005" y="845821"/>
                  <a:pt x="51435" y="858203"/>
                  <a:pt x="51435" y="874396"/>
                </a:cubicBezTo>
                <a:cubicBezTo>
                  <a:pt x="51435" y="889636"/>
                  <a:pt x="40005" y="902971"/>
                  <a:pt x="25718" y="902971"/>
                </a:cubicBezTo>
                <a:cubicBezTo>
                  <a:pt x="11430" y="902971"/>
                  <a:pt x="0" y="890588"/>
                  <a:pt x="0" y="874396"/>
                </a:cubicBezTo>
                <a:cubicBezTo>
                  <a:pt x="0" y="858203"/>
                  <a:pt x="11430" y="845821"/>
                  <a:pt x="25718" y="845821"/>
                </a:cubicBezTo>
                <a:close/>
                <a:moveTo>
                  <a:pt x="2850832" y="634365"/>
                </a:moveTo>
                <a:cubicBezTo>
                  <a:pt x="2865120" y="634365"/>
                  <a:pt x="2876550" y="646748"/>
                  <a:pt x="2876550" y="662940"/>
                </a:cubicBezTo>
                <a:cubicBezTo>
                  <a:pt x="2876550" y="678180"/>
                  <a:pt x="2865120" y="691515"/>
                  <a:pt x="2850832" y="691515"/>
                </a:cubicBezTo>
                <a:cubicBezTo>
                  <a:pt x="2836545" y="691515"/>
                  <a:pt x="2825115" y="679133"/>
                  <a:pt x="2825115" y="662940"/>
                </a:cubicBezTo>
                <a:cubicBezTo>
                  <a:pt x="2825115" y="646748"/>
                  <a:pt x="2836545" y="634365"/>
                  <a:pt x="2850832" y="634365"/>
                </a:cubicBezTo>
                <a:close/>
                <a:moveTo>
                  <a:pt x="2684144" y="634365"/>
                </a:moveTo>
                <a:cubicBezTo>
                  <a:pt x="2698432" y="634365"/>
                  <a:pt x="2709862" y="646748"/>
                  <a:pt x="2709862" y="662940"/>
                </a:cubicBezTo>
                <a:cubicBezTo>
                  <a:pt x="2709862" y="678180"/>
                  <a:pt x="2698432" y="691515"/>
                  <a:pt x="2684144" y="691515"/>
                </a:cubicBezTo>
                <a:cubicBezTo>
                  <a:pt x="2669857" y="691515"/>
                  <a:pt x="2658427" y="679133"/>
                  <a:pt x="2658427" y="662940"/>
                </a:cubicBezTo>
                <a:cubicBezTo>
                  <a:pt x="2658427" y="646748"/>
                  <a:pt x="2669857" y="634365"/>
                  <a:pt x="2684144" y="634365"/>
                </a:cubicBezTo>
                <a:close/>
                <a:moveTo>
                  <a:pt x="2518409" y="634365"/>
                </a:moveTo>
                <a:cubicBezTo>
                  <a:pt x="2532697" y="634365"/>
                  <a:pt x="2544127" y="646748"/>
                  <a:pt x="2544127" y="662940"/>
                </a:cubicBezTo>
                <a:cubicBezTo>
                  <a:pt x="2544127" y="678180"/>
                  <a:pt x="2532697" y="691515"/>
                  <a:pt x="2518409" y="691515"/>
                </a:cubicBezTo>
                <a:cubicBezTo>
                  <a:pt x="2504122" y="691515"/>
                  <a:pt x="2492692" y="679133"/>
                  <a:pt x="2492692" y="662940"/>
                </a:cubicBezTo>
                <a:cubicBezTo>
                  <a:pt x="2492692" y="646748"/>
                  <a:pt x="2504122" y="634365"/>
                  <a:pt x="2518409" y="634365"/>
                </a:cubicBezTo>
                <a:close/>
                <a:moveTo>
                  <a:pt x="2352674" y="634365"/>
                </a:moveTo>
                <a:cubicBezTo>
                  <a:pt x="2366962" y="634365"/>
                  <a:pt x="2378392" y="646748"/>
                  <a:pt x="2378392" y="662940"/>
                </a:cubicBezTo>
                <a:cubicBezTo>
                  <a:pt x="2378392" y="678180"/>
                  <a:pt x="2366962" y="691515"/>
                  <a:pt x="2352674" y="691515"/>
                </a:cubicBezTo>
                <a:cubicBezTo>
                  <a:pt x="2338387" y="691515"/>
                  <a:pt x="2326957" y="679133"/>
                  <a:pt x="2326957" y="662940"/>
                </a:cubicBezTo>
                <a:cubicBezTo>
                  <a:pt x="2326957" y="646748"/>
                  <a:pt x="2338387" y="634365"/>
                  <a:pt x="2352674" y="634365"/>
                </a:cubicBezTo>
                <a:close/>
                <a:moveTo>
                  <a:pt x="2185987" y="634365"/>
                </a:moveTo>
                <a:cubicBezTo>
                  <a:pt x="2200275" y="634365"/>
                  <a:pt x="2211705" y="646748"/>
                  <a:pt x="2211705" y="662940"/>
                </a:cubicBezTo>
                <a:cubicBezTo>
                  <a:pt x="2211705" y="678180"/>
                  <a:pt x="2200275" y="691515"/>
                  <a:pt x="2185987" y="691515"/>
                </a:cubicBezTo>
                <a:cubicBezTo>
                  <a:pt x="2171700" y="691515"/>
                  <a:pt x="2160270" y="679133"/>
                  <a:pt x="2160270" y="662940"/>
                </a:cubicBezTo>
                <a:cubicBezTo>
                  <a:pt x="2160270" y="646748"/>
                  <a:pt x="2171700" y="634365"/>
                  <a:pt x="2185987" y="634365"/>
                </a:cubicBezTo>
                <a:close/>
                <a:moveTo>
                  <a:pt x="2020252" y="634365"/>
                </a:moveTo>
                <a:cubicBezTo>
                  <a:pt x="2034539" y="634365"/>
                  <a:pt x="2045969" y="646748"/>
                  <a:pt x="2045969" y="662940"/>
                </a:cubicBezTo>
                <a:cubicBezTo>
                  <a:pt x="2045969" y="678180"/>
                  <a:pt x="2034539" y="691515"/>
                  <a:pt x="2020252" y="691515"/>
                </a:cubicBezTo>
                <a:cubicBezTo>
                  <a:pt x="2005964" y="691515"/>
                  <a:pt x="1994534" y="679133"/>
                  <a:pt x="1994534" y="662940"/>
                </a:cubicBezTo>
                <a:cubicBezTo>
                  <a:pt x="1994534" y="646748"/>
                  <a:pt x="2005964" y="634365"/>
                  <a:pt x="2020252" y="634365"/>
                </a:cubicBezTo>
                <a:close/>
                <a:moveTo>
                  <a:pt x="1853565" y="634365"/>
                </a:moveTo>
                <a:cubicBezTo>
                  <a:pt x="1867852" y="634365"/>
                  <a:pt x="1879282" y="646748"/>
                  <a:pt x="1879282" y="662940"/>
                </a:cubicBezTo>
                <a:cubicBezTo>
                  <a:pt x="1879282" y="678180"/>
                  <a:pt x="1867852" y="691515"/>
                  <a:pt x="1853565" y="691515"/>
                </a:cubicBezTo>
                <a:cubicBezTo>
                  <a:pt x="1839277" y="691515"/>
                  <a:pt x="1827847" y="679133"/>
                  <a:pt x="1827847" y="662940"/>
                </a:cubicBezTo>
                <a:cubicBezTo>
                  <a:pt x="1827847" y="646748"/>
                  <a:pt x="1839277" y="634365"/>
                  <a:pt x="1853565" y="634365"/>
                </a:cubicBezTo>
                <a:close/>
                <a:moveTo>
                  <a:pt x="1687829" y="634365"/>
                </a:moveTo>
                <a:cubicBezTo>
                  <a:pt x="1702117" y="634365"/>
                  <a:pt x="1713547" y="646748"/>
                  <a:pt x="1713547" y="662940"/>
                </a:cubicBezTo>
                <a:cubicBezTo>
                  <a:pt x="1713547" y="678180"/>
                  <a:pt x="1702117" y="691515"/>
                  <a:pt x="1687829" y="691515"/>
                </a:cubicBezTo>
                <a:cubicBezTo>
                  <a:pt x="1673542" y="691515"/>
                  <a:pt x="1662112" y="679133"/>
                  <a:pt x="1662112" y="662940"/>
                </a:cubicBezTo>
                <a:cubicBezTo>
                  <a:pt x="1662112" y="646748"/>
                  <a:pt x="1673542" y="634365"/>
                  <a:pt x="1687829" y="634365"/>
                </a:cubicBezTo>
                <a:close/>
                <a:moveTo>
                  <a:pt x="1521142" y="634365"/>
                </a:moveTo>
                <a:cubicBezTo>
                  <a:pt x="1535430" y="634365"/>
                  <a:pt x="1546860" y="646748"/>
                  <a:pt x="1546860" y="662940"/>
                </a:cubicBezTo>
                <a:cubicBezTo>
                  <a:pt x="1546860" y="679133"/>
                  <a:pt x="1535430" y="691515"/>
                  <a:pt x="1521142" y="691515"/>
                </a:cubicBezTo>
                <a:cubicBezTo>
                  <a:pt x="1506855" y="691515"/>
                  <a:pt x="1495425" y="679133"/>
                  <a:pt x="1495425" y="662940"/>
                </a:cubicBezTo>
                <a:cubicBezTo>
                  <a:pt x="1495425" y="646748"/>
                  <a:pt x="1506855" y="634365"/>
                  <a:pt x="1521142" y="634365"/>
                </a:cubicBezTo>
                <a:close/>
                <a:moveTo>
                  <a:pt x="1355407" y="634365"/>
                </a:moveTo>
                <a:cubicBezTo>
                  <a:pt x="1369695" y="634365"/>
                  <a:pt x="1381125" y="646748"/>
                  <a:pt x="1381125" y="662940"/>
                </a:cubicBezTo>
                <a:cubicBezTo>
                  <a:pt x="1381125" y="678180"/>
                  <a:pt x="1369695" y="691515"/>
                  <a:pt x="1355407" y="691515"/>
                </a:cubicBezTo>
                <a:cubicBezTo>
                  <a:pt x="1341120" y="691515"/>
                  <a:pt x="1329690" y="679133"/>
                  <a:pt x="1329690" y="662940"/>
                </a:cubicBezTo>
                <a:cubicBezTo>
                  <a:pt x="1329690" y="646748"/>
                  <a:pt x="1341120" y="634365"/>
                  <a:pt x="1355407" y="634365"/>
                </a:cubicBezTo>
                <a:close/>
                <a:moveTo>
                  <a:pt x="1188720" y="634365"/>
                </a:moveTo>
                <a:cubicBezTo>
                  <a:pt x="1203007" y="634365"/>
                  <a:pt x="1214437" y="646748"/>
                  <a:pt x="1214437" y="662940"/>
                </a:cubicBezTo>
                <a:cubicBezTo>
                  <a:pt x="1214437" y="678180"/>
                  <a:pt x="1203007" y="691515"/>
                  <a:pt x="1188720" y="691515"/>
                </a:cubicBezTo>
                <a:cubicBezTo>
                  <a:pt x="1174432" y="691515"/>
                  <a:pt x="1163002" y="679133"/>
                  <a:pt x="1163002" y="662940"/>
                </a:cubicBezTo>
                <a:cubicBezTo>
                  <a:pt x="1163002" y="646748"/>
                  <a:pt x="1174432" y="634365"/>
                  <a:pt x="1188720" y="634365"/>
                </a:cubicBezTo>
                <a:close/>
                <a:moveTo>
                  <a:pt x="1022985" y="634365"/>
                </a:moveTo>
                <a:cubicBezTo>
                  <a:pt x="1037272" y="634365"/>
                  <a:pt x="1048702" y="646748"/>
                  <a:pt x="1048702" y="662940"/>
                </a:cubicBezTo>
                <a:cubicBezTo>
                  <a:pt x="1048702" y="678180"/>
                  <a:pt x="1037272" y="691515"/>
                  <a:pt x="1022985" y="691515"/>
                </a:cubicBezTo>
                <a:cubicBezTo>
                  <a:pt x="1008697" y="691515"/>
                  <a:pt x="997267" y="679133"/>
                  <a:pt x="997267" y="662940"/>
                </a:cubicBezTo>
                <a:cubicBezTo>
                  <a:pt x="997267" y="646748"/>
                  <a:pt x="1008697" y="634365"/>
                  <a:pt x="1022985" y="634365"/>
                </a:cubicBezTo>
                <a:close/>
                <a:moveTo>
                  <a:pt x="857249" y="634365"/>
                </a:moveTo>
                <a:cubicBezTo>
                  <a:pt x="871537" y="634365"/>
                  <a:pt x="882967" y="646748"/>
                  <a:pt x="882967" y="662940"/>
                </a:cubicBezTo>
                <a:cubicBezTo>
                  <a:pt x="882967" y="678180"/>
                  <a:pt x="871537" y="691515"/>
                  <a:pt x="857249" y="691515"/>
                </a:cubicBezTo>
                <a:cubicBezTo>
                  <a:pt x="842962" y="691515"/>
                  <a:pt x="831532" y="679133"/>
                  <a:pt x="831532" y="662940"/>
                </a:cubicBezTo>
                <a:cubicBezTo>
                  <a:pt x="831532" y="646748"/>
                  <a:pt x="842962" y="634365"/>
                  <a:pt x="857249" y="634365"/>
                </a:cubicBezTo>
                <a:close/>
                <a:moveTo>
                  <a:pt x="690562" y="634365"/>
                </a:moveTo>
                <a:cubicBezTo>
                  <a:pt x="704850" y="634365"/>
                  <a:pt x="716280" y="646748"/>
                  <a:pt x="716280" y="662940"/>
                </a:cubicBezTo>
                <a:cubicBezTo>
                  <a:pt x="716280" y="678180"/>
                  <a:pt x="704850" y="691515"/>
                  <a:pt x="690562" y="691515"/>
                </a:cubicBezTo>
                <a:cubicBezTo>
                  <a:pt x="676275" y="691515"/>
                  <a:pt x="664845" y="679133"/>
                  <a:pt x="664845" y="662940"/>
                </a:cubicBezTo>
                <a:cubicBezTo>
                  <a:pt x="664845" y="646748"/>
                  <a:pt x="676275" y="634365"/>
                  <a:pt x="690562" y="634365"/>
                </a:cubicBezTo>
                <a:close/>
                <a:moveTo>
                  <a:pt x="524827" y="634365"/>
                </a:moveTo>
                <a:cubicBezTo>
                  <a:pt x="539115" y="634365"/>
                  <a:pt x="550545" y="646748"/>
                  <a:pt x="550545" y="662940"/>
                </a:cubicBezTo>
                <a:cubicBezTo>
                  <a:pt x="550545" y="678180"/>
                  <a:pt x="539115" y="691515"/>
                  <a:pt x="524827" y="691515"/>
                </a:cubicBezTo>
                <a:cubicBezTo>
                  <a:pt x="510540" y="691515"/>
                  <a:pt x="499110" y="679133"/>
                  <a:pt x="499110" y="662940"/>
                </a:cubicBezTo>
                <a:cubicBezTo>
                  <a:pt x="499110" y="646748"/>
                  <a:pt x="510540" y="634365"/>
                  <a:pt x="524827" y="634365"/>
                </a:cubicBezTo>
                <a:close/>
                <a:moveTo>
                  <a:pt x="358139" y="634365"/>
                </a:moveTo>
                <a:cubicBezTo>
                  <a:pt x="372427" y="634365"/>
                  <a:pt x="383857" y="646748"/>
                  <a:pt x="383857" y="662940"/>
                </a:cubicBezTo>
                <a:cubicBezTo>
                  <a:pt x="383857" y="679133"/>
                  <a:pt x="372427" y="691515"/>
                  <a:pt x="358139" y="691515"/>
                </a:cubicBezTo>
                <a:cubicBezTo>
                  <a:pt x="343852" y="691515"/>
                  <a:pt x="332422" y="679133"/>
                  <a:pt x="332422" y="662940"/>
                </a:cubicBezTo>
                <a:cubicBezTo>
                  <a:pt x="332422" y="646748"/>
                  <a:pt x="343852" y="634365"/>
                  <a:pt x="358139" y="634365"/>
                </a:cubicBezTo>
                <a:close/>
                <a:moveTo>
                  <a:pt x="192405" y="634365"/>
                </a:moveTo>
                <a:cubicBezTo>
                  <a:pt x="206692" y="634365"/>
                  <a:pt x="218122" y="646748"/>
                  <a:pt x="218122" y="662940"/>
                </a:cubicBezTo>
                <a:cubicBezTo>
                  <a:pt x="218122" y="678180"/>
                  <a:pt x="206692" y="691515"/>
                  <a:pt x="192405" y="691515"/>
                </a:cubicBezTo>
                <a:cubicBezTo>
                  <a:pt x="178117" y="691515"/>
                  <a:pt x="166687" y="679133"/>
                  <a:pt x="166687" y="662940"/>
                </a:cubicBezTo>
                <a:cubicBezTo>
                  <a:pt x="166687" y="646748"/>
                  <a:pt x="178117" y="634365"/>
                  <a:pt x="192405" y="634365"/>
                </a:cubicBezTo>
                <a:close/>
                <a:moveTo>
                  <a:pt x="25718" y="634365"/>
                </a:moveTo>
                <a:cubicBezTo>
                  <a:pt x="40005" y="634365"/>
                  <a:pt x="51435" y="646748"/>
                  <a:pt x="51435" y="662940"/>
                </a:cubicBezTo>
                <a:cubicBezTo>
                  <a:pt x="51435" y="679133"/>
                  <a:pt x="40005" y="691515"/>
                  <a:pt x="25718" y="691515"/>
                </a:cubicBezTo>
                <a:cubicBezTo>
                  <a:pt x="11430" y="691515"/>
                  <a:pt x="0" y="679133"/>
                  <a:pt x="0" y="662940"/>
                </a:cubicBezTo>
                <a:cubicBezTo>
                  <a:pt x="0" y="646748"/>
                  <a:pt x="11430" y="634365"/>
                  <a:pt x="25718" y="634365"/>
                </a:cubicBezTo>
                <a:close/>
                <a:moveTo>
                  <a:pt x="2850832" y="422911"/>
                </a:moveTo>
                <a:cubicBezTo>
                  <a:pt x="2865120" y="422911"/>
                  <a:pt x="2876550" y="435293"/>
                  <a:pt x="2876550" y="451486"/>
                </a:cubicBezTo>
                <a:cubicBezTo>
                  <a:pt x="2876550" y="466726"/>
                  <a:pt x="2865120" y="480061"/>
                  <a:pt x="2850832" y="480061"/>
                </a:cubicBezTo>
                <a:cubicBezTo>
                  <a:pt x="2836545" y="480061"/>
                  <a:pt x="2825115" y="467678"/>
                  <a:pt x="2825115" y="451486"/>
                </a:cubicBezTo>
                <a:cubicBezTo>
                  <a:pt x="2825115" y="435293"/>
                  <a:pt x="2836545" y="422911"/>
                  <a:pt x="2850832" y="422911"/>
                </a:cubicBezTo>
                <a:close/>
                <a:moveTo>
                  <a:pt x="2684144" y="422911"/>
                </a:moveTo>
                <a:cubicBezTo>
                  <a:pt x="2698432" y="422911"/>
                  <a:pt x="2709862" y="435293"/>
                  <a:pt x="2709862" y="451486"/>
                </a:cubicBezTo>
                <a:cubicBezTo>
                  <a:pt x="2709862" y="467678"/>
                  <a:pt x="2698432" y="480061"/>
                  <a:pt x="2684144" y="480061"/>
                </a:cubicBezTo>
                <a:cubicBezTo>
                  <a:pt x="2669857" y="480061"/>
                  <a:pt x="2658427" y="467678"/>
                  <a:pt x="2658427" y="451486"/>
                </a:cubicBezTo>
                <a:cubicBezTo>
                  <a:pt x="2658427" y="435293"/>
                  <a:pt x="2669857" y="422911"/>
                  <a:pt x="2684144" y="422911"/>
                </a:cubicBezTo>
                <a:close/>
                <a:moveTo>
                  <a:pt x="2518409" y="422911"/>
                </a:moveTo>
                <a:cubicBezTo>
                  <a:pt x="2532697" y="422911"/>
                  <a:pt x="2544127" y="435293"/>
                  <a:pt x="2544127" y="451486"/>
                </a:cubicBezTo>
                <a:cubicBezTo>
                  <a:pt x="2544127" y="466726"/>
                  <a:pt x="2532697" y="480061"/>
                  <a:pt x="2518409" y="480061"/>
                </a:cubicBezTo>
                <a:cubicBezTo>
                  <a:pt x="2504122" y="480061"/>
                  <a:pt x="2492692" y="467678"/>
                  <a:pt x="2492692" y="451486"/>
                </a:cubicBezTo>
                <a:cubicBezTo>
                  <a:pt x="2492692" y="435293"/>
                  <a:pt x="2504122" y="422911"/>
                  <a:pt x="2518409" y="422911"/>
                </a:cubicBezTo>
                <a:close/>
                <a:moveTo>
                  <a:pt x="2352674" y="422911"/>
                </a:moveTo>
                <a:cubicBezTo>
                  <a:pt x="2366962" y="422911"/>
                  <a:pt x="2378392" y="435293"/>
                  <a:pt x="2378392" y="451486"/>
                </a:cubicBezTo>
                <a:cubicBezTo>
                  <a:pt x="2378392" y="467678"/>
                  <a:pt x="2366962" y="480061"/>
                  <a:pt x="2352674" y="480061"/>
                </a:cubicBezTo>
                <a:cubicBezTo>
                  <a:pt x="2338387" y="480061"/>
                  <a:pt x="2326957" y="467678"/>
                  <a:pt x="2326957" y="451486"/>
                </a:cubicBezTo>
                <a:cubicBezTo>
                  <a:pt x="2326957" y="435293"/>
                  <a:pt x="2338387" y="422911"/>
                  <a:pt x="2352674" y="422911"/>
                </a:cubicBezTo>
                <a:close/>
                <a:moveTo>
                  <a:pt x="2185987" y="422911"/>
                </a:moveTo>
                <a:cubicBezTo>
                  <a:pt x="2200275" y="422911"/>
                  <a:pt x="2211705" y="435293"/>
                  <a:pt x="2211705" y="451486"/>
                </a:cubicBezTo>
                <a:cubicBezTo>
                  <a:pt x="2211705" y="466726"/>
                  <a:pt x="2200275" y="480061"/>
                  <a:pt x="2185987" y="480061"/>
                </a:cubicBezTo>
                <a:cubicBezTo>
                  <a:pt x="2171700" y="480061"/>
                  <a:pt x="2160270" y="467678"/>
                  <a:pt x="2160270" y="451486"/>
                </a:cubicBezTo>
                <a:cubicBezTo>
                  <a:pt x="2160270" y="435293"/>
                  <a:pt x="2171700" y="422911"/>
                  <a:pt x="2185987" y="422911"/>
                </a:cubicBezTo>
                <a:close/>
                <a:moveTo>
                  <a:pt x="2020252" y="422911"/>
                </a:moveTo>
                <a:cubicBezTo>
                  <a:pt x="2034539" y="422911"/>
                  <a:pt x="2045969" y="435293"/>
                  <a:pt x="2045969" y="451486"/>
                </a:cubicBezTo>
                <a:cubicBezTo>
                  <a:pt x="2045969" y="467678"/>
                  <a:pt x="2034539" y="480061"/>
                  <a:pt x="2020252" y="480061"/>
                </a:cubicBezTo>
                <a:cubicBezTo>
                  <a:pt x="2005964" y="480061"/>
                  <a:pt x="1994534" y="467678"/>
                  <a:pt x="1994534" y="451486"/>
                </a:cubicBezTo>
                <a:cubicBezTo>
                  <a:pt x="1994534" y="435293"/>
                  <a:pt x="2005964" y="422911"/>
                  <a:pt x="2020252" y="422911"/>
                </a:cubicBezTo>
                <a:close/>
                <a:moveTo>
                  <a:pt x="1853565" y="422911"/>
                </a:moveTo>
                <a:cubicBezTo>
                  <a:pt x="1867852" y="422911"/>
                  <a:pt x="1879282" y="435293"/>
                  <a:pt x="1879282" y="451486"/>
                </a:cubicBezTo>
                <a:cubicBezTo>
                  <a:pt x="1879282" y="466726"/>
                  <a:pt x="1867852" y="480061"/>
                  <a:pt x="1853565" y="480061"/>
                </a:cubicBezTo>
                <a:cubicBezTo>
                  <a:pt x="1839277" y="480061"/>
                  <a:pt x="1827847" y="467678"/>
                  <a:pt x="1827847" y="451486"/>
                </a:cubicBezTo>
                <a:cubicBezTo>
                  <a:pt x="1827847" y="435293"/>
                  <a:pt x="1839277" y="422911"/>
                  <a:pt x="1853565" y="422911"/>
                </a:cubicBezTo>
                <a:close/>
                <a:moveTo>
                  <a:pt x="1687829" y="422911"/>
                </a:moveTo>
                <a:cubicBezTo>
                  <a:pt x="1702117" y="422911"/>
                  <a:pt x="1713547" y="435293"/>
                  <a:pt x="1713547" y="451486"/>
                </a:cubicBezTo>
                <a:cubicBezTo>
                  <a:pt x="1713547" y="467678"/>
                  <a:pt x="1702117" y="480061"/>
                  <a:pt x="1687829" y="480061"/>
                </a:cubicBezTo>
                <a:cubicBezTo>
                  <a:pt x="1673542" y="480061"/>
                  <a:pt x="1662112" y="467678"/>
                  <a:pt x="1662112" y="451486"/>
                </a:cubicBezTo>
                <a:cubicBezTo>
                  <a:pt x="1662112" y="435293"/>
                  <a:pt x="1673542" y="422911"/>
                  <a:pt x="1687829" y="422911"/>
                </a:cubicBezTo>
                <a:close/>
                <a:moveTo>
                  <a:pt x="1521142" y="422911"/>
                </a:moveTo>
                <a:cubicBezTo>
                  <a:pt x="1535430" y="422911"/>
                  <a:pt x="1546860" y="435293"/>
                  <a:pt x="1546860" y="451486"/>
                </a:cubicBezTo>
                <a:cubicBezTo>
                  <a:pt x="1546860" y="466726"/>
                  <a:pt x="1535430" y="480061"/>
                  <a:pt x="1521142" y="480061"/>
                </a:cubicBezTo>
                <a:cubicBezTo>
                  <a:pt x="1506855" y="480061"/>
                  <a:pt x="1495425" y="467678"/>
                  <a:pt x="1495425" y="451486"/>
                </a:cubicBezTo>
                <a:cubicBezTo>
                  <a:pt x="1495425" y="435293"/>
                  <a:pt x="1506855" y="422911"/>
                  <a:pt x="1521142" y="422911"/>
                </a:cubicBezTo>
                <a:close/>
                <a:moveTo>
                  <a:pt x="1355407" y="422911"/>
                </a:moveTo>
                <a:cubicBezTo>
                  <a:pt x="1369695" y="422911"/>
                  <a:pt x="1381125" y="435293"/>
                  <a:pt x="1381125" y="451486"/>
                </a:cubicBezTo>
                <a:cubicBezTo>
                  <a:pt x="1381125" y="466726"/>
                  <a:pt x="1369695" y="480061"/>
                  <a:pt x="1355407" y="480061"/>
                </a:cubicBezTo>
                <a:cubicBezTo>
                  <a:pt x="1341120" y="480061"/>
                  <a:pt x="1329690" y="467678"/>
                  <a:pt x="1329690" y="451486"/>
                </a:cubicBezTo>
                <a:cubicBezTo>
                  <a:pt x="1329690" y="435293"/>
                  <a:pt x="1341120" y="422911"/>
                  <a:pt x="1355407" y="422911"/>
                </a:cubicBezTo>
                <a:close/>
                <a:moveTo>
                  <a:pt x="1188720" y="422911"/>
                </a:moveTo>
                <a:cubicBezTo>
                  <a:pt x="1203007" y="422911"/>
                  <a:pt x="1214437" y="435293"/>
                  <a:pt x="1214437" y="451486"/>
                </a:cubicBezTo>
                <a:cubicBezTo>
                  <a:pt x="1214437" y="466726"/>
                  <a:pt x="1203007" y="480061"/>
                  <a:pt x="1188720" y="480061"/>
                </a:cubicBezTo>
                <a:cubicBezTo>
                  <a:pt x="1174432" y="480061"/>
                  <a:pt x="1163002" y="467678"/>
                  <a:pt x="1163002" y="451486"/>
                </a:cubicBezTo>
                <a:cubicBezTo>
                  <a:pt x="1163002" y="435293"/>
                  <a:pt x="1174432" y="422911"/>
                  <a:pt x="1188720" y="422911"/>
                </a:cubicBezTo>
                <a:close/>
                <a:moveTo>
                  <a:pt x="1022985" y="422911"/>
                </a:moveTo>
                <a:cubicBezTo>
                  <a:pt x="1037272" y="422911"/>
                  <a:pt x="1048702" y="435293"/>
                  <a:pt x="1048702" y="451486"/>
                </a:cubicBezTo>
                <a:cubicBezTo>
                  <a:pt x="1048702" y="466726"/>
                  <a:pt x="1037272" y="480061"/>
                  <a:pt x="1022985" y="480061"/>
                </a:cubicBezTo>
                <a:cubicBezTo>
                  <a:pt x="1008697" y="480061"/>
                  <a:pt x="997267" y="467678"/>
                  <a:pt x="997267" y="451486"/>
                </a:cubicBezTo>
                <a:cubicBezTo>
                  <a:pt x="997267" y="435293"/>
                  <a:pt x="1008697" y="422911"/>
                  <a:pt x="1022985" y="422911"/>
                </a:cubicBezTo>
                <a:close/>
                <a:moveTo>
                  <a:pt x="857249" y="422911"/>
                </a:moveTo>
                <a:cubicBezTo>
                  <a:pt x="871537" y="422911"/>
                  <a:pt x="882967" y="435293"/>
                  <a:pt x="882967" y="451486"/>
                </a:cubicBezTo>
                <a:cubicBezTo>
                  <a:pt x="882967" y="466726"/>
                  <a:pt x="871537" y="480061"/>
                  <a:pt x="857249" y="480061"/>
                </a:cubicBezTo>
                <a:cubicBezTo>
                  <a:pt x="842962" y="480061"/>
                  <a:pt x="831532" y="467678"/>
                  <a:pt x="831532" y="451486"/>
                </a:cubicBezTo>
                <a:cubicBezTo>
                  <a:pt x="831532" y="435293"/>
                  <a:pt x="842962" y="422911"/>
                  <a:pt x="857249" y="422911"/>
                </a:cubicBezTo>
                <a:close/>
                <a:moveTo>
                  <a:pt x="690562" y="422911"/>
                </a:moveTo>
                <a:cubicBezTo>
                  <a:pt x="704850" y="422911"/>
                  <a:pt x="716280" y="435293"/>
                  <a:pt x="716280" y="451486"/>
                </a:cubicBezTo>
                <a:cubicBezTo>
                  <a:pt x="716280" y="466726"/>
                  <a:pt x="704850" y="480061"/>
                  <a:pt x="690562" y="480061"/>
                </a:cubicBezTo>
                <a:cubicBezTo>
                  <a:pt x="676275" y="480061"/>
                  <a:pt x="664845" y="467678"/>
                  <a:pt x="664845" y="451486"/>
                </a:cubicBezTo>
                <a:cubicBezTo>
                  <a:pt x="664845" y="435293"/>
                  <a:pt x="676275" y="422911"/>
                  <a:pt x="690562" y="422911"/>
                </a:cubicBezTo>
                <a:close/>
                <a:moveTo>
                  <a:pt x="524827" y="422911"/>
                </a:moveTo>
                <a:cubicBezTo>
                  <a:pt x="539115" y="422911"/>
                  <a:pt x="550545" y="435293"/>
                  <a:pt x="550545" y="451486"/>
                </a:cubicBezTo>
                <a:cubicBezTo>
                  <a:pt x="550545" y="467678"/>
                  <a:pt x="539115" y="480061"/>
                  <a:pt x="524827" y="480061"/>
                </a:cubicBezTo>
                <a:cubicBezTo>
                  <a:pt x="510540" y="480061"/>
                  <a:pt x="499110" y="467678"/>
                  <a:pt x="499110" y="451486"/>
                </a:cubicBezTo>
                <a:cubicBezTo>
                  <a:pt x="499110" y="435293"/>
                  <a:pt x="510540" y="422911"/>
                  <a:pt x="524827" y="422911"/>
                </a:cubicBezTo>
                <a:close/>
                <a:moveTo>
                  <a:pt x="358139" y="422911"/>
                </a:moveTo>
                <a:cubicBezTo>
                  <a:pt x="372427" y="422911"/>
                  <a:pt x="383857" y="435293"/>
                  <a:pt x="383857" y="451486"/>
                </a:cubicBezTo>
                <a:cubicBezTo>
                  <a:pt x="383857" y="466726"/>
                  <a:pt x="372427" y="480061"/>
                  <a:pt x="358139" y="480061"/>
                </a:cubicBezTo>
                <a:cubicBezTo>
                  <a:pt x="343852" y="480061"/>
                  <a:pt x="332422" y="467678"/>
                  <a:pt x="332422" y="451486"/>
                </a:cubicBezTo>
                <a:cubicBezTo>
                  <a:pt x="332422" y="435293"/>
                  <a:pt x="343852" y="422911"/>
                  <a:pt x="358139" y="422911"/>
                </a:cubicBezTo>
                <a:close/>
                <a:moveTo>
                  <a:pt x="192405" y="422911"/>
                </a:moveTo>
                <a:cubicBezTo>
                  <a:pt x="206692" y="422911"/>
                  <a:pt x="218122" y="435293"/>
                  <a:pt x="218122" y="451486"/>
                </a:cubicBezTo>
                <a:cubicBezTo>
                  <a:pt x="218122" y="466726"/>
                  <a:pt x="206692" y="480061"/>
                  <a:pt x="192405" y="480061"/>
                </a:cubicBezTo>
                <a:cubicBezTo>
                  <a:pt x="178117" y="480061"/>
                  <a:pt x="166687" y="467678"/>
                  <a:pt x="166687" y="451486"/>
                </a:cubicBezTo>
                <a:cubicBezTo>
                  <a:pt x="166687" y="435293"/>
                  <a:pt x="178117" y="422911"/>
                  <a:pt x="192405" y="422911"/>
                </a:cubicBezTo>
                <a:close/>
                <a:moveTo>
                  <a:pt x="25718" y="422911"/>
                </a:moveTo>
                <a:cubicBezTo>
                  <a:pt x="40005" y="422911"/>
                  <a:pt x="51435" y="435293"/>
                  <a:pt x="51435" y="451486"/>
                </a:cubicBezTo>
                <a:cubicBezTo>
                  <a:pt x="51435" y="466726"/>
                  <a:pt x="40005" y="480061"/>
                  <a:pt x="25718" y="480061"/>
                </a:cubicBezTo>
                <a:cubicBezTo>
                  <a:pt x="11430" y="480061"/>
                  <a:pt x="0" y="467678"/>
                  <a:pt x="0" y="451486"/>
                </a:cubicBezTo>
                <a:cubicBezTo>
                  <a:pt x="0" y="435293"/>
                  <a:pt x="11430" y="422911"/>
                  <a:pt x="25718" y="422911"/>
                </a:cubicBezTo>
                <a:close/>
                <a:moveTo>
                  <a:pt x="2850832" y="211456"/>
                </a:moveTo>
                <a:cubicBezTo>
                  <a:pt x="2865120" y="211456"/>
                  <a:pt x="2876550" y="223838"/>
                  <a:pt x="2876550" y="240031"/>
                </a:cubicBezTo>
                <a:cubicBezTo>
                  <a:pt x="2876550" y="255271"/>
                  <a:pt x="2865120" y="268606"/>
                  <a:pt x="2850832" y="268606"/>
                </a:cubicBezTo>
                <a:cubicBezTo>
                  <a:pt x="2836545" y="268606"/>
                  <a:pt x="2825115" y="256223"/>
                  <a:pt x="2825115" y="240031"/>
                </a:cubicBezTo>
                <a:cubicBezTo>
                  <a:pt x="2825115" y="224791"/>
                  <a:pt x="2836545" y="211456"/>
                  <a:pt x="2850832" y="211456"/>
                </a:cubicBezTo>
                <a:close/>
                <a:moveTo>
                  <a:pt x="2684144" y="211456"/>
                </a:moveTo>
                <a:cubicBezTo>
                  <a:pt x="2698432" y="211456"/>
                  <a:pt x="2709862" y="223838"/>
                  <a:pt x="2709862" y="240031"/>
                </a:cubicBezTo>
                <a:cubicBezTo>
                  <a:pt x="2709862" y="255271"/>
                  <a:pt x="2698432" y="268606"/>
                  <a:pt x="2684144" y="268606"/>
                </a:cubicBezTo>
                <a:cubicBezTo>
                  <a:pt x="2669857" y="268606"/>
                  <a:pt x="2658427" y="256223"/>
                  <a:pt x="2658427" y="240031"/>
                </a:cubicBezTo>
                <a:cubicBezTo>
                  <a:pt x="2658427" y="224791"/>
                  <a:pt x="2669857" y="211456"/>
                  <a:pt x="2684144" y="211456"/>
                </a:cubicBezTo>
                <a:close/>
                <a:moveTo>
                  <a:pt x="2518409" y="211456"/>
                </a:moveTo>
                <a:cubicBezTo>
                  <a:pt x="2532697" y="211456"/>
                  <a:pt x="2544127" y="223838"/>
                  <a:pt x="2544127" y="240031"/>
                </a:cubicBezTo>
                <a:cubicBezTo>
                  <a:pt x="2544127" y="256223"/>
                  <a:pt x="2532697" y="268606"/>
                  <a:pt x="2518409" y="268606"/>
                </a:cubicBezTo>
                <a:cubicBezTo>
                  <a:pt x="2504122" y="268606"/>
                  <a:pt x="2492692" y="256223"/>
                  <a:pt x="2492692" y="240031"/>
                </a:cubicBezTo>
                <a:cubicBezTo>
                  <a:pt x="2492692" y="223838"/>
                  <a:pt x="2504122" y="211456"/>
                  <a:pt x="2518409" y="211456"/>
                </a:cubicBezTo>
                <a:close/>
                <a:moveTo>
                  <a:pt x="2352674" y="211456"/>
                </a:moveTo>
                <a:cubicBezTo>
                  <a:pt x="2366962" y="211456"/>
                  <a:pt x="2378392" y="223838"/>
                  <a:pt x="2378392" y="240031"/>
                </a:cubicBezTo>
                <a:cubicBezTo>
                  <a:pt x="2378392" y="255271"/>
                  <a:pt x="2366962" y="268606"/>
                  <a:pt x="2352674" y="268606"/>
                </a:cubicBezTo>
                <a:cubicBezTo>
                  <a:pt x="2338387" y="268606"/>
                  <a:pt x="2326957" y="256223"/>
                  <a:pt x="2326957" y="240031"/>
                </a:cubicBezTo>
                <a:cubicBezTo>
                  <a:pt x="2326957" y="224791"/>
                  <a:pt x="2338387" y="211456"/>
                  <a:pt x="2352674" y="211456"/>
                </a:cubicBezTo>
                <a:close/>
                <a:moveTo>
                  <a:pt x="2185987" y="211456"/>
                </a:moveTo>
                <a:cubicBezTo>
                  <a:pt x="2200275" y="211456"/>
                  <a:pt x="2211705" y="223838"/>
                  <a:pt x="2211705" y="240031"/>
                </a:cubicBezTo>
                <a:cubicBezTo>
                  <a:pt x="2211705" y="256223"/>
                  <a:pt x="2200275" y="268606"/>
                  <a:pt x="2185987" y="268606"/>
                </a:cubicBezTo>
                <a:cubicBezTo>
                  <a:pt x="2171700" y="268606"/>
                  <a:pt x="2160270" y="256223"/>
                  <a:pt x="2160270" y="240031"/>
                </a:cubicBezTo>
                <a:cubicBezTo>
                  <a:pt x="2160270" y="223838"/>
                  <a:pt x="2171700" y="211456"/>
                  <a:pt x="2185987" y="211456"/>
                </a:cubicBezTo>
                <a:close/>
                <a:moveTo>
                  <a:pt x="2020252" y="211456"/>
                </a:moveTo>
                <a:cubicBezTo>
                  <a:pt x="2034539" y="211456"/>
                  <a:pt x="2045969" y="223838"/>
                  <a:pt x="2045969" y="240031"/>
                </a:cubicBezTo>
                <a:cubicBezTo>
                  <a:pt x="2045969" y="256223"/>
                  <a:pt x="2034539" y="268606"/>
                  <a:pt x="2020252" y="268606"/>
                </a:cubicBezTo>
                <a:cubicBezTo>
                  <a:pt x="2005964" y="268606"/>
                  <a:pt x="1994534" y="256223"/>
                  <a:pt x="1994534" y="240031"/>
                </a:cubicBezTo>
                <a:cubicBezTo>
                  <a:pt x="1994534" y="223838"/>
                  <a:pt x="2005964" y="211456"/>
                  <a:pt x="2020252" y="211456"/>
                </a:cubicBezTo>
                <a:close/>
                <a:moveTo>
                  <a:pt x="1853565" y="211456"/>
                </a:moveTo>
                <a:cubicBezTo>
                  <a:pt x="1867852" y="211456"/>
                  <a:pt x="1879282" y="223838"/>
                  <a:pt x="1879282" y="240031"/>
                </a:cubicBezTo>
                <a:cubicBezTo>
                  <a:pt x="1879282" y="255271"/>
                  <a:pt x="1867852" y="268606"/>
                  <a:pt x="1853565" y="268606"/>
                </a:cubicBezTo>
                <a:cubicBezTo>
                  <a:pt x="1839277" y="268606"/>
                  <a:pt x="1827847" y="256223"/>
                  <a:pt x="1827847" y="240031"/>
                </a:cubicBezTo>
                <a:cubicBezTo>
                  <a:pt x="1827847" y="224791"/>
                  <a:pt x="1839277" y="211456"/>
                  <a:pt x="1853565" y="211456"/>
                </a:cubicBezTo>
                <a:close/>
                <a:moveTo>
                  <a:pt x="1687829" y="211456"/>
                </a:moveTo>
                <a:cubicBezTo>
                  <a:pt x="1702117" y="211456"/>
                  <a:pt x="1713547" y="223838"/>
                  <a:pt x="1713547" y="240031"/>
                </a:cubicBezTo>
                <a:cubicBezTo>
                  <a:pt x="1713547" y="256223"/>
                  <a:pt x="1702117" y="268606"/>
                  <a:pt x="1687829" y="268606"/>
                </a:cubicBezTo>
                <a:cubicBezTo>
                  <a:pt x="1673542" y="268606"/>
                  <a:pt x="1662112" y="256223"/>
                  <a:pt x="1662112" y="240031"/>
                </a:cubicBezTo>
                <a:cubicBezTo>
                  <a:pt x="1662112" y="223838"/>
                  <a:pt x="1673542" y="211456"/>
                  <a:pt x="1687829" y="211456"/>
                </a:cubicBezTo>
                <a:close/>
                <a:moveTo>
                  <a:pt x="1521142" y="211456"/>
                </a:moveTo>
                <a:cubicBezTo>
                  <a:pt x="1535430" y="211456"/>
                  <a:pt x="1546860" y="223838"/>
                  <a:pt x="1546860" y="240031"/>
                </a:cubicBezTo>
                <a:cubicBezTo>
                  <a:pt x="1546860" y="255271"/>
                  <a:pt x="1535430" y="268606"/>
                  <a:pt x="1521142" y="268606"/>
                </a:cubicBezTo>
                <a:cubicBezTo>
                  <a:pt x="1506855" y="268606"/>
                  <a:pt x="1495425" y="256223"/>
                  <a:pt x="1495425" y="240031"/>
                </a:cubicBezTo>
                <a:cubicBezTo>
                  <a:pt x="1495425" y="224791"/>
                  <a:pt x="1506855" y="211456"/>
                  <a:pt x="1521142" y="211456"/>
                </a:cubicBezTo>
                <a:close/>
                <a:moveTo>
                  <a:pt x="1355407" y="211456"/>
                </a:moveTo>
                <a:cubicBezTo>
                  <a:pt x="1369695" y="211456"/>
                  <a:pt x="1381125" y="223838"/>
                  <a:pt x="1381125" y="240031"/>
                </a:cubicBezTo>
                <a:cubicBezTo>
                  <a:pt x="1381125" y="255271"/>
                  <a:pt x="1369695" y="268606"/>
                  <a:pt x="1355407" y="268606"/>
                </a:cubicBezTo>
                <a:cubicBezTo>
                  <a:pt x="1341120" y="268606"/>
                  <a:pt x="1329690" y="256223"/>
                  <a:pt x="1329690" y="240031"/>
                </a:cubicBezTo>
                <a:cubicBezTo>
                  <a:pt x="1329690" y="224791"/>
                  <a:pt x="1341120" y="211456"/>
                  <a:pt x="1355407" y="211456"/>
                </a:cubicBezTo>
                <a:close/>
                <a:moveTo>
                  <a:pt x="1188720" y="211456"/>
                </a:moveTo>
                <a:cubicBezTo>
                  <a:pt x="1203007" y="211456"/>
                  <a:pt x="1214437" y="223838"/>
                  <a:pt x="1214437" y="240031"/>
                </a:cubicBezTo>
                <a:cubicBezTo>
                  <a:pt x="1214437" y="255271"/>
                  <a:pt x="1203007" y="268606"/>
                  <a:pt x="1188720" y="268606"/>
                </a:cubicBezTo>
                <a:cubicBezTo>
                  <a:pt x="1174432" y="268606"/>
                  <a:pt x="1163002" y="256223"/>
                  <a:pt x="1163002" y="240031"/>
                </a:cubicBezTo>
                <a:cubicBezTo>
                  <a:pt x="1163002" y="224791"/>
                  <a:pt x="1174432" y="211456"/>
                  <a:pt x="1188720" y="211456"/>
                </a:cubicBezTo>
                <a:close/>
                <a:moveTo>
                  <a:pt x="1022985" y="211456"/>
                </a:moveTo>
                <a:cubicBezTo>
                  <a:pt x="1037272" y="211456"/>
                  <a:pt x="1048702" y="223838"/>
                  <a:pt x="1048702" y="240031"/>
                </a:cubicBezTo>
                <a:cubicBezTo>
                  <a:pt x="1048702" y="255271"/>
                  <a:pt x="1037272" y="268606"/>
                  <a:pt x="1022985" y="268606"/>
                </a:cubicBezTo>
                <a:cubicBezTo>
                  <a:pt x="1008697" y="268606"/>
                  <a:pt x="997267" y="256223"/>
                  <a:pt x="997267" y="240031"/>
                </a:cubicBezTo>
                <a:cubicBezTo>
                  <a:pt x="997267" y="224791"/>
                  <a:pt x="1008697" y="211456"/>
                  <a:pt x="1022985" y="211456"/>
                </a:cubicBezTo>
                <a:close/>
                <a:moveTo>
                  <a:pt x="857249" y="211456"/>
                </a:moveTo>
                <a:cubicBezTo>
                  <a:pt x="871537" y="211456"/>
                  <a:pt x="882967" y="223838"/>
                  <a:pt x="882967" y="240031"/>
                </a:cubicBezTo>
                <a:cubicBezTo>
                  <a:pt x="882967" y="255271"/>
                  <a:pt x="871537" y="268606"/>
                  <a:pt x="857249" y="268606"/>
                </a:cubicBezTo>
                <a:cubicBezTo>
                  <a:pt x="842962" y="268606"/>
                  <a:pt x="831532" y="256223"/>
                  <a:pt x="831532" y="240031"/>
                </a:cubicBezTo>
                <a:cubicBezTo>
                  <a:pt x="831532" y="224791"/>
                  <a:pt x="842962" y="211456"/>
                  <a:pt x="857249" y="211456"/>
                </a:cubicBezTo>
                <a:close/>
                <a:moveTo>
                  <a:pt x="690562" y="211456"/>
                </a:moveTo>
                <a:cubicBezTo>
                  <a:pt x="704850" y="211456"/>
                  <a:pt x="716280" y="223838"/>
                  <a:pt x="716280" y="240031"/>
                </a:cubicBezTo>
                <a:cubicBezTo>
                  <a:pt x="716280" y="255271"/>
                  <a:pt x="704850" y="268606"/>
                  <a:pt x="690562" y="268606"/>
                </a:cubicBezTo>
                <a:cubicBezTo>
                  <a:pt x="676275" y="268606"/>
                  <a:pt x="664845" y="256223"/>
                  <a:pt x="664845" y="240031"/>
                </a:cubicBezTo>
                <a:cubicBezTo>
                  <a:pt x="664845" y="224791"/>
                  <a:pt x="676275" y="211456"/>
                  <a:pt x="690562" y="211456"/>
                </a:cubicBezTo>
                <a:close/>
                <a:moveTo>
                  <a:pt x="524827" y="211456"/>
                </a:moveTo>
                <a:cubicBezTo>
                  <a:pt x="539115" y="211456"/>
                  <a:pt x="550545" y="223838"/>
                  <a:pt x="550545" y="240031"/>
                </a:cubicBezTo>
                <a:cubicBezTo>
                  <a:pt x="550545" y="255271"/>
                  <a:pt x="539115" y="268606"/>
                  <a:pt x="524827" y="268606"/>
                </a:cubicBezTo>
                <a:cubicBezTo>
                  <a:pt x="510540" y="268606"/>
                  <a:pt x="499110" y="256223"/>
                  <a:pt x="499110" y="240031"/>
                </a:cubicBezTo>
                <a:cubicBezTo>
                  <a:pt x="499110" y="224791"/>
                  <a:pt x="510540" y="211456"/>
                  <a:pt x="524827" y="211456"/>
                </a:cubicBezTo>
                <a:close/>
                <a:moveTo>
                  <a:pt x="358139" y="211456"/>
                </a:moveTo>
                <a:cubicBezTo>
                  <a:pt x="372427" y="211456"/>
                  <a:pt x="383857" y="223838"/>
                  <a:pt x="383857" y="240031"/>
                </a:cubicBezTo>
                <a:cubicBezTo>
                  <a:pt x="383857" y="255271"/>
                  <a:pt x="372427" y="268606"/>
                  <a:pt x="358139" y="268606"/>
                </a:cubicBezTo>
                <a:cubicBezTo>
                  <a:pt x="343852" y="268606"/>
                  <a:pt x="332422" y="256223"/>
                  <a:pt x="332422" y="240031"/>
                </a:cubicBezTo>
                <a:cubicBezTo>
                  <a:pt x="332422" y="224791"/>
                  <a:pt x="343852" y="211456"/>
                  <a:pt x="358139" y="211456"/>
                </a:cubicBezTo>
                <a:close/>
                <a:moveTo>
                  <a:pt x="192405" y="211456"/>
                </a:moveTo>
                <a:cubicBezTo>
                  <a:pt x="206692" y="211456"/>
                  <a:pt x="218122" y="223838"/>
                  <a:pt x="218122" y="240031"/>
                </a:cubicBezTo>
                <a:cubicBezTo>
                  <a:pt x="218122" y="255271"/>
                  <a:pt x="206692" y="268606"/>
                  <a:pt x="192405" y="268606"/>
                </a:cubicBezTo>
                <a:cubicBezTo>
                  <a:pt x="178117" y="268606"/>
                  <a:pt x="166687" y="256223"/>
                  <a:pt x="166687" y="240031"/>
                </a:cubicBezTo>
                <a:cubicBezTo>
                  <a:pt x="166687" y="224791"/>
                  <a:pt x="178117" y="211456"/>
                  <a:pt x="192405" y="211456"/>
                </a:cubicBezTo>
                <a:close/>
                <a:moveTo>
                  <a:pt x="25718" y="211456"/>
                </a:moveTo>
                <a:cubicBezTo>
                  <a:pt x="40005" y="211456"/>
                  <a:pt x="51435" y="223838"/>
                  <a:pt x="51435" y="240031"/>
                </a:cubicBezTo>
                <a:cubicBezTo>
                  <a:pt x="51435" y="255271"/>
                  <a:pt x="40005" y="268606"/>
                  <a:pt x="25718" y="268606"/>
                </a:cubicBezTo>
                <a:cubicBezTo>
                  <a:pt x="11430" y="268606"/>
                  <a:pt x="0" y="256223"/>
                  <a:pt x="0" y="240031"/>
                </a:cubicBezTo>
                <a:cubicBezTo>
                  <a:pt x="0" y="224791"/>
                  <a:pt x="11430" y="211456"/>
                  <a:pt x="25718" y="211456"/>
                </a:cubicBezTo>
                <a:close/>
                <a:moveTo>
                  <a:pt x="2850832" y="0"/>
                </a:moveTo>
                <a:cubicBezTo>
                  <a:pt x="2865120" y="0"/>
                  <a:pt x="2876550" y="12383"/>
                  <a:pt x="2876550" y="28575"/>
                </a:cubicBezTo>
                <a:cubicBezTo>
                  <a:pt x="2876550" y="44768"/>
                  <a:pt x="2865120" y="57150"/>
                  <a:pt x="2850832" y="57150"/>
                </a:cubicBezTo>
                <a:cubicBezTo>
                  <a:pt x="2836545" y="57150"/>
                  <a:pt x="2825115" y="44768"/>
                  <a:pt x="2825115" y="28575"/>
                </a:cubicBezTo>
                <a:cubicBezTo>
                  <a:pt x="2825115" y="12383"/>
                  <a:pt x="2836545" y="0"/>
                  <a:pt x="2850832" y="0"/>
                </a:cubicBezTo>
                <a:close/>
                <a:moveTo>
                  <a:pt x="2684144" y="0"/>
                </a:moveTo>
                <a:cubicBezTo>
                  <a:pt x="2698432" y="0"/>
                  <a:pt x="2709862" y="12383"/>
                  <a:pt x="2709862" y="28575"/>
                </a:cubicBezTo>
                <a:cubicBezTo>
                  <a:pt x="2709862" y="43815"/>
                  <a:pt x="2698432" y="57150"/>
                  <a:pt x="2684144" y="57150"/>
                </a:cubicBezTo>
                <a:cubicBezTo>
                  <a:pt x="2669857" y="57150"/>
                  <a:pt x="2658427" y="44768"/>
                  <a:pt x="2658427" y="28575"/>
                </a:cubicBezTo>
                <a:cubicBezTo>
                  <a:pt x="2658427" y="12383"/>
                  <a:pt x="2669857" y="0"/>
                  <a:pt x="2684144" y="0"/>
                </a:cubicBezTo>
                <a:close/>
                <a:moveTo>
                  <a:pt x="2518409" y="0"/>
                </a:moveTo>
                <a:cubicBezTo>
                  <a:pt x="2532697" y="0"/>
                  <a:pt x="2544127" y="12383"/>
                  <a:pt x="2544127" y="28575"/>
                </a:cubicBezTo>
                <a:cubicBezTo>
                  <a:pt x="2544127" y="43815"/>
                  <a:pt x="2532697" y="57150"/>
                  <a:pt x="2518409" y="57150"/>
                </a:cubicBezTo>
                <a:cubicBezTo>
                  <a:pt x="2504122" y="57150"/>
                  <a:pt x="2492692" y="44768"/>
                  <a:pt x="2492692" y="28575"/>
                </a:cubicBezTo>
                <a:cubicBezTo>
                  <a:pt x="2492692" y="12383"/>
                  <a:pt x="2504122" y="0"/>
                  <a:pt x="2518409" y="0"/>
                </a:cubicBezTo>
                <a:close/>
                <a:moveTo>
                  <a:pt x="2352674" y="0"/>
                </a:moveTo>
                <a:cubicBezTo>
                  <a:pt x="2366962" y="0"/>
                  <a:pt x="2378392" y="12383"/>
                  <a:pt x="2378392" y="28575"/>
                </a:cubicBezTo>
                <a:cubicBezTo>
                  <a:pt x="2378392" y="43815"/>
                  <a:pt x="2366962" y="57150"/>
                  <a:pt x="2352674" y="57150"/>
                </a:cubicBezTo>
                <a:cubicBezTo>
                  <a:pt x="2338387" y="57150"/>
                  <a:pt x="2326957" y="44768"/>
                  <a:pt x="2326957" y="28575"/>
                </a:cubicBezTo>
                <a:cubicBezTo>
                  <a:pt x="2326957" y="12383"/>
                  <a:pt x="2338387" y="0"/>
                  <a:pt x="2352674" y="0"/>
                </a:cubicBezTo>
                <a:close/>
                <a:moveTo>
                  <a:pt x="2185987" y="0"/>
                </a:moveTo>
                <a:cubicBezTo>
                  <a:pt x="2200275" y="0"/>
                  <a:pt x="2211705" y="12383"/>
                  <a:pt x="2211705" y="28575"/>
                </a:cubicBezTo>
                <a:cubicBezTo>
                  <a:pt x="2211705" y="43815"/>
                  <a:pt x="2200275" y="57150"/>
                  <a:pt x="2185987" y="57150"/>
                </a:cubicBezTo>
                <a:cubicBezTo>
                  <a:pt x="2171700" y="57150"/>
                  <a:pt x="2160270" y="44768"/>
                  <a:pt x="2160270" y="28575"/>
                </a:cubicBezTo>
                <a:cubicBezTo>
                  <a:pt x="2160270" y="12383"/>
                  <a:pt x="2171700" y="0"/>
                  <a:pt x="2185987" y="0"/>
                </a:cubicBezTo>
                <a:close/>
                <a:moveTo>
                  <a:pt x="2020252" y="0"/>
                </a:moveTo>
                <a:cubicBezTo>
                  <a:pt x="2034539" y="0"/>
                  <a:pt x="2045969" y="12383"/>
                  <a:pt x="2045969" y="28575"/>
                </a:cubicBezTo>
                <a:cubicBezTo>
                  <a:pt x="2045969" y="43815"/>
                  <a:pt x="2034539" y="57150"/>
                  <a:pt x="2020252" y="57150"/>
                </a:cubicBezTo>
                <a:cubicBezTo>
                  <a:pt x="2005964" y="57150"/>
                  <a:pt x="1994534" y="44768"/>
                  <a:pt x="1994534" y="28575"/>
                </a:cubicBezTo>
                <a:cubicBezTo>
                  <a:pt x="1994534" y="12383"/>
                  <a:pt x="2005964" y="0"/>
                  <a:pt x="2020252" y="0"/>
                </a:cubicBezTo>
                <a:close/>
                <a:moveTo>
                  <a:pt x="1853565" y="0"/>
                </a:moveTo>
                <a:cubicBezTo>
                  <a:pt x="1867852" y="0"/>
                  <a:pt x="1879282" y="12383"/>
                  <a:pt x="1879282" y="28575"/>
                </a:cubicBezTo>
                <a:cubicBezTo>
                  <a:pt x="1879282" y="43815"/>
                  <a:pt x="1867852" y="57150"/>
                  <a:pt x="1853565" y="57150"/>
                </a:cubicBezTo>
                <a:cubicBezTo>
                  <a:pt x="1839277" y="57150"/>
                  <a:pt x="1827847" y="44768"/>
                  <a:pt x="1827847" y="28575"/>
                </a:cubicBezTo>
                <a:cubicBezTo>
                  <a:pt x="1827847" y="12383"/>
                  <a:pt x="1839277" y="0"/>
                  <a:pt x="1853565" y="0"/>
                </a:cubicBezTo>
                <a:close/>
                <a:moveTo>
                  <a:pt x="1687829" y="0"/>
                </a:moveTo>
                <a:cubicBezTo>
                  <a:pt x="1702117" y="0"/>
                  <a:pt x="1713547" y="12383"/>
                  <a:pt x="1713547" y="28575"/>
                </a:cubicBezTo>
                <a:cubicBezTo>
                  <a:pt x="1713547" y="43815"/>
                  <a:pt x="1702117" y="57150"/>
                  <a:pt x="1687829" y="57150"/>
                </a:cubicBezTo>
                <a:cubicBezTo>
                  <a:pt x="1673542" y="57150"/>
                  <a:pt x="1662112" y="44768"/>
                  <a:pt x="1662112" y="28575"/>
                </a:cubicBezTo>
                <a:cubicBezTo>
                  <a:pt x="1662112" y="12383"/>
                  <a:pt x="1673542" y="0"/>
                  <a:pt x="1687829" y="0"/>
                </a:cubicBezTo>
                <a:close/>
                <a:moveTo>
                  <a:pt x="1521142" y="0"/>
                </a:moveTo>
                <a:cubicBezTo>
                  <a:pt x="1535430" y="0"/>
                  <a:pt x="1546860" y="12383"/>
                  <a:pt x="1546860" y="28575"/>
                </a:cubicBezTo>
                <a:cubicBezTo>
                  <a:pt x="1546860" y="43815"/>
                  <a:pt x="1535430" y="57150"/>
                  <a:pt x="1521142" y="57150"/>
                </a:cubicBezTo>
                <a:cubicBezTo>
                  <a:pt x="1506855" y="57150"/>
                  <a:pt x="1495425" y="44768"/>
                  <a:pt x="1495425" y="28575"/>
                </a:cubicBezTo>
                <a:cubicBezTo>
                  <a:pt x="1495425" y="12383"/>
                  <a:pt x="1506855" y="0"/>
                  <a:pt x="1521142" y="0"/>
                </a:cubicBezTo>
                <a:close/>
                <a:moveTo>
                  <a:pt x="1355407" y="0"/>
                </a:moveTo>
                <a:cubicBezTo>
                  <a:pt x="1369695" y="0"/>
                  <a:pt x="1381125" y="12383"/>
                  <a:pt x="1381125" y="28575"/>
                </a:cubicBezTo>
                <a:cubicBezTo>
                  <a:pt x="1381125" y="44768"/>
                  <a:pt x="1369695" y="57150"/>
                  <a:pt x="1355407" y="57150"/>
                </a:cubicBezTo>
                <a:cubicBezTo>
                  <a:pt x="1341120" y="57150"/>
                  <a:pt x="1329690" y="44768"/>
                  <a:pt x="1329690" y="28575"/>
                </a:cubicBezTo>
                <a:cubicBezTo>
                  <a:pt x="1329690" y="12383"/>
                  <a:pt x="1341120" y="0"/>
                  <a:pt x="1355407" y="0"/>
                </a:cubicBezTo>
                <a:close/>
                <a:moveTo>
                  <a:pt x="1188720" y="0"/>
                </a:moveTo>
                <a:cubicBezTo>
                  <a:pt x="1203007" y="0"/>
                  <a:pt x="1214437" y="12383"/>
                  <a:pt x="1214437" y="28575"/>
                </a:cubicBezTo>
                <a:cubicBezTo>
                  <a:pt x="1214437" y="43815"/>
                  <a:pt x="1203007" y="57150"/>
                  <a:pt x="1188720" y="57150"/>
                </a:cubicBezTo>
                <a:cubicBezTo>
                  <a:pt x="1174432" y="57150"/>
                  <a:pt x="1163002" y="44768"/>
                  <a:pt x="1163002" y="28575"/>
                </a:cubicBezTo>
                <a:cubicBezTo>
                  <a:pt x="1163002" y="12383"/>
                  <a:pt x="1174432" y="0"/>
                  <a:pt x="1188720" y="0"/>
                </a:cubicBezTo>
                <a:close/>
                <a:moveTo>
                  <a:pt x="1022985" y="0"/>
                </a:moveTo>
                <a:cubicBezTo>
                  <a:pt x="1037272" y="0"/>
                  <a:pt x="1048702" y="12383"/>
                  <a:pt x="1048702" y="28575"/>
                </a:cubicBezTo>
                <a:cubicBezTo>
                  <a:pt x="1048702" y="43815"/>
                  <a:pt x="1037272" y="57150"/>
                  <a:pt x="1022985" y="57150"/>
                </a:cubicBezTo>
                <a:cubicBezTo>
                  <a:pt x="1008697" y="57150"/>
                  <a:pt x="997267" y="44768"/>
                  <a:pt x="997267" y="28575"/>
                </a:cubicBezTo>
                <a:cubicBezTo>
                  <a:pt x="997267" y="12383"/>
                  <a:pt x="1008697" y="0"/>
                  <a:pt x="1022985" y="0"/>
                </a:cubicBezTo>
                <a:close/>
                <a:moveTo>
                  <a:pt x="857249" y="0"/>
                </a:moveTo>
                <a:cubicBezTo>
                  <a:pt x="871537" y="0"/>
                  <a:pt x="882967" y="12383"/>
                  <a:pt x="882967" y="28575"/>
                </a:cubicBezTo>
                <a:cubicBezTo>
                  <a:pt x="882967" y="43815"/>
                  <a:pt x="871537" y="57150"/>
                  <a:pt x="857249" y="57150"/>
                </a:cubicBezTo>
                <a:cubicBezTo>
                  <a:pt x="842962" y="57150"/>
                  <a:pt x="831532" y="44768"/>
                  <a:pt x="831532" y="28575"/>
                </a:cubicBezTo>
                <a:cubicBezTo>
                  <a:pt x="831532" y="12383"/>
                  <a:pt x="842962" y="0"/>
                  <a:pt x="857249" y="0"/>
                </a:cubicBezTo>
                <a:close/>
                <a:moveTo>
                  <a:pt x="690562" y="0"/>
                </a:moveTo>
                <a:cubicBezTo>
                  <a:pt x="704850" y="0"/>
                  <a:pt x="716280" y="12383"/>
                  <a:pt x="716280" y="28575"/>
                </a:cubicBezTo>
                <a:cubicBezTo>
                  <a:pt x="716280" y="43815"/>
                  <a:pt x="704850" y="57150"/>
                  <a:pt x="690562" y="57150"/>
                </a:cubicBezTo>
                <a:cubicBezTo>
                  <a:pt x="676275" y="57150"/>
                  <a:pt x="664845" y="44768"/>
                  <a:pt x="664845" y="28575"/>
                </a:cubicBezTo>
                <a:cubicBezTo>
                  <a:pt x="664845" y="12383"/>
                  <a:pt x="676275" y="0"/>
                  <a:pt x="690562" y="0"/>
                </a:cubicBezTo>
                <a:close/>
                <a:moveTo>
                  <a:pt x="524827" y="0"/>
                </a:moveTo>
                <a:cubicBezTo>
                  <a:pt x="539115" y="0"/>
                  <a:pt x="550545" y="12383"/>
                  <a:pt x="550545" y="28575"/>
                </a:cubicBezTo>
                <a:cubicBezTo>
                  <a:pt x="550545" y="43815"/>
                  <a:pt x="539115" y="57150"/>
                  <a:pt x="524827" y="57150"/>
                </a:cubicBezTo>
                <a:cubicBezTo>
                  <a:pt x="510540" y="57150"/>
                  <a:pt x="499110" y="44768"/>
                  <a:pt x="499110" y="28575"/>
                </a:cubicBezTo>
                <a:cubicBezTo>
                  <a:pt x="499110" y="12383"/>
                  <a:pt x="510540" y="0"/>
                  <a:pt x="524827" y="0"/>
                </a:cubicBezTo>
                <a:close/>
                <a:moveTo>
                  <a:pt x="358139" y="0"/>
                </a:moveTo>
                <a:cubicBezTo>
                  <a:pt x="372427" y="0"/>
                  <a:pt x="383857" y="12383"/>
                  <a:pt x="383857" y="28575"/>
                </a:cubicBezTo>
                <a:cubicBezTo>
                  <a:pt x="383857" y="43815"/>
                  <a:pt x="372427" y="57150"/>
                  <a:pt x="358139" y="57150"/>
                </a:cubicBezTo>
                <a:cubicBezTo>
                  <a:pt x="343852" y="57150"/>
                  <a:pt x="332422" y="44768"/>
                  <a:pt x="332422" y="28575"/>
                </a:cubicBezTo>
                <a:cubicBezTo>
                  <a:pt x="332422" y="12383"/>
                  <a:pt x="343852" y="0"/>
                  <a:pt x="358139" y="0"/>
                </a:cubicBezTo>
                <a:close/>
                <a:moveTo>
                  <a:pt x="192405" y="0"/>
                </a:moveTo>
                <a:cubicBezTo>
                  <a:pt x="206692" y="0"/>
                  <a:pt x="218122" y="12383"/>
                  <a:pt x="218122" y="28575"/>
                </a:cubicBezTo>
                <a:cubicBezTo>
                  <a:pt x="218122" y="43815"/>
                  <a:pt x="206692" y="57150"/>
                  <a:pt x="192405" y="57150"/>
                </a:cubicBezTo>
                <a:cubicBezTo>
                  <a:pt x="178117" y="57150"/>
                  <a:pt x="166687" y="44768"/>
                  <a:pt x="166687" y="28575"/>
                </a:cubicBezTo>
                <a:cubicBezTo>
                  <a:pt x="166687" y="12383"/>
                  <a:pt x="178117" y="0"/>
                  <a:pt x="192405" y="0"/>
                </a:cubicBezTo>
                <a:close/>
                <a:moveTo>
                  <a:pt x="25718" y="0"/>
                </a:moveTo>
                <a:cubicBezTo>
                  <a:pt x="40005" y="0"/>
                  <a:pt x="51435" y="12383"/>
                  <a:pt x="51435" y="28575"/>
                </a:cubicBezTo>
                <a:cubicBezTo>
                  <a:pt x="51435" y="43815"/>
                  <a:pt x="40005" y="57150"/>
                  <a:pt x="25718" y="57150"/>
                </a:cubicBezTo>
                <a:cubicBezTo>
                  <a:pt x="11430" y="57150"/>
                  <a:pt x="0" y="43815"/>
                  <a:pt x="0" y="28575"/>
                </a:cubicBezTo>
                <a:cubicBezTo>
                  <a:pt x="0" y="12383"/>
                  <a:pt x="11430" y="0"/>
                  <a:pt x="25718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F8C31F64-2C7E-4184-AD9C-79374FAE4D9D}"/>
              </a:ext>
            </a:extLst>
          </p:cNvPr>
          <p:cNvSpPr/>
          <p:nvPr/>
        </p:nvSpPr>
        <p:spPr>
          <a:xfrm>
            <a:off x="-665736" y="-654897"/>
            <a:ext cx="1957703" cy="1957703"/>
          </a:xfrm>
          <a:custGeom>
            <a:avLst/>
            <a:gdLst>
              <a:gd name="connsiteX0" fmla="*/ 865796 w 1731592"/>
              <a:gd name="connsiteY0" fmla="*/ 1731591 h 1731591"/>
              <a:gd name="connsiteX1" fmla="*/ 0 w 1731592"/>
              <a:gd name="connsiteY1" fmla="*/ 865796 h 1731591"/>
              <a:gd name="connsiteX2" fmla="*/ 865796 w 1731592"/>
              <a:gd name="connsiteY2" fmla="*/ 0 h 1731591"/>
              <a:gd name="connsiteX3" fmla="*/ 1731592 w 1731592"/>
              <a:gd name="connsiteY3" fmla="*/ 865796 h 1731591"/>
              <a:gd name="connsiteX4" fmla="*/ 865796 w 1731592"/>
              <a:gd name="connsiteY4" fmla="*/ 1731591 h 1731591"/>
              <a:gd name="connsiteX5" fmla="*/ 865796 w 1731592"/>
              <a:gd name="connsiteY5" fmla="*/ 312562 h 1731591"/>
              <a:gd name="connsiteX6" fmla="*/ 312562 w 1731592"/>
              <a:gd name="connsiteY6" fmla="*/ 865796 h 1731591"/>
              <a:gd name="connsiteX7" fmla="*/ 865796 w 1731592"/>
              <a:gd name="connsiteY7" fmla="*/ 1419030 h 1731591"/>
              <a:gd name="connsiteX8" fmla="*/ 1419031 w 1731592"/>
              <a:gd name="connsiteY8" fmla="*/ 865796 h 1731591"/>
              <a:gd name="connsiteX9" fmla="*/ 865796 w 1731592"/>
              <a:gd name="connsiteY9" fmla="*/ 312562 h 173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1592" h="1731591">
                <a:moveTo>
                  <a:pt x="865796" y="1731591"/>
                </a:moveTo>
                <a:cubicBezTo>
                  <a:pt x="388827" y="1731591"/>
                  <a:pt x="0" y="1343390"/>
                  <a:pt x="0" y="865796"/>
                </a:cubicBezTo>
                <a:cubicBezTo>
                  <a:pt x="0" y="388201"/>
                  <a:pt x="388201" y="0"/>
                  <a:pt x="865796" y="0"/>
                </a:cubicBezTo>
                <a:cubicBezTo>
                  <a:pt x="1343390" y="0"/>
                  <a:pt x="1731592" y="388201"/>
                  <a:pt x="1731592" y="865796"/>
                </a:cubicBezTo>
                <a:cubicBezTo>
                  <a:pt x="1730966" y="1343390"/>
                  <a:pt x="1342764" y="1731591"/>
                  <a:pt x="865796" y="1731591"/>
                </a:cubicBezTo>
                <a:close/>
                <a:moveTo>
                  <a:pt x="865796" y="312562"/>
                </a:moveTo>
                <a:cubicBezTo>
                  <a:pt x="560736" y="312562"/>
                  <a:pt x="312562" y="560736"/>
                  <a:pt x="312562" y="865796"/>
                </a:cubicBezTo>
                <a:cubicBezTo>
                  <a:pt x="312562" y="1170856"/>
                  <a:pt x="560736" y="1419030"/>
                  <a:pt x="865796" y="1419030"/>
                </a:cubicBezTo>
                <a:cubicBezTo>
                  <a:pt x="1170855" y="1419030"/>
                  <a:pt x="1419031" y="1170856"/>
                  <a:pt x="1419031" y="865796"/>
                </a:cubicBezTo>
                <a:cubicBezTo>
                  <a:pt x="1418405" y="560736"/>
                  <a:pt x="1170855" y="312562"/>
                  <a:pt x="865796" y="312562"/>
                </a:cubicBezTo>
                <a:close/>
              </a:path>
            </a:pathLst>
          </a:custGeom>
          <a:solidFill>
            <a:srgbClr val="FE7916"/>
          </a:solidFill>
          <a:ln w="6251" cap="flat">
            <a:noFill/>
            <a:prstDash val="solid"/>
            <a:miter/>
          </a:ln>
          <a:effectLst>
            <a:outerShdw blurRad="152400" algn="ctr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" name="-">
            <a:extLst>
              <a:ext uri="{FF2B5EF4-FFF2-40B4-BE49-F238E27FC236}">
                <a16:creationId xmlns:a16="http://schemas.microsoft.com/office/drawing/2014/main" id="{64DD5CDD-9660-4AEC-B116-D6938F0E8559}"/>
              </a:ext>
            </a:extLst>
          </p:cNvPr>
          <p:cNvGrpSpPr/>
          <p:nvPr/>
        </p:nvGrpSpPr>
        <p:grpSpPr>
          <a:xfrm rot="1781082">
            <a:off x="10206367" y="2027230"/>
            <a:ext cx="1483814" cy="1483814"/>
            <a:chOff x="5539740" y="-722405"/>
            <a:chExt cx="3162300" cy="3162300"/>
          </a:xfrm>
          <a:solidFill>
            <a:schemeClr val="accent1"/>
          </a:solidFill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E9F45213-6445-445A-8437-B355B7E5961E}"/>
                </a:ext>
              </a:extLst>
            </p:cNvPr>
            <p:cNvSpPr/>
            <p:nvPr/>
          </p:nvSpPr>
          <p:spPr>
            <a:xfrm>
              <a:off x="7120889" y="-722405"/>
              <a:ext cx="1581150" cy="1581150"/>
            </a:xfrm>
            <a:custGeom>
              <a:avLst/>
              <a:gdLst>
                <a:gd name="connsiteX0" fmla="*/ 1581150 w 1581150"/>
                <a:gd name="connsiteY0" fmla="*/ 1581150 h 1581150"/>
                <a:gd name="connsiteX1" fmla="*/ 1009650 w 1581150"/>
                <a:gd name="connsiteY1" fmla="*/ 1581150 h 1581150"/>
                <a:gd name="connsiteX2" fmla="*/ 0 w 1581150"/>
                <a:gd name="connsiteY2" fmla="*/ 571500 h 1581150"/>
                <a:gd name="connsiteX3" fmla="*/ 0 w 1581150"/>
                <a:gd name="connsiteY3" fmla="*/ 0 h 1581150"/>
                <a:gd name="connsiteX4" fmla="*/ 1581150 w 1581150"/>
                <a:gd name="connsiteY4" fmla="*/ 1581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0" h="1581150">
                  <a:moveTo>
                    <a:pt x="1581150" y="1581150"/>
                  </a:moveTo>
                  <a:lnTo>
                    <a:pt x="1009650" y="1581150"/>
                  </a:ln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4613A96B-7E07-455A-85F9-93394B5FC5D2}"/>
                </a:ext>
              </a:extLst>
            </p:cNvPr>
            <p:cNvSpPr/>
            <p:nvPr/>
          </p:nvSpPr>
          <p:spPr>
            <a:xfrm>
              <a:off x="5539740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-">
            <a:extLst>
              <a:ext uri="{FF2B5EF4-FFF2-40B4-BE49-F238E27FC236}">
                <a16:creationId xmlns:a16="http://schemas.microsoft.com/office/drawing/2014/main" id="{DCAF6E14-B4AD-4062-8EBB-493A0DB766F7}"/>
              </a:ext>
            </a:extLst>
          </p:cNvPr>
          <p:cNvGrpSpPr/>
          <p:nvPr/>
        </p:nvGrpSpPr>
        <p:grpSpPr>
          <a:xfrm>
            <a:off x="1421158" y="5678419"/>
            <a:ext cx="1620807" cy="1620807"/>
            <a:chOff x="1438275" y="-722405"/>
            <a:chExt cx="3162300" cy="3162300"/>
          </a:xfrm>
          <a:solidFill>
            <a:schemeClr val="accent1"/>
          </a:solidFill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D7977E62-57DB-43E0-9ACD-9851A3D1F52E}"/>
                </a:ext>
              </a:extLst>
            </p:cNvPr>
            <p:cNvSpPr/>
            <p:nvPr/>
          </p:nvSpPr>
          <p:spPr>
            <a:xfrm>
              <a:off x="3019425" y="-722405"/>
              <a:ext cx="1581150" cy="3162300"/>
            </a:xfrm>
            <a:custGeom>
              <a:avLst/>
              <a:gdLst>
                <a:gd name="connsiteX0" fmla="*/ 0 w 1581150"/>
                <a:gd name="connsiteY0" fmla="*/ 3162300 h 3162300"/>
                <a:gd name="connsiteX1" fmla="*/ 0 w 1581150"/>
                <a:gd name="connsiteY1" fmla="*/ 2590800 h 3162300"/>
                <a:gd name="connsiteX2" fmla="*/ 1009650 w 1581150"/>
                <a:gd name="connsiteY2" fmla="*/ 1581150 h 3162300"/>
                <a:gd name="connsiteX3" fmla="*/ 0 w 1581150"/>
                <a:gd name="connsiteY3" fmla="*/ 571500 h 3162300"/>
                <a:gd name="connsiteX4" fmla="*/ 0 w 1581150"/>
                <a:gd name="connsiteY4" fmla="*/ 0 h 3162300"/>
                <a:gd name="connsiteX5" fmla="*/ 1581150 w 1581150"/>
                <a:gd name="connsiteY5" fmla="*/ 1581150 h 3162300"/>
                <a:gd name="connsiteX6" fmla="*/ 0 w 1581150"/>
                <a:gd name="connsiteY6" fmla="*/ 316230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1150" h="3162300">
                  <a:moveTo>
                    <a:pt x="0" y="3162300"/>
                  </a:moveTo>
                  <a:lnTo>
                    <a:pt x="0" y="2590800"/>
                  </a:lnTo>
                  <a:cubicBezTo>
                    <a:pt x="556260" y="2590800"/>
                    <a:pt x="1009650" y="2137410"/>
                    <a:pt x="1009650" y="1581150"/>
                  </a:cubicBez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ubicBezTo>
                    <a:pt x="1581150" y="2452688"/>
                    <a:pt x="871538" y="3162300"/>
                    <a:pt x="0" y="316230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6B2E5F6E-8602-4265-88E4-F9DF64ADC8A5}"/>
                </a:ext>
              </a:extLst>
            </p:cNvPr>
            <p:cNvSpPr/>
            <p:nvPr/>
          </p:nvSpPr>
          <p:spPr>
            <a:xfrm>
              <a:off x="1438275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4810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875E-6 -2.96296E-6 L 1.875E-6 -0.01458 " pathEditMode="relative" rAng="0" ptsTypes="AA">
                                      <p:cBhvr>
                                        <p:cTn id="10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4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0" fill="hold"/>
                                        <p:tgtEl>
                                          <p:spTgt spid="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mph" presetSubtype="0" accel="10000" decel="21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2700000">
                                      <p:cBhvr>
                                        <p:cTn id="68" dur="3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6" dur="1625" fill="hold"/>
                                        <p:tgtEl>
                                          <p:spTgt spid="2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45833E-6 1.48148E-6 L -0.03099 0.00069 " pathEditMode="relative" rAng="0" ptsTypes="AA">
                                      <p:cBhvr>
                                        <p:cTn id="90" dur="3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46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8" presetClass="emph" presetSubtype="0" accel="10000" decel="21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Rot by="-2700000">
                                      <p:cBhvr>
                                        <p:cTn id="98" dur="3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4" grpId="0" animBg="1"/>
      <p:bldP spid="4" grpId="1" animBg="1"/>
      <p:bldP spid="6" grpId="0"/>
      <p:bldP spid="7" grpId="0"/>
      <p:bldP spid="8" grpId="0"/>
      <p:bldP spid="9" grpId="0"/>
      <p:bldP spid="10" grpId="0" animBg="1"/>
      <p:bldP spid="10" grpId="1" animBg="1"/>
      <p:bldP spid="10" grpId="2" animBg="1"/>
      <p:bldP spid="11" grpId="0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-">
            <a:extLst>
              <a:ext uri="{FF2B5EF4-FFF2-40B4-BE49-F238E27FC236}">
                <a16:creationId xmlns:a16="http://schemas.microsoft.com/office/drawing/2014/main" id="{EFF6AA37-3D53-4EE2-B694-D7C885E4D637}"/>
              </a:ext>
            </a:extLst>
          </p:cNvPr>
          <p:cNvSpPr/>
          <p:nvPr/>
        </p:nvSpPr>
        <p:spPr>
          <a:xfrm rot="10800000"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stretch>
              <a:fillRect t="-9259" b="-92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124A70F5-CA95-471A-A941-FE588AD15F41}"/>
              </a:ext>
            </a:extLst>
          </p:cNvPr>
          <p:cNvSpPr/>
          <p:nvPr/>
        </p:nvSpPr>
        <p:spPr>
          <a:xfrm>
            <a:off x="6601148" y="289449"/>
            <a:ext cx="3162299" cy="3162300"/>
          </a:xfrm>
          <a:custGeom>
            <a:avLst/>
            <a:gdLst>
              <a:gd name="connsiteX0" fmla="*/ 1581149 w 3162299"/>
              <a:gd name="connsiteY0" fmla="*/ 3162300 h 3162300"/>
              <a:gd name="connsiteX1" fmla="*/ 0 w 3162299"/>
              <a:gd name="connsiteY1" fmla="*/ 1581150 h 3162300"/>
              <a:gd name="connsiteX2" fmla="*/ 1581149 w 3162299"/>
              <a:gd name="connsiteY2" fmla="*/ 0 h 3162300"/>
              <a:gd name="connsiteX3" fmla="*/ 3162300 w 3162299"/>
              <a:gd name="connsiteY3" fmla="*/ 1581150 h 3162300"/>
              <a:gd name="connsiteX4" fmla="*/ 1581149 w 3162299"/>
              <a:gd name="connsiteY4" fmla="*/ 3162300 h 3162300"/>
              <a:gd name="connsiteX5" fmla="*/ 1581149 w 3162299"/>
              <a:gd name="connsiteY5" fmla="*/ 571500 h 3162300"/>
              <a:gd name="connsiteX6" fmla="*/ 571500 w 3162299"/>
              <a:gd name="connsiteY6" fmla="*/ 1581150 h 3162300"/>
              <a:gd name="connsiteX7" fmla="*/ 1581149 w 3162299"/>
              <a:gd name="connsiteY7" fmla="*/ 2590800 h 3162300"/>
              <a:gd name="connsiteX8" fmla="*/ 2590800 w 3162299"/>
              <a:gd name="connsiteY8" fmla="*/ 1581150 h 3162300"/>
              <a:gd name="connsiteX9" fmla="*/ 1581149 w 3162299"/>
              <a:gd name="connsiteY9" fmla="*/ 571500 h 316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62299" h="3162300">
                <a:moveTo>
                  <a:pt x="1581149" y="3162300"/>
                </a:moveTo>
                <a:cubicBezTo>
                  <a:pt x="709613" y="3162300"/>
                  <a:pt x="0" y="2452688"/>
                  <a:pt x="0" y="1581150"/>
                </a:cubicBezTo>
                <a:cubicBezTo>
                  <a:pt x="0" y="709613"/>
                  <a:pt x="709613" y="0"/>
                  <a:pt x="1581149" y="0"/>
                </a:cubicBezTo>
                <a:cubicBezTo>
                  <a:pt x="2452687" y="0"/>
                  <a:pt x="3162300" y="709613"/>
                  <a:pt x="3162300" y="1581150"/>
                </a:cubicBezTo>
                <a:cubicBezTo>
                  <a:pt x="3162300" y="2452688"/>
                  <a:pt x="2452687" y="3162300"/>
                  <a:pt x="1581149" y="3162300"/>
                </a:cubicBezTo>
                <a:close/>
                <a:moveTo>
                  <a:pt x="1581149" y="571500"/>
                </a:moveTo>
                <a:cubicBezTo>
                  <a:pt x="1024890" y="571500"/>
                  <a:pt x="571500" y="1024890"/>
                  <a:pt x="571500" y="1581150"/>
                </a:cubicBezTo>
                <a:cubicBezTo>
                  <a:pt x="571500" y="2137410"/>
                  <a:pt x="1024890" y="2590800"/>
                  <a:pt x="1581149" y="2590800"/>
                </a:cubicBezTo>
                <a:cubicBezTo>
                  <a:pt x="2137410" y="2590800"/>
                  <a:pt x="2590800" y="2137410"/>
                  <a:pt x="2590800" y="1581150"/>
                </a:cubicBezTo>
                <a:cubicBezTo>
                  <a:pt x="2590800" y="1024890"/>
                  <a:pt x="2137410" y="571500"/>
                  <a:pt x="1581149" y="571500"/>
                </a:cubicBezTo>
                <a:close/>
              </a:path>
            </a:pathLst>
          </a:custGeom>
          <a:noFill/>
          <a:ln w="50800" cap="flat">
            <a:solidFill>
              <a:srgbClr val="FE882E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-">
            <a:extLst>
              <a:ext uri="{FF2B5EF4-FFF2-40B4-BE49-F238E27FC236}">
                <a16:creationId xmlns:a16="http://schemas.microsoft.com/office/drawing/2014/main" id="{EC59C62C-DFAA-4135-9D15-A0472623CF7B}"/>
              </a:ext>
            </a:extLst>
          </p:cNvPr>
          <p:cNvSpPr/>
          <p:nvPr/>
        </p:nvSpPr>
        <p:spPr>
          <a:xfrm>
            <a:off x="2103201" y="3330064"/>
            <a:ext cx="2876550" cy="1959293"/>
          </a:xfrm>
          <a:custGeom>
            <a:avLst/>
            <a:gdLst>
              <a:gd name="connsiteX0" fmla="*/ 2850832 w 2876550"/>
              <a:gd name="connsiteY0" fmla="*/ 1902143 h 1959293"/>
              <a:gd name="connsiteX1" fmla="*/ 2876550 w 2876550"/>
              <a:gd name="connsiteY1" fmla="*/ 1930718 h 1959293"/>
              <a:gd name="connsiteX2" fmla="*/ 2850832 w 2876550"/>
              <a:gd name="connsiteY2" fmla="*/ 1959293 h 1959293"/>
              <a:gd name="connsiteX3" fmla="*/ 2825115 w 2876550"/>
              <a:gd name="connsiteY3" fmla="*/ 1930718 h 1959293"/>
              <a:gd name="connsiteX4" fmla="*/ 2850832 w 2876550"/>
              <a:gd name="connsiteY4" fmla="*/ 1902143 h 1959293"/>
              <a:gd name="connsiteX5" fmla="*/ 2684144 w 2876550"/>
              <a:gd name="connsiteY5" fmla="*/ 1902143 h 1959293"/>
              <a:gd name="connsiteX6" fmla="*/ 2709862 w 2876550"/>
              <a:gd name="connsiteY6" fmla="*/ 1930718 h 1959293"/>
              <a:gd name="connsiteX7" fmla="*/ 2684144 w 2876550"/>
              <a:gd name="connsiteY7" fmla="*/ 1959293 h 1959293"/>
              <a:gd name="connsiteX8" fmla="*/ 2658427 w 2876550"/>
              <a:gd name="connsiteY8" fmla="*/ 1930718 h 1959293"/>
              <a:gd name="connsiteX9" fmla="*/ 2684144 w 2876550"/>
              <a:gd name="connsiteY9" fmla="*/ 1902143 h 1959293"/>
              <a:gd name="connsiteX10" fmla="*/ 2518409 w 2876550"/>
              <a:gd name="connsiteY10" fmla="*/ 1902143 h 1959293"/>
              <a:gd name="connsiteX11" fmla="*/ 2544127 w 2876550"/>
              <a:gd name="connsiteY11" fmla="*/ 1930718 h 1959293"/>
              <a:gd name="connsiteX12" fmla="*/ 2518409 w 2876550"/>
              <a:gd name="connsiteY12" fmla="*/ 1959293 h 1959293"/>
              <a:gd name="connsiteX13" fmla="*/ 2492692 w 2876550"/>
              <a:gd name="connsiteY13" fmla="*/ 1930718 h 1959293"/>
              <a:gd name="connsiteX14" fmla="*/ 2518409 w 2876550"/>
              <a:gd name="connsiteY14" fmla="*/ 1902143 h 1959293"/>
              <a:gd name="connsiteX15" fmla="*/ 2352674 w 2876550"/>
              <a:gd name="connsiteY15" fmla="*/ 1902143 h 1959293"/>
              <a:gd name="connsiteX16" fmla="*/ 2378392 w 2876550"/>
              <a:gd name="connsiteY16" fmla="*/ 1930718 h 1959293"/>
              <a:gd name="connsiteX17" fmla="*/ 2352674 w 2876550"/>
              <a:gd name="connsiteY17" fmla="*/ 1959293 h 1959293"/>
              <a:gd name="connsiteX18" fmla="*/ 2326957 w 2876550"/>
              <a:gd name="connsiteY18" fmla="*/ 1930718 h 1959293"/>
              <a:gd name="connsiteX19" fmla="*/ 2352674 w 2876550"/>
              <a:gd name="connsiteY19" fmla="*/ 1902143 h 1959293"/>
              <a:gd name="connsiteX20" fmla="*/ 2185987 w 2876550"/>
              <a:gd name="connsiteY20" fmla="*/ 1902143 h 1959293"/>
              <a:gd name="connsiteX21" fmla="*/ 2211705 w 2876550"/>
              <a:gd name="connsiteY21" fmla="*/ 1930718 h 1959293"/>
              <a:gd name="connsiteX22" fmla="*/ 2185987 w 2876550"/>
              <a:gd name="connsiteY22" fmla="*/ 1959293 h 1959293"/>
              <a:gd name="connsiteX23" fmla="*/ 2160270 w 2876550"/>
              <a:gd name="connsiteY23" fmla="*/ 1930718 h 1959293"/>
              <a:gd name="connsiteX24" fmla="*/ 2185987 w 2876550"/>
              <a:gd name="connsiteY24" fmla="*/ 1902143 h 1959293"/>
              <a:gd name="connsiteX25" fmla="*/ 2020252 w 2876550"/>
              <a:gd name="connsiteY25" fmla="*/ 1902143 h 1959293"/>
              <a:gd name="connsiteX26" fmla="*/ 2045969 w 2876550"/>
              <a:gd name="connsiteY26" fmla="*/ 1930718 h 1959293"/>
              <a:gd name="connsiteX27" fmla="*/ 2020252 w 2876550"/>
              <a:gd name="connsiteY27" fmla="*/ 1959293 h 1959293"/>
              <a:gd name="connsiteX28" fmla="*/ 1994534 w 2876550"/>
              <a:gd name="connsiteY28" fmla="*/ 1930718 h 1959293"/>
              <a:gd name="connsiteX29" fmla="*/ 2020252 w 2876550"/>
              <a:gd name="connsiteY29" fmla="*/ 1902143 h 1959293"/>
              <a:gd name="connsiteX30" fmla="*/ 1853565 w 2876550"/>
              <a:gd name="connsiteY30" fmla="*/ 1902143 h 1959293"/>
              <a:gd name="connsiteX31" fmla="*/ 1879282 w 2876550"/>
              <a:gd name="connsiteY31" fmla="*/ 1930718 h 1959293"/>
              <a:gd name="connsiteX32" fmla="*/ 1853565 w 2876550"/>
              <a:gd name="connsiteY32" fmla="*/ 1959293 h 1959293"/>
              <a:gd name="connsiteX33" fmla="*/ 1827847 w 2876550"/>
              <a:gd name="connsiteY33" fmla="*/ 1930718 h 1959293"/>
              <a:gd name="connsiteX34" fmla="*/ 1853565 w 2876550"/>
              <a:gd name="connsiteY34" fmla="*/ 1902143 h 1959293"/>
              <a:gd name="connsiteX35" fmla="*/ 1687829 w 2876550"/>
              <a:gd name="connsiteY35" fmla="*/ 1902143 h 1959293"/>
              <a:gd name="connsiteX36" fmla="*/ 1713547 w 2876550"/>
              <a:gd name="connsiteY36" fmla="*/ 1930718 h 1959293"/>
              <a:gd name="connsiteX37" fmla="*/ 1687829 w 2876550"/>
              <a:gd name="connsiteY37" fmla="*/ 1959293 h 1959293"/>
              <a:gd name="connsiteX38" fmla="*/ 1662112 w 2876550"/>
              <a:gd name="connsiteY38" fmla="*/ 1930718 h 1959293"/>
              <a:gd name="connsiteX39" fmla="*/ 1687829 w 2876550"/>
              <a:gd name="connsiteY39" fmla="*/ 1902143 h 1959293"/>
              <a:gd name="connsiteX40" fmla="*/ 1521142 w 2876550"/>
              <a:gd name="connsiteY40" fmla="*/ 1902143 h 1959293"/>
              <a:gd name="connsiteX41" fmla="*/ 1546860 w 2876550"/>
              <a:gd name="connsiteY41" fmla="*/ 1930718 h 1959293"/>
              <a:gd name="connsiteX42" fmla="*/ 1521142 w 2876550"/>
              <a:gd name="connsiteY42" fmla="*/ 1959293 h 1959293"/>
              <a:gd name="connsiteX43" fmla="*/ 1495425 w 2876550"/>
              <a:gd name="connsiteY43" fmla="*/ 1930718 h 1959293"/>
              <a:gd name="connsiteX44" fmla="*/ 1521142 w 2876550"/>
              <a:gd name="connsiteY44" fmla="*/ 1902143 h 1959293"/>
              <a:gd name="connsiteX45" fmla="*/ 1355407 w 2876550"/>
              <a:gd name="connsiteY45" fmla="*/ 1902143 h 1959293"/>
              <a:gd name="connsiteX46" fmla="*/ 1381125 w 2876550"/>
              <a:gd name="connsiteY46" fmla="*/ 1930718 h 1959293"/>
              <a:gd name="connsiteX47" fmla="*/ 1355407 w 2876550"/>
              <a:gd name="connsiteY47" fmla="*/ 1959293 h 1959293"/>
              <a:gd name="connsiteX48" fmla="*/ 1329690 w 2876550"/>
              <a:gd name="connsiteY48" fmla="*/ 1930718 h 1959293"/>
              <a:gd name="connsiteX49" fmla="*/ 1355407 w 2876550"/>
              <a:gd name="connsiteY49" fmla="*/ 1902143 h 1959293"/>
              <a:gd name="connsiteX50" fmla="*/ 1188720 w 2876550"/>
              <a:gd name="connsiteY50" fmla="*/ 1902143 h 1959293"/>
              <a:gd name="connsiteX51" fmla="*/ 1214437 w 2876550"/>
              <a:gd name="connsiteY51" fmla="*/ 1930718 h 1959293"/>
              <a:gd name="connsiteX52" fmla="*/ 1188720 w 2876550"/>
              <a:gd name="connsiteY52" fmla="*/ 1959293 h 1959293"/>
              <a:gd name="connsiteX53" fmla="*/ 1163002 w 2876550"/>
              <a:gd name="connsiteY53" fmla="*/ 1930718 h 1959293"/>
              <a:gd name="connsiteX54" fmla="*/ 1188720 w 2876550"/>
              <a:gd name="connsiteY54" fmla="*/ 1902143 h 1959293"/>
              <a:gd name="connsiteX55" fmla="*/ 1022985 w 2876550"/>
              <a:gd name="connsiteY55" fmla="*/ 1902143 h 1959293"/>
              <a:gd name="connsiteX56" fmla="*/ 1048702 w 2876550"/>
              <a:gd name="connsiteY56" fmla="*/ 1930718 h 1959293"/>
              <a:gd name="connsiteX57" fmla="*/ 1022985 w 2876550"/>
              <a:gd name="connsiteY57" fmla="*/ 1959293 h 1959293"/>
              <a:gd name="connsiteX58" fmla="*/ 997267 w 2876550"/>
              <a:gd name="connsiteY58" fmla="*/ 1930718 h 1959293"/>
              <a:gd name="connsiteX59" fmla="*/ 1022985 w 2876550"/>
              <a:gd name="connsiteY59" fmla="*/ 1902143 h 1959293"/>
              <a:gd name="connsiteX60" fmla="*/ 857249 w 2876550"/>
              <a:gd name="connsiteY60" fmla="*/ 1902143 h 1959293"/>
              <a:gd name="connsiteX61" fmla="*/ 882967 w 2876550"/>
              <a:gd name="connsiteY61" fmla="*/ 1930718 h 1959293"/>
              <a:gd name="connsiteX62" fmla="*/ 857249 w 2876550"/>
              <a:gd name="connsiteY62" fmla="*/ 1959293 h 1959293"/>
              <a:gd name="connsiteX63" fmla="*/ 831532 w 2876550"/>
              <a:gd name="connsiteY63" fmla="*/ 1930718 h 1959293"/>
              <a:gd name="connsiteX64" fmla="*/ 857249 w 2876550"/>
              <a:gd name="connsiteY64" fmla="*/ 1902143 h 1959293"/>
              <a:gd name="connsiteX65" fmla="*/ 690562 w 2876550"/>
              <a:gd name="connsiteY65" fmla="*/ 1902143 h 1959293"/>
              <a:gd name="connsiteX66" fmla="*/ 716280 w 2876550"/>
              <a:gd name="connsiteY66" fmla="*/ 1930718 h 1959293"/>
              <a:gd name="connsiteX67" fmla="*/ 690562 w 2876550"/>
              <a:gd name="connsiteY67" fmla="*/ 1959293 h 1959293"/>
              <a:gd name="connsiteX68" fmla="*/ 664845 w 2876550"/>
              <a:gd name="connsiteY68" fmla="*/ 1930718 h 1959293"/>
              <a:gd name="connsiteX69" fmla="*/ 690562 w 2876550"/>
              <a:gd name="connsiteY69" fmla="*/ 1902143 h 1959293"/>
              <a:gd name="connsiteX70" fmla="*/ 524827 w 2876550"/>
              <a:gd name="connsiteY70" fmla="*/ 1902143 h 1959293"/>
              <a:gd name="connsiteX71" fmla="*/ 550545 w 2876550"/>
              <a:gd name="connsiteY71" fmla="*/ 1930718 h 1959293"/>
              <a:gd name="connsiteX72" fmla="*/ 524827 w 2876550"/>
              <a:gd name="connsiteY72" fmla="*/ 1959293 h 1959293"/>
              <a:gd name="connsiteX73" fmla="*/ 499110 w 2876550"/>
              <a:gd name="connsiteY73" fmla="*/ 1930718 h 1959293"/>
              <a:gd name="connsiteX74" fmla="*/ 524827 w 2876550"/>
              <a:gd name="connsiteY74" fmla="*/ 1902143 h 1959293"/>
              <a:gd name="connsiteX75" fmla="*/ 358139 w 2876550"/>
              <a:gd name="connsiteY75" fmla="*/ 1902143 h 1959293"/>
              <a:gd name="connsiteX76" fmla="*/ 383857 w 2876550"/>
              <a:gd name="connsiteY76" fmla="*/ 1930718 h 1959293"/>
              <a:gd name="connsiteX77" fmla="*/ 358139 w 2876550"/>
              <a:gd name="connsiteY77" fmla="*/ 1959293 h 1959293"/>
              <a:gd name="connsiteX78" fmla="*/ 332422 w 2876550"/>
              <a:gd name="connsiteY78" fmla="*/ 1930718 h 1959293"/>
              <a:gd name="connsiteX79" fmla="*/ 358139 w 2876550"/>
              <a:gd name="connsiteY79" fmla="*/ 1902143 h 1959293"/>
              <a:gd name="connsiteX80" fmla="*/ 192405 w 2876550"/>
              <a:gd name="connsiteY80" fmla="*/ 1902143 h 1959293"/>
              <a:gd name="connsiteX81" fmla="*/ 218122 w 2876550"/>
              <a:gd name="connsiteY81" fmla="*/ 1930718 h 1959293"/>
              <a:gd name="connsiteX82" fmla="*/ 192405 w 2876550"/>
              <a:gd name="connsiteY82" fmla="*/ 1959293 h 1959293"/>
              <a:gd name="connsiteX83" fmla="*/ 166687 w 2876550"/>
              <a:gd name="connsiteY83" fmla="*/ 1930718 h 1959293"/>
              <a:gd name="connsiteX84" fmla="*/ 192405 w 2876550"/>
              <a:gd name="connsiteY84" fmla="*/ 1902143 h 1959293"/>
              <a:gd name="connsiteX85" fmla="*/ 25718 w 2876550"/>
              <a:gd name="connsiteY85" fmla="*/ 1902143 h 1959293"/>
              <a:gd name="connsiteX86" fmla="*/ 51435 w 2876550"/>
              <a:gd name="connsiteY86" fmla="*/ 1930718 h 1959293"/>
              <a:gd name="connsiteX87" fmla="*/ 25718 w 2876550"/>
              <a:gd name="connsiteY87" fmla="*/ 1959293 h 1959293"/>
              <a:gd name="connsiteX88" fmla="*/ 0 w 2876550"/>
              <a:gd name="connsiteY88" fmla="*/ 1930718 h 1959293"/>
              <a:gd name="connsiteX89" fmla="*/ 25718 w 2876550"/>
              <a:gd name="connsiteY89" fmla="*/ 1902143 h 1959293"/>
              <a:gd name="connsiteX90" fmla="*/ 2850832 w 2876550"/>
              <a:gd name="connsiteY90" fmla="*/ 1690688 h 1959293"/>
              <a:gd name="connsiteX91" fmla="*/ 2876550 w 2876550"/>
              <a:gd name="connsiteY91" fmla="*/ 1719263 h 1959293"/>
              <a:gd name="connsiteX92" fmla="*/ 2850832 w 2876550"/>
              <a:gd name="connsiteY92" fmla="*/ 1747838 h 1959293"/>
              <a:gd name="connsiteX93" fmla="*/ 2825115 w 2876550"/>
              <a:gd name="connsiteY93" fmla="*/ 1719263 h 1959293"/>
              <a:gd name="connsiteX94" fmla="*/ 2850832 w 2876550"/>
              <a:gd name="connsiteY94" fmla="*/ 1690688 h 1959293"/>
              <a:gd name="connsiteX95" fmla="*/ 2684144 w 2876550"/>
              <a:gd name="connsiteY95" fmla="*/ 1690688 h 1959293"/>
              <a:gd name="connsiteX96" fmla="*/ 2709862 w 2876550"/>
              <a:gd name="connsiteY96" fmla="*/ 1719263 h 1959293"/>
              <a:gd name="connsiteX97" fmla="*/ 2684144 w 2876550"/>
              <a:gd name="connsiteY97" fmla="*/ 1747838 h 1959293"/>
              <a:gd name="connsiteX98" fmla="*/ 2658427 w 2876550"/>
              <a:gd name="connsiteY98" fmla="*/ 1719263 h 1959293"/>
              <a:gd name="connsiteX99" fmla="*/ 2684144 w 2876550"/>
              <a:gd name="connsiteY99" fmla="*/ 1690688 h 1959293"/>
              <a:gd name="connsiteX100" fmla="*/ 2518409 w 2876550"/>
              <a:gd name="connsiteY100" fmla="*/ 1690688 h 1959293"/>
              <a:gd name="connsiteX101" fmla="*/ 2544127 w 2876550"/>
              <a:gd name="connsiteY101" fmla="*/ 1719263 h 1959293"/>
              <a:gd name="connsiteX102" fmla="*/ 2518409 w 2876550"/>
              <a:gd name="connsiteY102" fmla="*/ 1747838 h 1959293"/>
              <a:gd name="connsiteX103" fmla="*/ 2492692 w 2876550"/>
              <a:gd name="connsiteY103" fmla="*/ 1719263 h 1959293"/>
              <a:gd name="connsiteX104" fmla="*/ 2518409 w 2876550"/>
              <a:gd name="connsiteY104" fmla="*/ 1690688 h 1959293"/>
              <a:gd name="connsiteX105" fmla="*/ 2352674 w 2876550"/>
              <a:gd name="connsiteY105" fmla="*/ 1690688 h 1959293"/>
              <a:gd name="connsiteX106" fmla="*/ 2378392 w 2876550"/>
              <a:gd name="connsiteY106" fmla="*/ 1719263 h 1959293"/>
              <a:gd name="connsiteX107" fmla="*/ 2352674 w 2876550"/>
              <a:gd name="connsiteY107" fmla="*/ 1747838 h 1959293"/>
              <a:gd name="connsiteX108" fmla="*/ 2326957 w 2876550"/>
              <a:gd name="connsiteY108" fmla="*/ 1719263 h 1959293"/>
              <a:gd name="connsiteX109" fmla="*/ 2352674 w 2876550"/>
              <a:gd name="connsiteY109" fmla="*/ 1690688 h 1959293"/>
              <a:gd name="connsiteX110" fmla="*/ 2185987 w 2876550"/>
              <a:gd name="connsiteY110" fmla="*/ 1690688 h 1959293"/>
              <a:gd name="connsiteX111" fmla="*/ 2211705 w 2876550"/>
              <a:gd name="connsiteY111" fmla="*/ 1719263 h 1959293"/>
              <a:gd name="connsiteX112" fmla="*/ 2185987 w 2876550"/>
              <a:gd name="connsiteY112" fmla="*/ 1747838 h 1959293"/>
              <a:gd name="connsiteX113" fmla="*/ 2160270 w 2876550"/>
              <a:gd name="connsiteY113" fmla="*/ 1719263 h 1959293"/>
              <a:gd name="connsiteX114" fmla="*/ 2185987 w 2876550"/>
              <a:gd name="connsiteY114" fmla="*/ 1690688 h 1959293"/>
              <a:gd name="connsiteX115" fmla="*/ 2020252 w 2876550"/>
              <a:gd name="connsiteY115" fmla="*/ 1690688 h 1959293"/>
              <a:gd name="connsiteX116" fmla="*/ 2045969 w 2876550"/>
              <a:gd name="connsiteY116" fmla="*/ 1719263 h 1959293"/>
              <a:gd name="connsiteX117" fmla="*/ 2020252 w 2876550"/>
              <a:gd name="connsiteY117" fmla="*/ 1747838 h 1959293"/>
              <a:gd name="connsiteX118" fmla="*/ 1994534 w 2876550"/>
              <a:gd name="connsiteY118" fmla="*/ 1719263 h 1959293"/>
              <a:gd name="connsiteX119" fmla="*/ 2020252 w 2876550"/>
              <a:gd name="connsiteY119" fmla="*/ 1690688 h 1959293"/>
              <a:gd name="connsiteX120" fmla="*/ 1853565 w 2876550"/>
              <a:gd name="connsiteY120" fmla="*/ 1690688 h 1959293"/>
              <a:gd name="connsiteX121" fmla="*/ 1879282 w 2876550"/>
              <a:gd name="connsiteY121" fmla="*/ 1719263 h 1959293"/>
              <a:gd name="connsiteX122" fmla="*/ 1853565 w 2876550"/>
              <a:gd name="connsiteY122" fmla="*/ 1747838 h 1959293"/>
              <a:gd name="connsiteX123" fmla="*/ 1827847 w 2876550"/>
              <a:gd name="connsiteY123" fmla="*/ 1719263 h 1959293"/>
              <a:gd name="connsiteX124" fmla="*/ 1853565 w 2876550"/>
              <a:gd name="connsiteY124" fmla="*/ 1690688 h 1959293"/>
              <a:gd name="connsiteX125" fmla="*/ 1687829 w 2876550"/>
              <a:gd name="connsiteY125" fmla="*/ 1690688 h 1959293"/>
              <a:gd name="connsiteX126" fmla="*/ 1713547 w 2876550"/>
              <a:gd name="connsiteY126" fmla="*/ 1719263 h 1959293"/>
              <a:gd name="connsiteX127" fmla="*/ 1687829 w 2876550"/>
              <a:gd name="connsiteY127" fmla="*/ 1747838 h 1959293"/>
              <a:gd name="connsiteX128" fmla="*/ 1662112 w 2876550"/>
              <a:gd name="connsiteY128" fmla="*/ 1719263 h 1959293"/>
              <a:gd name="connsiteX129" fmla="*/ 1687829 w 2876550"/>
              <a:gd name="connsiteY129" fmla="*/ 1690688 h 1959293"/>
              <a:gd name="connsiteX130" fmla="*/ 1521142 w 2876550"/>
              <a:gd name="connsiteY130" fmla="*/ 1690688 h 1959293"/>
              <a:gd name="connsiteX131" fmla="*/ 1546860 w 2876550"/>
              <a:gd name="connsiteY131" fmla="*/ 1719263 h 1959293"/>
              <a:gd name="connsiteX132" fmla="*/ 1521142 w 2876550"/>
              <a:gd name="connsiteY132" fmla="*/ 1747838 h 1959293"/>
              <a:gd name="connsiteX133" fmla="*/ 1495425 w 2876550"/>
              <a:gd name="connsiteY133" fmla="*/ 1719263 h 1959293"/>
              <a:gd name="connsiteX134" fmla="*/ 1521142 w 2876550"/>
              <a:gd name="connsiteY134" fmla="*/ 1690688 h 1959293"/>
              <a:gd name="connsiteX135" fmla="*/ 1355407 w 2876550"/>
              <a:gd name="connsiteY135" fmla="*/ 1690688 h 1959293"/>
              <a:gd name="connsiteX136" fmla="*/ 1381125 w 2876550"/>
              <a:gd name="connsiteY136" fmla="*/ 1719263 h 1959293"/>
              <a:gd name="connsiteX137" fmla="*/ 1355407 w 2876550"/>
              <a:gd name="connsiteY137" fmla="*/ 1747838 h 1959293"/>
              <a:gd name="connsiteX138" fmla="*/ 1329690 w 2876550"/>
              <a:gd name="connsiteY138" fmla="*/ 1719263 h 1959293"/>
              <a:gd name="connsiteX139" fmla="*/ 1355407 w 2876550"/>
              <a:gd name="connsiteY139" fmla="*/ 1690688 h 1959293"/>
              <a:gd name="connsiteX140" fmla="*/ 1188720 w 2876550"/>
              <a:gd name="connsiteY140" fmla="*/ 1690688 h 1959293"/>
              <a:gd name="connsiteX141" fmla="*/ 1214437 w 2876550"/>
              <a:gd name="connsiteY141" fmla="*/ 1719263 h 1959293"/>
              <a:gd name="connsiteX142" fmla="*/ 1188720 w 2876550"/>
              <a:gd name="connsiteY142" fmla="*/ 1747838 h 1959293"/>
              <a:gd name="connsiteX143" fmla="*/ 1163002 w 2876550"/>
              <a:gd name="connsiteY143" fmla="*/ 1719263 h 1959293"/>
              <a:gd name="connsiteX144" fmla="*/ 1188720 w 2876550"/>
              <a:gd name="connsiteY144" fmla="*/ 1690688 h 1959293"/>
              <a:gd name="connsiteX145" fmla="*/ 1022985 w 2876550"/>
              <a:gd name="connsiteY145" fmla="*/ 1690688 h 1959293"/>
              <a:gd name="connsiteX146" fmla="*/ 1048702 w 2876550"/>
              <a:gd name="connsiteY146" fmla="*/ 1719263 h 1959293"/>
              <a:gd name="connsiteX147" fmla="*/ 1022985 w 2876550"/>
              <a:gd name="connsiteY147" fmla="*/ 1747838 h 1959293"/>
              <a:gd name="connsiteX148" fmla="*/ 997267 w 2876550"/>
              <a:gd name="connsiteY148" fmla="*/ 1719263 h 1959293"/>
              <a:gd name="connsiteX149" fmla="*/ 1022985 w 2876550"/>
              <a:gd name="connsiteY149" fmla="*/ 1690688 h 1959293"/>
              <a:gd name="connsiteX150" fmla="*/ 857249 w 2876550"/>
              <a:gd name="connsiteY150" fmla="*/ 1690688 h 1959293"/>
              <a:gd name="connsiteX151" fmla="*/ 882967 w 2876550"/>
              <a:gd name="connsiteY151" fmla="*/ 1719263 h 1959293"/>
              <a:gd name="connsiteX152" fmla="*/ 857249 w 2876550"/>
              <a:gd name="connsiteY152" fmla="*/ 1747838 h 1959293"/>
              <a:gd name="connsiteX153" fmla="*/ 831532 w 2876550"/>
              <a:gd name="connsiteY153" fmla="*/ 1719263 h 1959293"/>
              <a:gd name="connsiteX154" fmla="*/ 857249 w 2876550"/>
              <a:gd name="connsiteY154" fmla="*/ 1690688 h 1959293"/>
              <a:gd name="connsiteX155" fmla="*/ 690562 w 2876550"/>
              <a:gd name="connsiteY155" fmla="*/ 1690688 h 1959293"/>
              <a:gd name="connsiteX156" fmla="*/ 716280 w 2876550"/>
              <a:gd name="connsiteY156" fmla="*/ 1719263 h 1959293"/>
              <a:gd name="connsiteX157" fmla="*/ 690562 w 2876550"/>
              <a:gd name="connsiteY157" fmla="*/ 1747838 h 1959293"/>
              <a:gd name="connsiteX158" fmla="*/ 664845 w 2876550"/>
              <a:gd name="connsiteY158" fmla="*/ 1719263 h 1959293"/>
              <a:gd name="connsiteX159" fmla="*/ 690562 w 2876550"/>
              <a:gd name="connsiteY159" fmla="*/ 1690688 h 1959293"/>
              <a:gd name="connsiteX160" fmla="*/ 524827 w 2876550"/>
              <a:gd name="connsiteY160" fmla="*/ 1690688 h 1959293"/>
              <a:gd name="connsiteX161" fmla="*/ 550545 w 2876550"/>
              <a:gd name="connsiteY161" fmla="*/ 1719263 h 1959293"/>
              <a:gd name="connsiteX162" fmla="*/ 524827 w 2876550"/>
              <a:gd name="connsiteY162" fmla="*/ 1747838 h 1959293"/>
              <a:gd name="connsiteX163" fmla="*/ 499110 w 2876550"/>
              <a:gd name="connsiteY163" fmla="*/ 1719263 h 1959293"/>
              <a:gd name="connsiteX164" fmla="*/ 524827 w 2876550"/>
              <a:gd name="connsiteY164" fmla="*/ 1690688 h 1959293"/>
              <a:gd name="connsiteX165" fmla="*/ 358139 w 2876550"/>
              <a:gd name="connsiteY165" fmla="*/ 1690688 h 1959293"/>
              <a:gd name="connsiteX166" fmla="*/ 383857 w 2876550"/>
              <a:gd name="connsiteY166" fmla="*/ 1719263 h 1959293"/>
              <a:gd name="connsiteX167" fmla="*/ 358139 w 2876550"/>
              <a:gd name="connsiteY167" fmla="*/ 1747838 h 1959293"/>
              <a:gd name="connsiteX168" fmla="*/ 332422 w 2876550"/>
              <a:gd name="connsiteY168" fmla="*/ 1719263 h 1959293"/>
              <a:gd name="connsiteX169" fmla="*/ 358139 w 2876550"/>
              <a:gd name="connsiteY169" fmla="*/ 1690688 h 1959293"/>
              <a:gd name="connsiteX170" fmla="*/ 192405 w 2876550"/>
              <a:gd name="connsiteY170" fmla="*/ 1690688 h 1959293"/>
              <a:gd name="connsiteX171" fmla="*/ 218122 w 2876550"/>
              <a:gd name="connsiteY171" fmla="*/ 1719263 h 1959293"/>
              <a:gd name="connsiteX172" fmla="*/ 192405 w 2876550"/>
              <a:gd name="connsiteY172" fmla="*/ 1747838 h 1959293"/>
              <a:gd name="connsiteX173" fmla="*/ 166687 w 2876550"/>
              <a:gd name="connsiteY173" fmla="*/ 1719263 h 1959293"/>
              <a:gd name="connsiteX174" fmla="*/ 192405 w 2876550"/>
              <a:gd name="connsiteY174" fmla="*/ 1690688 h 1959293"/>
              <a:gd name="connsiteX175" fmla="*/ 25718 w 2876550"/>
              <a:gd name="connsiteY175" fmla="*/ 1690688 h 1959293"/>
              <a:gd name="connsiteX176" fmla="*/ 51435 w 2876550"/>
              <a:gd name="connsiteY176" fmla="*/ 1719263 h 1959293"/>
              <a:gd name="connsiteX177" fmla="*/ 25718 w 2876550"/>
              <a:gd name="connsiteY177" fmla="*/ 1747838 h 1959293"/>
              <a:gd name="connsiteX178" fmla="*/ 0 w 2876550"/>
              <a:gd name="connsiteY178" fmla="*/ 1719263 h 1959293"/>
              <a:gd name="connsiteX179" fmla="*/ 25718 w 2876550"/>
              <a:gd name="connsiteY179" fmla="*/ 1690688 h 1959293"/>
              <a:gd name="connsiteX180" fmla="*/ 2020252 w 2876550"/>
              <a:gd name="connsiteY180" fmla="*/ 1480185 h 1959293"/>
              <a:gd name="connsiteX181" fmla="*/ 2045969 w 2876550"/>
              <a:gd name="connsiteY181" fmla="*/ 1508760 h 1959293"/>
              <a:gd name="connsiteX182" fmla="*/ 2020252 w 2876550"/>
              <a:gd name="connsiteY182" fmla="*/ 1537335 h 1959293"/>
              <a:gd name="connsiteX183" fmla="*/ 1994534 w 2876550"/>
              <a:gd name="connsiteY183" fmla="*/ 1508760 h 1959293"/>
              <a:gd name="connsiteX184" fmla="*/ 2020252 w 2876550"/>
              <a:gd name="connsiteY184" fmla="*/ 1480185 h 1959293"/>
              <a:gd name="connsiteX185" fmla="*/ 1853565 w 2876550"/>
              <a:gd name="connsiteY185" fmla="*/ 1480185 h 1959293"/>
              <a:gd name="connsiteX186" fmla="*/ 1879282 w 2876550"/>
              <a:gd name="connsiteY186" fmla="*/ 1508760 h 1959293"/>
              <a:gd name="connsiteX187" fmla="*/ 1853565 w 2876550"/>
              <a:gd name="connsiteY187" fmla="*/ 1537335 h 1959293"/>
              <a:gd name="connsiteX188" fmla="*/ 1827847 w 2876550"/>
              <a:gd name="connsiteY188" fmla="*/ 1508760 h 1959293"/>
              <a:gd name="connsiteX189" fmla="*/ 1853565 w 2876550"/>
              <a:gd name="connsiteY189" fmla="*/ 1480185 h 1959293"/>
              <a:gd name="connsiteX190" fmla="*/ 1687829 w 2876550"/>
              <a:gd name="connsiteY190" fmla="*/ 1480185 h 1959293"/>
              <a:gd name="connsiteX191" fmla="*/ 1713547 w 2876550"/>
              <a:gd name="connsiteY191" fmla="*/ 1508760 h 1959293"/>
              <a:gd name="connsiteX192" fmla="*/ 1687829 w 2876550"/>
              <a:gd name="connsiteY192" fmla="*/ 1537335 h 1959293"/>
              <a:gd name="connsiteX193" fmla="*/ 1662112 w 2876550"/>
              <a:gd name="connsiteY193" fmla="*/ 1508760 h 1959293"/>
              <a:gd name="connsiteX194" fmla="*/ 1687829 w 2876550"/>
              <a:gd name="connsiteY194" fmla="*/ 1480185 h 1959293"/>
              <a:gd name="connsiteX195" fmla="*/ 1521142 w 2876550"/>
              <a:gd name="connsiteY195" fmla="*/ 1480185 h 1959293"/>
              <a:gd name="connsiteX196" fmla="*/ 1546860 w 2876550"/>
              <a:gd name="connsiteY196" fmla="*/ 1508760 h 1959293"/>
              <a:gd name="connsiteX197" fmla="*/ 1521142 w 2876550"/>
              <a:gd name="connsiteY197" fmla="*/ 1537335 h 1959293"/>
              <a:gd name="connsiteX198" fmla="*/ 1495425 w 2876550"/>
              <a:gd name="connsiteY198" fmla="*/ 1508760 h 1959293"/>
              <a:gd name="connsiteX199" fmla="*/ 1521142 w 2876550"/>
              <a:gd name="connsiteY199" fmla="*/ 1480185 h 1959293"/>
              <a:gd name="connsiteX200" fmla="*/ 1355407 w 2876550"/>
              <a:gd name="connsiteY200" fmla="*/ 1480185 h 1959293"/>
              <a:gd name="connsiteX201" fmla="*/ 1381125 w 2876550"/>
              <a:gd name="connsiteY201" fmla="*/ 1508760 h 1959293"/>
              <a:gd name="connsiteX202" fmla="*/ 1355407 w 2876550"/>
              <a:gd name="connsiteY202" fmla="*/ 1537335 h 1959293"/>
              <a:gd name="connsiteX203" fmla="*/ 1329690 w 2876550"/>
              <a:gd name="connsiteY203" fmla="*/ 1508760 h 1959293"/>
              <a:gd name="connsiteX204" fmla="*/ 1355407 w 2876550"/>
              <a:gd name="connsiteY204" fmla="*/ 1480185 h 1959293"/>
              <a:gd name="connsiteX205" fmla="*/ 1188720 w 2876550"/>
              <a:gd name="connsiteY205" fmla="*/ 1480185 h 1959293"/>
              <a:gd name="connsiteX206" fmla="*/ 1214437 w 2876550"/>
              <a:gd name="connsiteY206" fmla="*/ 1508760 h 1959293"/>
              <a:gd name="connsiteX207" fmla="*/ 1188720 w 2876550"/>
              <a:gd name="connsiteY207" fmla="*/ 1537335 h 1959293"/>
              <a:gd name="connsiteX208" fmla="*/ 1163002 w 2876550"/>
              <a:gd name="connsiteY208" fmla="*/ 1508760 h 1959293"/>
              <a:gd name="connsiteX209" fmla="*/ 1188720 w 2876550"/>
              <a:gd name="connsiteY209" fmla="*/ 1480185 h 1959293"/>
              <a:gd name="connsiteX210" fmla="*/ 1022985 w 2876550"/>
              <a:gd name="connsiteY210" fmla="*/ 1480185 h 1959293"/>
              <a:gd name="connsiteX211" fmla="*/ 1048702 w 2876550"/>
              <a:gd name="connsiteY211" fmla="*/ 1508760 h 1959293"/>
              <a:gd name="connsiteX212" fmla="*/ 1022985 w 2876550"/>
              <a:gd name="connsiteY212" fmla="*/ 1537335 h 1959293"/>
              <a:gd name="connsiteX213" fmla="*/ 997267 w 2876550"/>
              <a:gd name="connsiteY213" fmla="*/ 1508760 h 1959293"/>
              <a:gd name="connsiteX214" fmla="*/ 1022985 w 2876550"/>
              <a:gd name="connsiteY214" fmla="*/ 1480185 h 1959293"/>
              <a:gd name="connsiteX215" fmla="*/ 857249 w 2876550"/>
              <a:gd name="connsiteY215" fmla="*/ 1480185 h 1959293"/>
              <a:gd name="connsiteX216" fmla="*/ 882967 w 2876550"/>
              <a:gd name="connsiteY216" fmla="*/ 1508760 h 1959293"/>
              <a:gd name="connsiteX217" fmla="*/ 857249 w 2876550"/>
              <a:gd name="connsiteY217" fmla="*/ 1537335 h 1959293"/>
              <a:gd name="connsiteX218" fmla="*/ 831532 w 2876550"/>
              <a:gd name="connsiteY218" fmla="*/ 1508760 h 1959293"/>
              <a:gd name="connsiteX219" fmla="*/ 857249 w 2876550"/>
              <a:gd name="connsiteY219" fmla="*/ 1480185 h 1959293"/>
              <a:gd name="connsiteX220" fmla="*/ 690562 w 2876550"/>
              <a:gd name="connsiteY220" fmla="*/ 1480185 h 1959293"/>
              <a:gd name="connsiteX221" fmla="*/ 716280 w 2876550"/>
              <a:gd name="connsiteY221" fmla="*/ 1508760 h 1959293"/>
              <a:gd name="connsiteX222" fmla="*/ 690562 w 2876550"/>
              <a:gd name="connsiteY222" fmla="*/ 1537335 h 1959293"/>
              <a:gd name="connsiteX223" fmla="*/ 664845 w 2876550"/>
              <a:gd name="connsiteY223" fmla="*/ 1508760 h 1959293"/>
              <a:gd name="connsiteX224" fmla="*/ 690562 w 2876550"/>
              <a:gd name="connsiteY224" fmla="*/ 1480185 h 1959293"/>
              <a:gd name="connsiteX225" fmla="*/ 524827 w 2876550"/>
              <a:gd name="connsiteY225" fmla="*/ 1480185 h 1959293"/>
              <a:gd name="connsiteX226" fmla="*/ 550545 w 2876550"/>
              <a:gd name="connsiteY226" fmla="*/ 1508760 h 1959293"/>
              <a:gd name="connsiteX227" fmla="*/ 524827 w 2876550"/>
              <a:gd name="connsiteY227" fmla="*/ 1537335 h 1959293"/>
              <a:gd name="connsiteX228" fmla="*/ 499110 w 2876550"/>
              <a:gd name="connsiteY228" fmla="*/ 1508760 h 1959293"/>
              <a:gd name="connsiteX229" fmla="*/ 524827 w 2876550"/>
              <a:gd name="connsiteY229" fmla="*/ 1480185 h 1959293"/>
              <a:gd name="connsiteX230" fmla="*/ 358139 w 2876550"/>
              <a:gd name="connsiteY230" fmla="*/ 1480185 h 1959293"/>
              <a:gd name="connsiteX231" fmla="*/ 383857 w 2876550"/>
              <a:gd name="connsiteY231" fmla="*/ 1508760 h 1959293"/>
              <a:gd name="connsiteX232" fmla="*/ 358139 w 2876550"/>
              <a:gd name="connsiteY232" fmla="*/ 1537335 h 1959293"/>
              <a:gd name="connsiteX233" fmla="*/ 332422 w 2876550"/>
              <a:gd name="connsiteY233" fmla="*/ 1508760 h 1959293"/>
              <a:gd name="connsiteX234" fmla="*/ 358139 w 2876550"/>
              <a:gd name="connsiteY234" fmla="*/ 1480185 h 1959293"/>
              <a:gd name="connsiteX235" fmla="*/ 192405 w 2876550"/>
              <a:gd name="connsiteY235" fmla="*/ 1480185 h 1959293"/>
              <a:gd name="connsiteX236" fmla="*/ 218122 w 2876550"/>
              <a:gd name="connsiteY236" fmla="*/ 1508760 h 1959293"/>
              <a:gd name="connsiteX237" fmla="*/ 192405 w 2876550"/>
              <a:gd name="connsiteY237" fmla="*/ 1537335 h 1959293"/>
              <a:gd name="connsiteX238" fmla="*/ 166687 w 2876550"/>
              <a:gd name="connsiteY238" fmla="*/ 1508760 h 1959293"/>
              <a:gd name="connsiteX239" fmla="*/ 192405 w 2876550"/>
              <a:gd name="connsiteY239" fmla="*/ 1480185 h 1959293"/>
              <a:gd name="connsiteX240" fmla="*/ 25718 w 2876550"/>
              <a:gd name="connsiteY240" fmla="*/ 1480185 h 1959293"/>
              <a:gd name="connsiteX241" fmla="*/ 51435 w 2876550"/>
              <a:gd name="connsiteY241" fmla="*/ 1508760 h 1959293"/>
              <a:gd name="connsiteX242" fmla="*/ 25718 w 2876550"/>
              <a:gd name="connsiteY242" fmla="*/ 1537335 h 1959293"/>
              <a:gd name="connsiteX243" fmla="*/ 0 w 2876550"/>
              <a:gd name="connsiteY243" fmla="*/ 1508760 h 1959293"/>
              <a:gd name="connsiteX244" fmla="*/ 25718 w 2876550"/>
              <a:gd name="connsiteY244" fmla="*/ 1480185 h 1959293"/>
              <a:gd name="connsiteX245" fmla="*/ 2850832 w 2876550"/>
              <a:gd name="connsiteY245" fmla="*/ 1479233 h 1959293"/>
              <a:gd name="connsiteX246" fmla="*/ 2876550 w 2876550"/>
              <a:gd name="connsiteY246" fmla="*/ 1507808 h 1959293"/>
              <a:gd name="connsiteX247" fmla="*/ 2850832 w 2876550"/>
              <a:gd name="connsiteY247" fmla="*/ 1536383 h 1959293"/>
              <a:gd name="connsiteX248" fmla="*/ 2825115 w 2876550"/>
              <a:gd name="connsiteY248" fmla="*/ 1507808 h 1959293"/>
              <a:gd name="connsiteX249" fmla="*/ 2850832 w 2876550"/>
              <a:gd name="connsiteY249" fmla="*/ 1479233 h 1959293"/>
              <a:gd name="connsiteX250" fmla="*/ 2684144 w 2876550"/>
              <a:gd name="connsiteY250" fmla="*/ 1479233 h 1959293"/>
              <a:gd name="connsiteX251" fmla="*/ 2709862 w 2876550"/>
              <a:gd name="connsiteY251" fmla="*/ 1507808 h 1959293"/>
              <a:gd name="connsiteX252" fmla="*/ 2684144 w 2876550"/>
              <a:gd name="connsiteY252" fmla="*/ 1536383 h 1959293"/>
              <a:gd name="connsiteX253" fmla="*/ 2658427 w 2876550"/>
              <a:gd name="connsiteY253" fmla="*/ 1507808 h 1959293"/>
              <a:gd name="connsiteX254" fmla="*/ 2684144 w 2876550"/>
              <a:gd name="connsiteY254" fmla="*/ 1479233 h 1959293"/>
              <a:gd name="connsiteX255" fmla="*/ 2518409 w 2876550"/>
              <a:gd name="connsiteY255" fmla="*/ 1479233 h 1959293"/>
              <a:gd name="connsiteX256" fmla="*/ 2544127 w 2876550"/>
              <a:gd name="connsiteY256" fmla="*/ 1507808 h 1959293"/>
              <a:gd name="connsiteX257" fmla="*/ 2518409 w 2876550"/>
              <a:gd name="connsiteY257" fmla="*/ 1536383 h 1959293"/>
              <a:gd name="connsiteX258" fmla="*/ 2492692 w 2876550"/>
              <a:gd name="connsiteY258" fmla="*/ 1507808 h 1959293"/>
              <a:gd name="connsiteX259" fmla="*/ 2518409 w 2876550"/>
              <a:gd name="connsiteY259" fmla="*/ 1479233 h 1959293"/>
              <a:gd name="connsiteX260" fmla="*/ 2352674 w 2876550"/>
              <a:gd name="connsiteY260" fmla="*/ 1479233 h 1959293"/>
              <a:gd name="connsiteX261" fmla="*/ 2378392 w 2876550"/>
              <a:gd name="connsiteY261" fmla="*/ 1507808 h 1959293"/>
              <a:gd name="connsiteX262" fmla="*/ 2352674 w 2876550"/>
              <a:gd name="connsiteY262" fmla="*/ 1536383 h 1959293"/>
              <a:gd name="connsiteX263" fmla="*/ 2326957 w 2876550"/>
              <a:gd name="connsiteY263" fmla="*/ 1507808 h 1959293"/>
              <a:gd name="connsiteX264" fmla="*/ 2352674 w 2876550"/>
              <a:gd name="connsiteY264" fmla="*/ 1479233 h 1959293"/>
              <a:gd name="connsiteX265" fmla="*/ 2185987 w 2876550"/>
              <a:gd name="connsiteY265" fmla="*/ 1479233 h 1959293"/>
              <a:gd name="connsiteX266" fmla="*/ 2211705 w 2876550"/>
              <a:gd name="connsiteY266" fmla="*/ 1507808 h 1959293"/>
              <a:gd name="connsiteX267" fmla="*/ 2185987 w 2876550"/>
              <a:gd name="connsiteY267" fmla="*/ 1536383 h 1959293"/>
              <a:gd name="connsiteX268" fmla="*/ 2160270 w 2876550"/>
              <a:gd name="connsiteY268" fmla="*/ 1507808 h 1959293"/>
              <a:gd name="connsiteX269" fmla="*/ 2185987 w 2876550"/>
              <a:gd name="connsiteY269" fmla="*/ 1479233 h 1959293"/>
              <a:gd name="connsiteX270" fmla="*/ 2850832 w 2876550"/>
              <a:gd name="connsiteY270" fmla="*/ 1267778 h 1959293"/>
              <a:gd name="connsiteX271" fmla="*/ 2876550 w 2876550"/>
              <a:gd name="connsiteY271" fmla="*/ 1296353 h 1959293"/>
              <a:gd name="connsiteX272" fmla="*/ 2850832 w 2876550"/>
              <a:gd name="connsiteY272" fmla="*/ 1324928 h 1959293"/>
              <a:gd name="connsiteX273" fmla="*/ 2825115 w 2876550"/>
              <a:gd name="connsiteY273" fmla="*/ 1296353 h 1959293"/>
              <a:gd name="connsiteX274" fmla="*/ 2850832 w 2876550"/>
              <a:gd name="connsiteY274" fmla="*/ 1267778 h 1959293"/>
              <a:gd name="connsiteX275" fmla="*/ 2684144 w 2876550"/>
              <a:gd name="connsiteY275" fmla="*/ 1267778 h 1959293"/>
              <a:gd name="connsiteX276" fmla="*/ 2709862 w 2876550"/>
              <a:gd name="connsiteY276" fmla="*/ 1296353 h 1959293"/>
              <a:gd name="connsiteX277" fmla="*/ 2684144 w 2876550"/>
              <a:gd name="connsiteY277" fmla="*/ 1324928 h 1959293"/>
              <a:gd name="connsiteX278" fmla="*/ 2658427 w 2876550"/>
              <a:gd name="connsiteY278" fmla="*/ 1296353 h 1959293"/>
              <a:gd name="connsiteX279" fmla="*/ 2684144 w 2876550"/>
              <a:gd name="connsiteY279" fmla="*/ 1267778 h 1959293"/>
              <a:gd name="connsiteX280" fmla="*/ 2518409 w 2876550"/>
              <a:gd name="connsiteY280" fmla="*/ 1267778 h 1959293"/>
              <a:gd name="connsiteX281" fmla="*/ 2544127 w 2876550"/>
              <a:gd name="connsiteY281" fmla="*/ 1296353 h 1959293"/>
              <a:gd name="connsiteX282" fmla="*/ 2518409 w 2876550"/>
              <a:gd name="connsiteY282" fmla="*/ 1324928 h 1959293"/>
              <a:gd name="connsiteX283" fmla="*/ 2492692 w 2876550"/>
              <a:gd name="connsiteY283" fmla="*/ 1296353 h 1959293"/>
              <a:gd name="connsiteX284" fmla="*/ 2518409 w 2876550"/>
              <a:gd name="connsiteY284" fmla="*/ 1267778 h 1959293"/>
              <a:gd name="connsiteX285" fmla="*/ 2352674 w 2876550"/>
              <a:gd name="connsiteY285" fmla="*/ 1267778 h 1959293"/>
              <a:gd name="connsiteX286" fmla="*/ 2378392 w 2876550"/>
              <a:gd name="connsiteY286" fmla="*/ 1296353 h 1959293"/>
              <a:gd name="connsiteX287" fmla="*/ 2352674 w 2876550"/>
              <a:gd name="connsiteY287" fmla="*/ 1324928 h 1959293"/>
              <a:gd name="connsiteX288" fmla="*/ 2326957 w 2876550"/>
              <a:gd name="connsiteY288" fmla="*/ 1296353 h 1959293"/>
              <a:gd name="connsiteX289" fmla="*/ 2352674 w 2876550"/>
              <a:gd name="connsiteY289" fmla="*/ 1267778 h 1959293"/>
              <a:gd name="connsiteX290" fmla="*/ 2185987 w 2876550"/>
              <a:gd name="connsiteY290" fmla="*/ 1267778 h 1959293"/>
              <a:gd name="connsiteX291" fmla="*/ 2211705 w 2876550"/>
              <a:gd name="connsiteY291" fmla="*/ 1296353 h 1959293"/>
              <a:gd name="connsiteX292" fmla="*/ 2185987 w 2876550"/>
              <a:gd name="connsiteY292" fmla="*/ 1324928 h 1959293"/>
              <a:gd name="connsiteX293" fmla="*/ 2160270 w 2876550"/>
              <a:gd name="connsiteY293" fmla="*/ 1296353 h 1959293"/>
              <a:gd name="connsiteX294" fmla="*/ 2185987 w 2876550"/>
              <a:gd name="connsiteY294" fmla="*/ 1267778 h 1959293"/>
              <a:gd name="connsiteX295" fmla="*/ 2020252 w 2876550"/>
              <a:gd name="connsiteY295" fmla="*/ 1267778 h 1959293"/>
              <a:gd name="connsiteX296" fmla="*/ 2045969 w 2876550"/>
              <a:gd name="connsiteY296" fmla="*/ 1296353 h 1959293"/>
              <a:gd name="connsiteX297" fmla="*/ 2020252 w 2876550"/>
              <a:gd name="connsiteY297" fmla="*/ 1324928 h 1959293"/>
              <a:gd name="connsiteX298" fmla="*/ 1994534 w 2876550"/>
              <a:gd name="connsiteY298" fmla="*/ 1296353 h 1959293"/>
              <a:gd name="connsiteX299" fmla="*/ 2020252 w 2876550"/>
              <a:gd name="connsiteY299" fmla="*/ 1267778 h 1959293"/>
              <a:gd name="connsiteX300" fmla="*/ 1853565 w 2876550"/>
              <a:gd name="connsiteY300" fmla="*/ 1267778 h 1959293"/>
              <a:gd name="connsiteX301" fmla="*/ 1879282 w 2876550"/>
              <a:gd name="connsiteY301" fmla="*/ 1296353 h 1959293"/>
              <a:gd name="connsiteX302" fmla="*/ 1853565 w 2876550"/>
              <a:gd name="connsiteY302" fmla="*/ 1324928 h 1959293"/>
              <a:gd name="connsiteX303" fmla="*/ 1827847 w 2876550"/>
              <a:gd name="connsiteY303" fmla="*/ 1296353 h 1959293"/>
              <a:gd name="connsiteX304" fmla="*/ 1853565 w 2876550"/>
              <a:gd name="connsiteY304" fmla="*/ 1267778 h 1959293"/>
              <a:gd name="connsiteX305" fmla="*/ 1687829 w 2876550"/>
              <a:gd name="connsiteY305" fmla="*/ 1267778 h 1959293"/>
              <a:gd name="connsiteX306" fmla="*/ 1713547 w 2876550"/>
              <a:gd name="connsiteY306" fmla="*/ 1296353 h 1959293"/>
              <a:gd name="connsiteX307" fmla="*/ 1687829 w 2876550"/>
              <a:gd name="connsiteY307" fmla="*/ 1324928 h 1959293"/>
              <a:gd name="connsiteX308" fmla="*/ 1662112 w 2876550"/>
              <a:gd name="connsiteY308" fmla="*/ 1296353 h 1959293"/>
              <a:gd name="connsiteX309" fmla="*/ 1687829 w 2876550"/>
              <a:gd name="connsiteY309" fmla="*/ 1267778 h 1959293"/>
              <a:gd name="connsiteX310" fmla="*/ 1521142 w 2876550"/>
              <a:gd name="connsiteY310" fmla="*/ 1267778 h 1959293"/>
              <a:gd name="connsiteX311" fmla="*/ 1546860 w 2876550"/>
              <a:gd name="connsiteY311" fmla="*/ 1296353 h 1959293"/>
              <a:gd name="connsiteX312" fmla="*/ 1521142 w 2876550"/>
              <a:gd name="connsiteY312" fmla="*/ 1324928 h 1959293"/>
              <a:gd name="connsiteX313" fmla="*/ 1495425 w 2876550"/>
              <a:gd name="connsiteY313" fmla="*/ 1296353 h 1959293"/>
              <a:gd name="connsiteX314" fmla="*/ 1521142 w 2876550"/>
              <a:gd name="connsiteY314" fmla="*/ 1267778 h 1959293"/>
              <a:gd name="connsiteX315" fmla="*/ 1355407 w 2876550"/>
              <a:gd name="connsiteY315" fmla="*/ 1267778 h 1959293"/>
              <a:gd name="connsiteX316" fmla="*/ 1381125 w 2876550"/>
              <a:gd name="connsiteY316" fmla="*/ 1296353 h 1959293"/>
              <a:gd name="connsiteX317" fmla="*/ 1355407 w 2876550"/>
              <a:gd name="connsiteY317" fmla="*/ 1324928 h 1959293"/>
              <a:gd name="connsiteX318" fmla="*/ 1329690 w 2876550"/>
              <a:gd name="connsiteY318" fmla="*/ 1296353 h 1959293"/>
              <a:gd name="connsiteX319" fmla="*/ 1355407 w 2876550"/>
              <a:gd name="connsiteY319" fmla="*/ 1267778 h 1959293"/>
              <a:gd name="connsiteX320" fmla="*/ 1188720 w 2876550"/>
              <a:gd name="connsiteY320" fmla="*/ 1267778 h 1959293"/>
              <a:gd name="connsiteX321" fmla="*/ 1214437 w 2876550"/>
              <a:gd name="connsiteY321" fmla="*/ 1296353 h 1959293"/>
              <a:gd name="connsiteX322" fmla="*/ 1188720 w 2876550"/>
              <a:gd name="connsiteY322" fmla="*/ 1324928 h 1959293"/>
              <a:gd name="connsiteX323" fmla="*/ 1163002 w 2876550"/>
              <a:gd name="connsiteY323" fmla="*/ 1296353 h 1959293"/>
              <a:gd name="connsiteX324" fmla="*/ 1188720 w 2876550"/>
              <a:gd name="connsiteY324" fmla="*/ 1267778 h 1959293"/>
              <a:gd name="connsiteX325" fmla="*/ 1022985 w 2876550"/>
              <a:gd name="connsiteY325" fmla="*/ 1267778 h 1959293"/>
              <a:gd name="connsiteX326" fmla="*/ 1048702 w 2876550"/>
              <a:gd name="connsiteY326" fmla="*/ 1296353 h 1959293"/>
              <a:gd name="connsiteX327" fmla="*/ 1022985 w 2876550"/>
              <a:gd name="connsiteY327" fmla="*/ 1324928 h 1959293"/>
              <a:gd name="connsiteX328" fmla="*/ 997267 w 2876550"/>
              <a:gd name="connsiteY328" fmla="*/ 1296353 h 1959293"/>
              <a:gd name="connsiteX329" fmla="*/ 1022985 w 2876550"/>
              <a:gd name="connsiteY329" fmla="*/ 1267778 h 1959293"/>
              <a:gd name="connsiteX330" fmla="*/ 857249 w 2876550"/>
              <a:gd name="connsiteY330" fmla="*/ 1267778 h 1959293"/>
              <a:gd name="connsiteX331" fmla="*/ 882967 w 2876550"/>
              <a:gd name="connsiteY331" fmla="*/ 1296353 h 1959293"/>
              <a:gd name="connsiteX332" fmla="*/ 857249 w 2876550"/>
              <a:gd name="connsiteY332" fmla="*/ 1324928 h 1959293"/>
              <a:gd name="connsiteX333" fmla="*/ 831532 w 2876550"/>
              <a:gd name="connsiteY333" fmla="*/ 1296353 h 1959293"/>
              <a:gd name="connsiteX334" fmla="*/ 857249 w 2876550"/>
              <a:gd name="connsiteY334" fmla="*/ 1267778 h 1959293"/>
              <a:gd name="connsiteX335" fmla="*/ 690562 w 2876550"/>
              <a:gd name="connsiteY335" fmla="*/ 1267778 h 1959293"/>
              <a:gd name="connsiteX336" fmla="*/ 716280 w 2876550"/>
              <a:gd name="connsiteY336" fmla="*/ 1296353 h 1959293"/>
              <a:gd name="connsiteX337" fmla="*/ 690562 w 2876550"/>
              <a:gd name="connsiteY337" fmla="*/ 1324928 h 1959293"/>
              <a:gd name="connsiteX338" fmla="*/ 664845 w 2876550"/>
              <a:gd name="connsiteY338" fmla="*/ 1296353 h 1959293"/>
              <a:gd name="connsiteX339" fmla="*/ 690562 w 2876550"/>
              <a:gd name="connsiteY339" fmla="*/ 1267778 h 1959293"/>
              <a:gd name="connsiteX340" fmla="*/ 524827 w 2876550"/>
              <a:gd name="connsiteY340" fmla="*/ 1267778 h 1959293"/>
              <a:gd name="connsiteX341" fmla="*/ 550545 w 2876550"/>
              <a:gd name="connsiteY341" fmla="*/ 1296353 h 1959293"/>
              <a:gd name="connsiteX342" fmla="*/ 524827 w 2876550"/>
              <a:gd name="connsiteY342" fmla="*/ 1324928 h 1959293"/>
              <a:gd name="connsiteX343" fmla="*/ 499110 w 2876550"/>
              <a:gd name="connsiteY343" fmla="*/ 1296353 h 1959293"/>
              <a:gd name="connsiteX344" fmla="*/ 524827 w 2876550"/>
              <a:gd name="connsiteY344" fmla="*/ 1267778 h 1959293"/>
              <a:gd name="connsiteX345" fmla="*/ 358139 w 2876550"/>
              <a:gd name="connsiteY345" fmla="*/ 1267778 h 1959293"/>
              <a:gd name="connsiteX346" fmla="*/ 383857 w 2876550"/>
              <a:gd name="connsiteY346" fmla="*/ 1296353 h 1959293"/>
              <a:gd name="connsiteX347" fmla="*/ 358139 w 2876550"/>
              <a:gd name="connsiteY347" fmla="*/ 1324928 h 1959293"/>
              <a:gd name="connsiteX348" fmla="*/ 332422 w 2876550"/>
              <a:gd name="connsiteY348" fmla="*/ 1296353 h 1959293"/>
              <a:gd name="connsiteX349" fmla="*/ 358139 w 2876550"/>
              <a:gd name="connsiteY349" fmla="*/ 1267778 h 1959293"/>
              <a:gd name="connsiteX350" fmla="*/ 192405 w 2876550"/>
              <a:gd name="connsiteY350" fmla="*/ 1267778 h 1959293"/>
              <a:gd name="connsiteX351" fmla="*/ 218122 w 2876550"/>
              <a:gd name="connsiteY351" fmla="*/ 1296353 h 1959293"/>
              <a:gd name="connsiteX352" fmla="*/ 192405 w 2876550"/>
              <a:gd name="connsiteY352" fmla="*/ 1324928 h 1959293"/>
              <a:gd name="connsiteX353" fmla="*/ 166687 w 2876550"/>
              <a:gd name="connsiteY353" fmla="*/ 1296353 h 1959293"/>
              <a:gd name="connsiteX354" fmla="*/ 192405 w 2876550"/>
              <a:gd name="connsiteY354" fmla="*/ 1267778 h 1959293"/>
              <a:gd name="connsiteX355" fmla="*/ 25718 w 2876550"/>
              <a:gd name="connsiteY355" fmla="*/ 1267778 h 1959293"/>
              <a:gd name="connsiteX356" fmla="*/ 51435 w 2876550"/>
              <a:gd name="connsiteY356" fmla="*/ 1296353 h 1959293"/>
              <a:gd name="connsiteX357" fmla="*/ 25718 w 2876550"/>
              <a:gd name="connsiteY357" fmla="*/ 1324928 h 1959293"/>
              <a:gd name="connsiteX358" fmla="*/ 0 w 2876550"/>
              <a:gd name="connsiteY358" fmla="*/ 1296353 h 1959293"/>
              <a:gd name="connsiteX359" fmla="*/ 25718 w 2876550"/>
              <a:gd name="connsiteY359" fmla="*/ 1267778 h 1959293"/>
              <a:gd name="connsiteX360" fmla="*/ 2850832 w 2876550"/>
              <a:gd name="connsiteY360" fmla="*/ 1057275 h 1959293"/>
              <a:gd name="connsiteX361" fmla="*/ 2876550 w 2876550"/>
              <a:gd name="connsiteY361" fmla="*/ 1085850 h 1959293"/>
              <a:gd name="connsiteX362" fmla="*/ 2850832 w 2876550"/>
              <a:gd name="connsiteY362" fmla="*/ 1114425 h 1959293"/>
              <a:gd name="connsiteX363" fmla="*/ 2825115 w 2876550"/>
              <a:gd name="connsiteY363" fmla="*/ 1085850 h 1959293"/>
              <a:gd name="connsiteX364" fmla="*/ 2850832 w 2876550"/>
              <a:gd name="connsiteY364" fmla="*/ 1057275 h 1959293"/>
              <a:gd name="connsiteX365" fmla="*/ 2684144 w 2876550"/>
              <a:gd name="connsiteY365" fmla="*/ 1057275 h 1959293"/>
              <a:gd name="connsiteX366" fmla="*/ 2709862 w 2876550"/>
              <a:gd name="connsiteY366" fmla="*/ 1085850 h 1959293"/>
              <a:gd name="connsiteX367" fmla="*/ 2684144 w 2876550"/>
              <a:gd name="connsiteY367" fmla="*/ 1114425 h 1959293"/>
              <a:gd name="connsiteX368" fmla="*/ 2658427 w 2876550"/>
              <a:gd name="connsiteY368" fmla="*/ 1085850 h 1959293"/>
              <a:gd name="connsiteX369" fmla="*/ 2684144 w 2876550"/>
              <a:gd name="connsiteY369" fmla="*/ 1057275 h 1959293"/>
              <a:gd name="connsiteX370" fmla="*/ 2518409 w 2876550"/>
              <a:gd name="connsiteY370" fmla="*/ 1057275 h 1959293"/>
              <a:gd name="connsiteX371" fmla="*/ 2544127 w 2876550"/>
              <a:gd name="connsiteY371" fmla="*/ 1085850 h 1959293"/>
              <a:gd name="connsiteX372" fmla="*/ 2518409 w 2876550"/>
              <a:gd name="connsiteY372" fmla="*/ 1114425 h 1959293"/>
              <a:gd name="connsiteX373" fmla="*/ 2492692 w 2876550"/>
              <a:gd name="connsiteY373" fmla="*/ 1085850 h 1959293"/>
              <a:gd name="connsiteX374" fmla="*/ 2518409 w 2876550"/>
              <a:gd name="connsiteY374" fmla="*/ 1057275 h 1959293"/>
              <a:gd name="connsiteX375" fmla="*/ 2352674 w 2876550"/>
              <a:gd name="connsiteY375" fmla="*/ 1057275 h 1959293"/>
              <a:gd name="connsiteX376" fmla="*/ 2378392 w 2876550"/>
              <a:gd name="connsiteY376" fmla="*/ 1085850 h 1959293"/>
              <a:gd name="connsiteX377" fmla="*/ 2352674 w 2876550"/>
              <a:gd name="connsiteY377" fmla="*/ 1114425 h 1959293"/>
              <a:gd name="connsiteX378" fmla="*/ 2326957 w 2876550"/>
              <a:gd name="connsiteY378" fmla="*/ 1085850 h 1959293"/>
              <a:gd name="connsiteX379" fmla="*/ 2352674 w 2876550"/>
              <a:gd name="connsiteY379" fmla="*/ 1057275 h 1959293"/>
              <a:gd name="connsiteX380" fmla="*/ 2185987 w 2876550"/>
              <a:gd name="connsiteY380" fmla="*/ 1057275 h 1959293"/>
              <a:gd name="connsiteX381" fmla="*/ 2211705 w 2876550"/>
              <a:gd name="connsiteY381" fmla="*/ 1085850 h 1959293"/>
              <a:gd name="connsiteX382" fmla="*/ 2185987 w 2876550"/>
              <a:gd name="connsiteY382" fmla="*/ 1114425 h 1959293"/>
              <a:gd name="connsiteX383" fmla="*/ 2160270 w 2876550"/>
              <a:gd name="connsiteY383" fmla="*/ 1085850 h 1959293"/>
              <a:gd name="connsiteX384" fmla="*/ 2185987 w 2876550"/>
              <a:gd name="connsiteY384" fmla="*/ 1057275 h 1959293"/>
              <a:gd name="connsiteX385" fmla="*/ 2020252 w 2876550"/>
              <a:gd name="connsiteY385" fmla="*/ 1057275 h 1959293"/>
              <a:gd name="connsiteX386" fmla="*/ 2045969 w 2876550"/>
              <a:gd name="connsiteY386" fmla="*/ 1085850 h 1959293"/>
              <a:gd name="connsiteX387" fmla="*/ 2020252 w 2876550"/>
              <a:gd name="connsiteY387" fmla="*/ 1114425 h 1959293"/>
              <a:gd name="connsiteX388" fmla="*/ 1994534 w 2876550"/>
              <a:gd name="connsiteY388" fmla="*/ 1085850 h 1959293"/>
              <a:gd name="connsiteX389" fmla="*/ 2020252 w 2876550"/>
              <a:gd name="connsiteY389" fmla="*/ 1057275 h 1959293"/>
              <a:gd name="connsiteX390" fmla="*/ 1853565 w 2876550"/>
              <a:gd name="connsiteY390" fmla="*/ 1057275 h 1959293"/>
              <a:gd name="connsiteX391" fmla="*/ 1879282 w 2876550"/>
              <a:gd name="connsiteY391" fmla="*/ 1085850 h 1959293"/>
              <a:gd name="connsiteX392" fmla="*/ 1853565 w 2876550"/>
              <a:gd name="connsiteY392" fmla="*/ 1114425 h 1959293"/>
              <a:gd name="connsiteX393" fmla="*/ 1827847 w 2876550"/>
              <a:gd name="connsiteY393" fmla="*/ 1085850 h 1959293"/>
              <a:gd name="connsiteX394" fmla="*/ 1853565 w 2876550"/>
              <a:gd name="connsiteY394" fmla="*/ 1057275 h 1959293"/>
              <a:gd name="connsiteX395" fmla="*/ 1687829 w 2876550"/>
              <a:gd name="connsiteY395" fmla="*/ 1057275 h 1959293"/>
              <a:gd name="connsiteX396" fmla="*/ 1713547 w 2876550"/>
              <a:gd name="connsiteY396" fmla="*/ 1085850 h 1959293"/>
              <a:gd name="connsiteX397" fmla="*/ 1687829 w 2876550"/>
              <a:gd name="connsiteY397" fmla="*/ 1114425 h 1959293"/>
              <a:gd name="connsiteX398" fmla="*/ 1662112 w 2876550"/>
              <a:gd name="connsiteY398" fmla="*/ 1085850 h 1959293"/>
              <a:gd name="connsiteX399" fmla="*/ 1687829 w 2876550"/>
              <a:gd name="connsiteY399" fmla="*/ 1057275 h 1959293"/>
              <a:gd name="connsiteX400" fmla="*/ 1521142 w 2876550"/>
              <a:gd name="connsiteY400" fmla="*/ 1057275 h 1959293"/>
              <a:gd name="connsiteX401" fmla="*/ 1546860 w 2876550"/>
              <a:gd name="connsiteY401" fmla="*/ 1085850 h 1959293"/>
              <a:gd name="connsiteX402" fmla="*/ 1521142 w 2876550"/>
              <a:gd name="connsiteY402" fmla="*/ 1114425 h 1959293"/>
              <a:gd name="connsiteX403" fmla="*/ 1495425 w 2876550"/>
              <a:gd name="connsiteY403" fmla="*/ 1085850 h 1959293"/>
              <a:gd name="connsiteX404" fmla="*/ 1521142 w 2876550"/>
              <a:gd name="connsiteY404" fmla="*/ 1057275 h 1959293"/>
              <a:gd name="connsiteX405" fmla="*/ 1355407 w 2876550"/>
              <a:gd name="connsiteY405" fmla="*/ 1057275 h 1959293"/>
              <a:gd name="connsiteX406" fmla="*/ 1381125 w 2876550"/>
              <a:gd name="connsiteY406" fmla="*/ 1085850 h 1959293"/>
              <a:gd name="connsiteX407" fmla="*/ 1355407 w 2876550"/>
              <a:gd name="connsiteY407" fmla="*/ 1114425 h 1959293"/>
              <a:gd name="connsiteX408" fmla="*/ 1329690 w 2876550"/>
              <a:gd name="connsiteY408" fmla="*/ 1085850 h 1959293"/>
              <a:gd name="connsiteX409" fmla="*/ 1355407 w 2876550"/>
              <a:gd name="connsiteY409" fmla="*/ 1057275 h 1959293"/>
              <a:gd name="connsiteX410" fmla="*/ 1188720 w 2876550"/>
              <a:gd name="connsiteY410" fmla="*/ 1057275 h 1959293"/>
              <a:gd name="connsiteX411" fmla="*/ 1214437 w 2876550"/>
              <a:gd name="connsiteY411" fmla="*/ 1085850 h 1959293"/>
              <a:gd name="connsiteX412" fmla="*/ 1188720 w 2876550"/>
              <a:gd name="connsiteY412" fmla="*/ 1114425 h 1959293"/>
              <a:gd name="connsiteX413" fmla="*/ 1163002 w 2876550"/>
              <a:gd name="connsiteY413" fmla="*/ 1085850 h 1959293"/>
              <a:gd name="connsiteX414" fmla="*/ 1188720 w 2876550"/>
              <a:gd name="connsiteY414" fmla="*/ 1057275 h 1959293"/>
              <a:gd name="connsiteX415" fmla="*/ 1022985 w 2876550"/>
              <a:gd name="connsiteY415" fmla="*/ 1057275 h 1959293"/>
              <a:gd name="connsiteX416" fmla="*/ 1048702 w 2876550"/>
              <a:gd name="connsiteY416" fmla="*/ 1085850 h 1959293"/>
              <a:gd name="connsiteX417" fmla="*/ 1022985 w 2876550"/>
              <a:gd name="connsiteY417" fmla="*/ 1114425 h 1959293"/>
              <a:gd name="connsiteX418" fmla="*/ 997267 w 2876550"/>
              <a:gd name="connsiteY418" fmla="*/ 1085850 h 1959293"/>
              <a:gd name="connsiteX419" fmla="*/ 1022985 w 2876550"/>
              <a:gd name="connsiteY419" fmla="*/ 1057275 h 1959293"/>
              <a:gd name="connsiteX420" fmla="*/ 857249 w 2876550"/>
              <a:gd name="connsiteY420" fmla="*/ 1057275 h 1959293"/>
              <a:gd name="connsiteX421" fmla="*/ 882967 w 2876550"/>
              <a:gd name="connsiteY421" fmla="*/ 1085850 h 1959293"/>
              <a:gd name="connsiteX422" fmla="*/ 857249 w 2876550"/>
              <a:gd name="connsiteY422" fmla="*/ 1114425 h 1959293"/>
              <a:gd name="connsiteX423" fmla="*/ 831532 w 2876550"/>
              <a:gd name="connsiteY423" fmla="*/ 1085850 h 1959293"/>
              <a:gd name="connsiteX424" fmla="*/ 857249 w 2876550"/>
              <a:gd name="connsiteY424" fmla="*/ 1057275 h 1959293"/>
              <a:gd name="connsiteX425" fmla="*/ 690562 w 2876550"/>
              <a:gd name="connsiteY425" fmla="*/ 1057275 h 1959293"/>
              <a:gd name="connsiteX426" fmla="*/ 716280 w 2876550"/>
              <a:gd name="connsiteY426" fmla="*/ 1085850 h 1959293"/>
              <a:gd name="connsiteX427" fmla="*/ 690562 w 2876550"/>
              <a:gd name="connsiteY427" fmla="*/ 1114425 h 1959293"/>
              <a:gd name="connsiteX428" fmla="*/ 664845 w 2876550"/>
              <a:gd name="connsiteY428" fmla="*/ 1085850 h 1959293"/>
              <a:gd name="connsiteX429" fmla="*/ 690562 w 2876550"/>
              <a:gd name="connsiteY429" fmla="*/ 1057275 h 1959293"/>
              <a:gd name="connsiteX430" fmla="*/ 524827 w 2876550"/>
              <a:gd name="connsiteY430" fmla="*/ 1057275 h 1959293"/>
              <a:gd name="connsiteX431" fmla="*/ 550545 w 2876550"/>
              <a:gd name="connsiteY431" fmla="*/ 1085850 h 1959293"/>
              <a:gd name="connsiteX432" fmla="*/ 524827 w 2876550"/>
              <a:gd name="connsiteY432" fmla="*/ 1114425 h 1959293"/>
              <a:gd name="connsiteX433" fmla="*/ 499110 w 2876550"/>
              <a:gd name="connsiteY433" fmla="*/ 1085850 h 1959293"/>
              <a:gd name="connsiteX434" fmla="*/ 524827 w 2876550"/>
              <a:gd name="connsiteY434" fmla="*/ 1057275 h 1959293"/>
              <a:gd name="connsiteX435" fmla="*/ 358139 w 2876550"/>
              <a:gd name="connsiteY435" fmla="*/ 1057275 h 1959293"/>
              <a:gd name="connsiteX436" fmla="*/ 383857 w 2876550"/>
              <a:gd name="connsiteY436" fmla="*/ 1085850 h 1959293"/>
              <a:gd name="connsiteX437" fmla="*/ 358139 w 2876550"/>
              <a:gd name="connsiteY437" fmla="*/ 1114425 h 1959293"/>
              <a:gd name="connsiteX438" fmla="*/ 332422 w 2876550"/>
              <a:gd name="connsiteY438" fmla="*/ 1085850 h 1959293"/>
              <a:gd name="connsiteX439" fmla="*/ 358139 w 2876550"/>
              <a:gd name="connsiteY439" fmla="*/ 1057275 h 1959293"/>
              <a:gd name="connsiteX440" fmla="*/ 192405 w 2876550"/>
              <a:gd name="connsiteY440" fmla="*/ 1057275 h 1959293"/>
              <a:gd name="connsiteX441" fmla="*/ 218122 w 2876550"/>
              <a:gd name="connsiteY441" fmla="*/ 1085850 h 1959293"/>
              <a:gd name="connsiteX442" fmla="*/ 192405 w 2876550"/>
              <a:gd name="connsiteY442" fmla="*/ 1114425 h 1959293"/>
              <a:gd name="connsiteX443" fmla="*/ 166687 w 2876550"/>
              <a:gd name="connsiteY443" fmla="*/ 1085850 h 1959293"/>
              <a:gd name="connsiteX444" fmla="*/ 192405 w 2876550"/>
              <a:gd name="connsiteY444" fmla="*/ 1057275 h 1959293"/>
              <a:gd name="connsiteX445" fmla="*/ 25718 w 2876550"/>
              <a:gd name="connsiteY445" fmla="*/ 1057275 h 1959293"/>
              <a:gd name="connsiteX446" fmla="*/ 51435 w 2876550"/>
              <a:gd name="connsiteY446" fmla="*/ 1085850 h 1959293"/>
              <a:gd name="connsiteX447" fmla="*/ 25718 w 2876550"/>
              <a:gd name="connsiteY447" fmla="*/ 1114425 h 1959293"/>
              <a:gd name="connsiteX448" fmla="*/ 0 w 2876550"/>
              <a:gd name="connsiteY448" fmla="*/ 1085850 h 1959293"/>
              <a:gd name="connsiteX449" fmla="*/ 25718 w 2876550"/>
              <a:gd name="connsiteY449" fmla="*/ 1057275 h 1959293"/>
              <a:gd name="connsiteX450" fmla="*/ 2850832 w 2876550"/>
              <a:gd name="connsiteY450" fmla="*/ 845821 h 1959293"/>
              <a:gd name="connsiteX451" fmla="*/ 2876550 w 2876550"/>
              <a:gd name="connsiteY451" fmla="*/ 874396 h 1959293"/>
              <a:gd name="connsiteX452" fmla="*/ 2850832 w 2876550"/>
              <a:gd name="connsiteY452" fmla="*/ 902971 h 1959293"/>
              <a:gd name="connsiteX453" fmla="*/ 2825115 w 2876550"/>
              <a:gd name="connsiteY453" fmla="*/ 874396 h 1959293"/>
              <a:gd name="connsiteX454" fmla="*/ 2850832 w 2876550"/>
              <a:gd name="connsiteY454" fmla="*/ 845821 h 1959293"/>
              <a:gd name="connsiteX455" fmla="*/ 2684144 w 2876550"/>
              <a:gd name="connsiteY455" fmla="*/ 845821 h 1959293"/>
              <a:gd name="connsiteX456" fmla="*/ 2709862 w 2876550"/>
              <a:gd name="connsiteY456" fmla="*/ 874396 h 1959293"/>
              <a:gd name="connsiteX457" fmla="*/ 2684144 w 2876550"/>
              <a:gd name="connsiteY457" fmla="*/ 902971 h 1959293"/>
              <a:gd name="connsiteX458" fmla="*/ 2658427 w 2876550"/>
              <a:gd name="connsiteY458" fmla="*/ 874396 h 1959293"/>
              <a:gd name="connsiteX459" fmla="*/ 2684144 w 2876550"/>
              <a:gd name="connsiteY459" fmla="*/ 845821 h 1959293"/>
              <a:gd name="connsiteX460" fmla="*/ 2518409 w 2876550"/>
              <a:gd name="connsiteY460" fmla="*/ 845821 h 1959293"/>
              <a:gd name="connsiteX461" fmla="*/ 2544127 w 2876550"/>
              <a:gd name="connsiteY461" fmla="*/ 874396 h 1959293"/>
              <a:gd name="connsiteX462" fmla="*/ 2518409 w 2876550"/>
              <a:gd name="connsiteY462" fmla="*/ 902971 h 1959293"/>
              <a:gd name="connsiteX463" fmla="*/ 2492692 w 2876550"/>
              <a:gd name="connsiteY463" fmla="*/ 874396 h 1959293"/>
              <a:gd name="connsiteX464" fmla="*/ 2518409 w 2876550"/>
              <a:gd name="connsiteY464" fmla="*/ 845821 h 1959293"/>
              <a:gd name="connsiteX465" fmla="*/ 2352674 w 2876550"/>
              <a:gd name="connsiteY465" fmla="*/ 845821 h 1959293"/>
              <a:gd name="connsiteX466" fmla="*/ 2378392 w 2876550"/>
              <a:gd name="connsiteY466" fmla="*/ 874396 h 1959293"/>
              <a:gd name="connsiteX467" fmla="*/ 2352674 w 2876550"/>
              <a:gd name="connsiteY467" fmla="*/ 902971 h 1959293"/>
              <a:gd name="connsiteX468" fmla="*/ 2326957 w 2876550"/>
              <a:gd name="connsiteY468" fmla="*/ 874396 h 1959293"/>
              <a:gd name="connsiteX469" fmla="*/ 2352674 w 2876550"/>
              <a:gd name="connsiteY469" fmla="*/ 845821 h 1959293"/>
              <a:gd name="connsiteX470" fmla="*/ 2185987 w 2876550"/>
              <a:gd name="connsiteY470" fmla="*/ 845821 h 1959293"/>
              <a:gd name="connsiteX471" fmla="*/ 2211705 w 2876550"/>
              <a:gd name="connsiteY471" fmla="*/ 874396 h 1959293"/>
              <a:gd name="connsiteX472" fmla="*/ 2185987 w 2876550"/>
              <a:gd name="connsiteY472" fmla="*/ 902971 h 1959293"/>
              <a:gd name="connsiteX473" fmla="*/ 2160270 w 2876550"/>
              <a:gd name="connsiteY473" fmla="*/ 874396 h 1959293"/>
              <a:gd name="connsiteX474" fmla="*/ 2185987 w 2876550"/>
              <a:gd name="connsiteY474" fmla="*/ 845821 h 1959293"/>
              <a:gd name="connsiteX475" fmla="*/ 2020252 w 2876550"/>
              <a:gd name="connsiteY475" fmla="*/ 845821 h 1959293"/>
              <a:gd name="connsiteX476" fmla="*/ 2045969 w 2876550"/>
              <a:gd name="connsiteY476" fmla="*/ 874396 h 1959293"/>
              <a:gd name="connsiteX477" fmla="*/ 2020252 w 2876550"/>
              <a:gd name="connsiteY477" fmla="*/ 902971 h 1959293"/>
              <a:gd name="connsiteX478" fmla="*/ 1994534 w 2876550"/>
              <a:gd name="connsiteY478" fmla="*/ 874396 h 1959293"/>
              <a:gd name="connsiteX479" fmla="*/ 2020252 w 2876550"/>
              <a:gd name="connsiteY479" fmla="*/ 845821 h 1959293"/>
              <a:gd name="connsiteX480" fmla="*/ 1853565 w 2876550"/>
              <a:gd name="connsiteY480" fmla="*/ 845821 h 1959293"/>
              <a:gd name="connsiteX481" fmla="*/ 1879282 w 2876550"/>
              <a:gd name="connsiteY481" fmla="*/ 874396 h 1959293"/>
              <a:gd name="connsiteX482" fmla="*/ 1853565 w 2876550"/>
              <a:gd name="connsiteY482" fmla="*/ 902971 h 1959293"/>
              <a:gd name="connsiteX483" fmla="*/ 1827847 w 2876550"/>
              <a:gd name="connsiteY483" fmla="*/ 874396 h 1959293"/>
              <a:gd name="connsiteX484" fmla="*/ 1853565 w 2876550"/>
              <a:gd name="connsiteY484" fmla="*/ 845821 h 1959293"/>
              <a:gd name="connsiteX485" fmla="*/ 1687829 w 2876550"/>
              <a:gd name="connsiteY485" fmla="*/ 845821 h 1959293"/>
              <a:gd name="connsiteX486" fmla="*/ 1713547 w 2876550"/>
              <a:gd name="connsiteY486" fmla="*/ 874396 h 1959293"/>
              <a:gd name="connsiteX487" fmla="*/ 1687829 w 2876550"/>
              <a:gd name="connsiteY487" fmla="*/ 902971 h 1959293"/>
              <a:gd name="connsiteX488" fmla="*/ 1662112 w 2876550"/>
              <a:gd name="connsiteY488" fmla="*/ 874396 h 1959293"/>
              <a:gd name="connsiteX489" fmla="*/ 1687829 w 2876550"/>
              <a:gd name="connsiteY489" fmla="*/ 845821 h 1959293"/>
              <a:gd name="connsiteX490" fmla="*/ 1521142 w 2876550"/>
              <a:gd name="connsiteY490" fmla="*/ 845821 h 1959293"/>
              <a:gd name="connsiteX491" fmla="*/ 1546860 w 2876550"/>
              <a:gd name="connsiteY491" fmla="*/ 874396 h 1959293"/>
              <a:gd name="connsiteX492" fmla="*/ 1521142 w 2876550"/>
              <a:gd name="connsiteY492" fmla="*/ 902971 h 1959293"/>
              <a:gd name="connsiteX493" fmla="*/ 1495425 w 2876550"/>
              <a:gd name="connsiteY493" fmla="*/ 874396 h 1959293"/>
              <a:gd name="connsiteX494" fmla="*/ 1521142 w 2876550"/>
              <a:gd name="connsiteY494" fmla="*/ 845821 h 1959293"/>
              <a:gd name="connsiteX495" fmla="*/ 1355407 w 2876550"/>
              <a:gd name="connsiteY495" fmla="*/ 845821 h 1959293"/>
              <a:gd name="connsiteX496" fmla="*/ 1381125 w 2876550"/>
              <a:gd name="connsiteY496" fmla="*/ 874396 h 1959293"/>
              <a:gd name="connsiteX497" fmla="*/ 1355407 w 2876550"/>
              <a:gd name="connsiteY497" fmla="*/ 902971 h 1959293"/>
              <a:gd name="connsiteX498" fmla="*/ 1329690 w 2876550"/>
              <a:gd name="connsiteY498" fmla="*/ 874396 h 1959293"/>
              <a:gd name="connsiteX499" fmla="*/ 1355407 w 2876550"/>
              <a:gd name="connsiteY499" fmla="*/ 845821 h 1959293"/>
              <a:gd name="connsiteX500" fmla="*/ 1188720 w 2876550"/>
              <a:gd name="connsiteY500" fmla="*/ 845821 h 1959293"/>
              <a:gd name="connsiteX501" fmla="*/ 1214437 w 2876550"/>
              <a:gd name="connsiteY501" fmla="*/ 874396 h 1959293"/>
              <a:gd name="connsiteX502" fmla="*/ 1188720 w 2876550"/>
              <a:gd name="connsiteY502" fmla="*/ 902971 h 1959293"/>
              <a:gd name="connsiteX503" fmla="*/ 1163002 w 2876550"/>
              <a:gd name="connsiteY503" fmla="*/ 874396 h 1959293"/>
              <a:gd name="connsiteX504" fmla="*/ 1188720 w 2876550"/>
              <a:gd name="connsiteY504" fmla="*/ 845821 h 1959293"/>
              <a:gd name="connsiteX505" fmla="*/ 1022985 w 2876550"/>
              <a:gd name="connsiteY505" fmla="*/ 845821 h 1959293"/>
              <a:gd name="connsiteX506" fmla="*/ 1048702 w 2876550"/>
              <a:gd name="connsiteY506" fmla="*/ 874396 h 1959293"/>
              <a:gd name="connsiteX507" fmla="*/ 1022985 w 2876550"/>
              <a:gd name="connsiteY507" fmla="*/ 902971 h 1959293"/>
              <a:gd name="connsiteX508" fmla="*/ 997267 w 2876550"/>
              <a:gd name="connsiteY508" fmla="*/ 874396 h 1959293"/>
              <a:gd name="connsiteX509" fmla="*/ 1022985 w 2876550"/>
              <a:gd name="connsiteY509" fmla="*/ 845821 h 1959293"/>
              <a:gd name="connsiteX510" fmla="*/ 857249 w 2876550"/>
              <a:gd name="connsiteY510" fmla="*/ 845821 h 1959293"/>
              <a:gd name="connsiteX511" fmla="*/ 882967 w 2876550"/>
              <a:gd name="connsiteY511" fmla="*/ 874396 h 1959293"/>
              <a:gd name="connsiteX512" fmla="*/ 857249 w 2876550"/>
              <a:gd name="connsiteY512" fmla="*/ 902971 h 1959293"/>
              <a:gd name="connsiteX513" fmla="*/ 831532 w 2876550"/>
              <a:gd name="connsiteY513" fmla="*/ 874396 h 1959293"/>
              <a:gd name="connsiteX514" fmla="*/ 857249 w 2876550"/>
              <a:gd name="connsiteY514" fmla="*/ 845821 h 1959293"/>
              <a:gd name="connsiteX515" fmla="*/ 690562 w 2876550"/>
              <a:gd name="connsiteY515" fmla="*/ 845821 h 1959293"/>
              <a:gd name="connsiteX516" fmla="*/ 716280 w 2876550"/>
              <a:gd name="connsiteY516" fmla="*/ 874396 h 1959293"/>
              <a:gd name="connsiteX517" fmla="*/ 690562 w 2876550"/>
              <a:gd name="connsiteY517" fmla="*/ 902971 h 1959293"/>
              <a:gd name="connsiteX518" fmla="*/ 664845 w 2876550"/>
              <a:gd name="connsiteY518" fmla="*/ 874396 h 1959293"/>
              <a:gd name="connsiteX519" fmla="*/ 690562 w 2876550"/>
              <a:gd name="connsiteY519" fmla="*/ 845821 h 1959293"/>
              <a:gd name="connsiteX520" fmla="*/ 524827 w 2876550"/>
              <a:gd name="connsiteY520" fmla="*/ 845821 h 1959293"/>
              <a:gd name="connsiteX521" fmla="*/ 550545 w 2876550"/>
              <a:gd name="connsiteY521" fmla="*/ 874396 h 1959293"/>
              <a:gd name="connsiteX522" fmla="*/ 524827 w 2876550"/>
              <a:gd name="connsiteY522" fmla="*/ 902971 h 1959293"/>
              <a:gd name="connsiteX523" fmla="*/ 499110 w 2876550"/>
              <a:gd name="connsiteY523" fmla="*/ 874396 h 1959293"/>
              <a:gd name="connsiteX524" fmla="*/ 524827 w 2876550"/>
              <a:gd name="connsiteY524" fmla="*/ 845821 h 1959293"/>
              <a:gd name="connsiteX525" fmla="*/ 358139 w 2876550"/>
              <a:gd name="connsiteY525" fmla="*/ 845821 h 1959293"/>
              <a:gd name="connsiteX526" fmla="*/ 383857 w 2876550"/>
              <a:gd name="connsiteY526" fmla="*/ 874396 h 1959293"/>
              <a:gd name="connsiteX527" fmla="*/ 358139 w 2876550"/>
              <a:gd name="connsiteY527" fmla="*/ 902971 h 1959293"/>
              <a:gd name="connsiteX528" fmla="*/ 332422 w 2876550"/>
              <a:gd name="connsiteY528" fmla="*/ 874396 h 1959293"/>
              <a:gd name="connsiteX529" fmla="*/ 358139 w 2876550"/>
              <a:gd name="connsiteY529" fmla="*/ 845821 h 1959293"/>
              <a:gd name="connsiteX530" fmla="*/ 192405 w 2876550"/>
              <a:gd name="connsiteY530" fmla="*/ 845821 h 1959293"/>
              <a:gd name="connsiteX531" fmla="*/ 218122 w 2876550"/>
              <a:gd name="connsiteY531" fmla="*/ 874396 h 1959293"/>
              <a:gd name="connsiteX532" fmla="*/ 192405 w 2876550"/>
              <a:gd name="connsiteY532" fmla="*/ 902971 h 1959293"/>
              <a:gd name="connsiteX533" fmla="*/ 166687 w 2876550"/>
              <a:gd name="connsiteY533" fmla="*/ 874396 h 1959293"/>
              <a:gd name="connsiteX534" fmla="*/ 192405 w 2876550"/>
              <a:gd name="connsiteY534" fmla="*/ 845821 h 1959293"/>
              <a:gd name="connsiteX535" fmla="*/ 25718 w 2876550"/>
              <a:gd name="connsiteY535" fmla="*/ 845821 h 1959293"/>
              <a:gd name="connsiteX536" fmla="*/ 51435 w 2876550"/>
              <a:gd name="connsiteY536" fmla="*/ 874396 h 1959293"/>
              <a:gd name="connsiteX537" fmla="*/ 25718 w 2876550"/>
              <a:gd name="connsiteY537" fmla="*/ 902971 h 1959293"/>
              <a:gd name="connsiteX538" fmla="*/ 0 w 2876550"/>
              <a:gd name="connsiteY538" fmla="*/ 874396 h 1959293"/>
              <a:gd name="connsiteX539" fmla="*/ 25718 w 2876550"/>
              <a:gd name="connsiteY539" fmla="*/ 845821 h 1959293"/>
              <a:gd name="connsiteX540" fmla="*/ 2850832 w 2876550"/>
              <a:gd name="connsiteY540" fmla="*/ 634365 h 1959293"/>
              <a:gd name="connsiteX541" fmla="*/ 2876550 w 2876550"/>
              <a:gd name="connsiteY541" fmla="*/ 662940 h 1959293"/>
              <a:gd name="connsiteX542" fmla="*/ 2850832 w 2876550"/>
              <a:gd name="connsiteY542" fmla="*/ 691515 h 1959293"/>
              <a:gd name="connsiteX543" fmla="*/ 2825115 w 2876550"/>
              <a:gd name="connsiteY543" fmla="*/ 662940 h 1959293"/>
              <a:gd name="connsiteX544" fmla="*/ 2850832 w 2876550"/>
              <a:gd name="connsiteY544" fmla="*/ 634365 h 1959293"/>
              <a:gd name="connsiteX545" fmla="*/ 2684144 w 2876550"/>
              <a:gd name="connsiteY545" fmla="*/ 634365 h 1959293"/>
              <a:gd name="connsiteX546" fmla="*/ 2709862 w 2876550"/>
              <a:gd name="connsiteY546" fmla="*/ 662940 h 1959293"/>
              <a:gd name="connsiteX547" fmla="*/ 2684144 w 2876550"/>
              <a:gd name="connsiteY547" fmla="*/ 691515 h 1959293"/>
              <a:gd name="connsiteX548" fmla="*/ 2658427 w 2876550"/>
              <a:gd name="connsiteY548" fmla="*/ 662940 h 1959293"/>
              <a:gd name="connsiteX549" fmla="*/ 2684144 w 2876550"/>
              <a:gd name="connsiteY549" fmla="*/ 634365 h 1959293"/>
              <a:gd name="connsiteX550" fmla="*/ 2518409 w 2876550"/>
              <a:gd name="connsiteY550" fmla="*/ 634365 h 1959293"/>
              <a:gd name="connsiteX551" fmla="*/ 2544127 w 2876550"/>
              <a:gd name="connsiteY551" fmla="*/ 662940 h 1959293"/>
              <a:gd name="connsiteX552" fmla="*/ 2518409 w 2876550"/>
              <a:gd name="connsiteY552" fmla="*/ 691515 h 1959293"/>
              <a:gd name="connsiteX553" fmla="*/ 2492692 w 2876550"/>
              <a:gd name="connsiteY553" fmla="*/ 662940 h 1959293"/>
              <a:gd name="connsiteX554" fmla="*/ 2518409 w 2876550"/>
              <a:gd name="connsiteY554" fmla="*/ 634365 h 1959293"/>
              <a:gd name="connsiteX555" fmla="*/ 2352674 w 2876550"/>
              <a:gd name="connsiteY555" fmla="*/ 634365 h 1959293"/>
              <a:gd name="connsiteX556" fmla="*/ 2378392 w 2876550"/>
              <a:gd name="connsiteY556" fmla="*/ 662940 h 1959293"/>
              <a:gd name="connsiteX557" fmla="*/ 2352674 w 2876550"/>
              <a:gd name="connsiteY557" fmla="*/ 691515 h 1959293"/>
              <a:gd name="connsiteX558" fmla="*/ 2326957 w 2876550"/>
              <a:gd name="connsiteY558" fmla="*/ 662940 h 1959293"/>
              <a:gd name="connsiteX559" fmla="*/ 2352674 w 2876550"/>
              <a:gd name="connsiteY559" fmla="*/ 634365 h 1959293"/>
              <a:gd name="connsiteX560" fmla="*/ 2185987 w 2876550"/>
              <a:gd name="connsiteY560" fmla="*/ 634365 h 1959293"/>
              <a:gd name="connsiteX561" fmla="*/ 2211705 w 2876550"/>
              <a:gd name="connsiteY561" fmla="*/ 662940 h 1959293"/>
              <a:gd name="connsiteX562" fmla="*/ 2185987 w 2876550"/>
              <a:gd name="connsiteY562" fmla="*/ 691515 h 1959293"/>
              <a:gd name="connsiteX563" fmla="*/ 2160270 w 2876550"/>
              <a:gd name="connsiteY563" fmla="*/ 662940 h 1959293"/>
              <a:gd name="connsiteX564" fmla="*/ 2185987 w 2876550"/>
              <a:gd name="connsiteY564" fmla="*/ 634365 h 1959293"/>
              <a:gd name="connsiteX565" fmla="*/ 2020252 w 2876550"/>
              <a:gd name="connsiteY565" fmla="*/ 634365 h 1959293"/>
              <a:gd name="connsiteX566" fmla="*/ 2045969 w 2876550"/>
              <a:gd name="connsiteY566" fmla="*/ 662940 h 1959293"/>
              <a:gd name="connsiteX567" fmla="*/ 2020252 w 2876550"/>
              <a:gd name="connsiteY567" fmla="*/ 691515 h 1959293"/>
              <a:gd name="connsiteX568" fmla="*/ 1994534 w 2876550"/>
              <a:gd name="connsiteY568" fmla="*/ 662940 h 1959293"/>
              <a:gd name="connsiteX569" fmla="*/ 2020252 w 2876550"/>
              <a:gd name="connsiteY569" fmla="*/ 634365 h 1959293"/>
              <a:gd name="connsiteX570" fmla="*/ 1853565 w 2876550"/>
              <a:gd name="connsiteY570" fmla="*/ 634365 h 1959293"/>
              <a:gd name="connsiteX571" fmla="*/ 1879282 w 2876550"/>
              <a:gd name="connsiteY571" fmla="*/ 662940 h 1959293"/>
              <a:gd name="connsiteX572" fmla="*/ 1853565 w 2876550"/>
              <a:gd name="connsiteY572" fmla="*/ 691515 h 1959293"/>
              <a:gd name="connsiteX573" fmla="*/ 1827847 w 2876550"/>
              <a:gd name="connsiteY573" fmla="*/ 662940 h 1959293"/>
              <a:gd name="connsiteX574" fmla="*/ 1853565 w 2876550"/>
              <a:gd name="connsiteY574" fmla="*/ 634365 h 1959293"/>
              <a:gd name="connsiteX575" fmla="*/ 1687829 w 2876550"/>
              <a:gd name="connsiteY575" fmla="*/ 634365 h 1959293"/>
              <a:gd name="connsiteX576" fmla="*/ 1713547 w 2876550"/>
              <a:gd name="connsiteY576" fmla="*/ 662940 h 1959293"/>
              <a:gd name="connsiteX577" fmla="*/ 1687829 w 2876550"/>
              <a:gd name="connsiteY577" fmla="*/ 691515 h 1959293"/>
              <a:gd name="connsiteX578" fmla="*/ 1662112 w 2876550"/>
              <a:gd name="connsiteY578" fmla="*/ 662940 h 1959293"/>
              <a:gd name="connsiteX579" fmla="*/ 1687829 w 2876550"/>
              <a:gd name="connsiteY579" fmla="*/ 634365 h 1959293"/>
              <a:gd name="connsiteX580" fmla="*/ 1521142 w 2876550"/>
              <a:gd name="connsiteY580" fmla="*/ 634365 h 1959293"/>
              <a:gd name="connsiteX581" fmla="*/ 1546860 w 2876550"/>
              <a:gd name="connsiteY581" fmla="*/ 662940 h 1959293"/>
              <a:gd name="connsiteX582" fmla="*/ 1521142 w 2876550"/>
              <a:gd name="connsiteY582" fmla="*/ 691515 h 1959293"/>
              <a:gd name="connsiteX583" fmla="*/ 1495425 w 2876550"/>
              <a:gd name="connsiteY583" fmla="*/ 662940 h 1959293"/>
              <a:gd name="connsiteX584" fmla="*/ 1521142 w 2876550"/>
              <a:gd name="connsiteY584" fmla="*/ 634365 h 1959293"/>
              <a:gd name="connsiteX585" fmla="*/ 1355407 w 2876550"/>
              <a:gd name="connsiteY585" fmla="*/ 634365 h 1959293"/>
              <a:gd name="connsiteX586" fmla="*/ 1381125 w 2876550"/>
              <a:gd name="connsiteY586" fmla="*/ 662940 h 1959293"/>
              <a:gd name="connsiteX587" fmla="*/ 1355407 w 2876550"/>
              <a:gd name="connsiteY587" fmla="*/ 691515 h 1959293"/>
              <a:gd name="connsiteX588" fmla="*/ 1329690 w 2876550"/>
              <a:gd name="connsiteY588" fmla="*/ 662940 h 1959293"/>
              <a:gd name="connsiteX589" fmla="*/ 1355407 w 2876550"/>
              <a:gd name="connsiteY589" fmla="*/ 634365 h 1959293"/>
              <a:gd name="connsiteX590" fmla="*/ 1188720 w 2876550"/>
              <a:gd name="connsiteY590" fmla="*/ 634365 h 1959293"/>
              <a:gd name="connsiteX591" fmla="*/ 1214437 w 2876550"/>
              <a:gd name="connsiteY591" fmla="*/ 662940 h 1959293"/>
              <a:gd name="connsiteX592" fmla="*/ 1188720 w 2876550"/>
              <a:gd name="connsiteY592" fmla="*/ 691515 h 1959293"/>
              <a:gd name="connsiteX593" fmla="*/ 1163002 w 2876550"/>
              <a:gd name="connsiteY593" fmla="*/ 662940 h 1959293"/>
              <a:gd name="connsiteX594" fmla="*/ 1188720 w 2876550"/>
              <a:gd name="connsiteY594" fmla="*/ 634365 h 1959293"/>
              <a:gd name="connsiteX595" fmla="*/ 1022985 w 2876550"/>
              <a:gd name="connsiteY595" fmla="*/ 634365 h 1959293"/>
              <a:gd name="connsiteX596" fmla="*/ 1048702 w 2876550"/>
              <a:gd name="connsiteY596" fmla="*/ 662940 h 1959293"/>
              <a:gd name="connsiteX597" fmla="*/ 1022985 w 2876550"/>
              <a:gd name="connsiteY597" fmla="*/ 691515 h 1959293"/>
              <a:gd name="connsiteX598" fmla="*/ 997267 w 2876550"/>
              <a:gd name="connsiteY598" fmla="*/ 662940 h 1959293"/>
              <a:gd name="connsiteX599" fmla="*/ 1022985 w 2876550"/>
              <a:gd name="connsiteY599" fmla="*/ 634365 h 1959293"/>
              <a:gd name="connsiteX600" fmla="*/ 857249 w 2876550"/>
              <a:gd name="connsiteY600" fmla="*/ 634365 h 1959293"/>
              <a:gd name="connsiteX601" fmla="*/ 882967 w 2876550"/>
              <a:gd name="connsiteY601" fmla="*/ 662940 h 1959293"/>
              <a:gd name="connsiteX602" fmla="*/ 857249 w 2876550"/>
              <a:gd name="connsiteY602" fmla="*/ 691515 h 1959293"/>
              <a:gd name="connsiteX603" fmla="*/ 831532 w 2876550"/>
              <a:gd name="connsiteY603" fmla="*/ 662940 h 1959293"/>
              <a:gd name="connsiteX604" fmla="*/ 857249 w 2876550"/>
              <a:gd name="connsiteY604" fmla="*/ 634365 h 1959293"/>
              <a:gd name="connsiteX605" fmla="*/ 690562 w 2876550"/>
              <a:gd name="connsiteY605" fmla="*/ 634365 h 1959293"/>
              <a:gd name="connsiteX606" fmla="*/ 716280 w 2876550"/>
              <a:gd name="connsiteY606" fmla="*/ 662940 h 1959293"/>
              <a:gd name="connsiteX607" fmla="*/ 690562 w 2876550"/>
              <a:gd name="connsiteY607" fmla="*/ 691515 h 1959293"/>
              <a:gd name="connsiteX608" fmla="*/ 664845 w 2876550"/>
              <a:gd name="connsiteY608" fmla="*/ 662940 h 1959293"/>
              <a:gd name="connsiteX609" fmla="*/ 690562 w 2876550"/>
              <a:gd name="connsiteY609" fmla="*/ 634365 h 1959293"/>
              <a:gd name="connsiteX610" fmla="*/ 524827 w 2876550"/>
              <a:gd name="connsiteY610" fmla="*/ 634365 h 1959293"/>
              <a:gd name="connsiteX611" fmla="*/ 550545 w 2876550"/>
              <a:gd name="connsiteY611" fmla="*/ 662940 h 1959293"/>
              <a:gd name="connsiteX612" fmla="*/ 524827 w 2876550"/>
              <a:gd name="connsiteY612" fmla="*/ 691515 h 1959293"/>
              <a:gd name="connsiteX613" fmla="*/ 499110 w 2876550"/>
              <a:gd name="connsiteY613" fmla="*/ 662940 h 1959293"/>
              <a:gd name="connsiteX614" fmla="*/ 524827 w 2876550"/>
              <a:gd name="connsiteY614" fmla="*/ 634365 h 1959293"/>
              <a:gd name="connsiteX615" fmla="*/ 358139 w 2876550"/>
              <a:gd name="connsiteY615" fmla="*/ 634365 h 1959293"/>
              <a:gd name="connsiteX616" fmla="*/ 383857 w 2876550"/>
              <a:gd name="connsiteY616" fmla="*/ 662940 h 1959293"/>
              <a:gd name="connsiteX617" fmla="*/ 358139 w 2876550"/>
              <a:gd name="connsiteY617" fmla="*/ 691515 h 1959293"/>
              <a:gd name="connsiteX618" fmla="*/ 332422 w 2876550"/>
              <a:gd name="connsiteY618" fmla="*/ 662940 h 1959293"/>
              <a:gd name="connsiteX619" fmla="*/ 358139 w 2876550"/>
              <a:gd name="connsiteY619" fmla="*/ 634365 h 1959293"/>
              <a:gd name="connsiteX620" fmla="*/ 192405 w 2876550"/>
              <a:gd name="connsiteY620" fmla="*/ 634365 h 1959293"/>
              <a:gd name="connsiteX621" fmla="*/ 218122 w 2876550"/>
              <a:gd name="connsiteY621" fmla="*/ 662940 h 1959293"/>
              <a:gd name="connsiteX622" fmla="*/ 192405 w 2876550"/>
              <a:gd name="connsiteY622" fmla="*/ 691515 h 1959293"/>
              <a:gd name="connsiteX623" fmla="*/ 166687 w 2876550"/>
              <a:gd name="connsiteY623" fmla="*/ 662940 h 1959293"/>
              <a:gd name="connsiteX624" fmla="*/ 192405 w 2876550"/>
              <a:gd name="connsiteY624" fmla="*/ 634365 h 1959293"/>
              <a:gd name="connsiteX625" fmla="*/ 25718 w 2876550"/>
              <a:gd name="connsiteY625" fmla="*/ 634365 h 1959293"/>
              <a:gd name="connsiteX626" fmla="*/ 51435 w 2876550"/>
              <a:gd name="connsiteY626" fmla="*/ 662940 h 1959293"/>
              <a:gd name="connsiteX627" fmla="*/ 25718 w 2876550"/>
              <a:gd name="connsiteY627" fmla="*/ 691515 h 1959293"/>
              <a:gd name="connsiteX628" fmla="*/ 0 w 2876550"/>
              <a:gd name="connsiteY628" fmla="*/ 662940 h 1959293"/>
              <a:gd name="connsiteX629" fmla="*/ 25718 w 2876550"/>
              <a:gd name="connsiteY629" fmla="*/ 634365 h 1959293"/>
              <a:gd name="connsiteX630" fmla="*/ 2850832 w 2876550"/>
              <a:gd name="connsiteY630" fmla="*/ 422911 h 1959293"/>
              <a:gd name="connsiteX631" fmla="*/ 2876550 w 2876550"/>
              <a:gd name="connsiteY631" fmla="*/ 451486 h 1959293"/>
              <a:gd name="connsiteX632" fmla="*/ 2850832 w 2876550"/>
              <a:gd name="connsiteY632" fmla="*/ 480061 h 1959293"/>
              <a:gd name="connsiteX633" fmla="*/ 2825115 w 2876550"/>
              <a:gd name="connsiteY633" fmla="*/ 451486 h 1959293"/>
              <a:gd name="connsiteX634" fmla="*/ 2850832 w 2876550"/>
              <a:gd name="connsiteY634" fmla="*/ 422911 h 1959293"/>
              <a:gd name="connsiteX635" fmla="*/ 2684144 w 2876550"/>
              <a:gd name="connsiteY635" fmla="*/ 422911 h 1959293"/>
              <a:gd name="connsiteX636" fmla="*/ 2709862 w 2876550"/>
              <a:gd name="connsiteY636" fmla="*/ 451486 h 1959293"/>
              <a:gd name="connsiteX637" fmla="*/ 2684144 w 2876550"/>
              <a:gd name="connsiteY637" fmla="*/ 480061 h 1959293"/>
              <a:gd name="connsiteX638" fmla="*/ 2658427 w 2876550"/>
              <a:gd name="connsiteY638" fmla="*/ 451486 h 1959293"/>
              <a:gd name="connsiteX639" fmla="*/ 2684144 w 2876550"/>
              <a:gd name="connsiteY639" fmla="*/ 422911 h 1959293"/>
              <a:gd name="connsiteX640" fmla="*/ 2518409 w 2876550"/>
              <a:gd name="connsiteY640" fmla="*/ 422911 h 1959293"/>
              <a:gd name="connsiteX641" fmla="*/ 2544127 w 2876550"/>
              <a:gd name="connsiteY641" fmla="*/ 451486 h 1959293"/>
              <a:gd name="connsiteX642" fmla="*/ 2518409 w 2876550"/>
              <a:gd name="connsiteY642" fmla="*/ 480061 h 1959293"/>
              <a:gd name="connsiteX643" fmla="*/ 2492692 w 2876550"/>
              <a:gd name="connsiteY643" fmla="*/ 451486 h 1959293"/>
              <a:gd name="connsiteX644" fmla="*/ 2518409 w 2876550"/>
              <a:gd name="connsiteY644" fmla="*/ 422911 h 1959293"/>
              <a:gd name="connsiteX645" fmla="*/ 2352674 w 2876550"/>
              <a:gd name="connsiteY645" fmla="*/ 422911 h 1959293"/>
              <a:gd name="connsiteX646" fmla="*/ 2378392 w 2876550"/>
              <a:gd name="connsiteY646" fmla="*/ 451486 h 1959293"/>
              <a:gd name="connsiteX647" fmla="*/ 2352674 w 2876550"/>
              <a:gd name="connsiteY647" fmla="*/ 480061 h 1959293"/>
              <a:gd name="connsiteX648" fmla="*/ 2326957 w 2876550"/>
              <a:gd name="connsiteY648" fmla="*/ 451486 h 1959293"/>
              <a:gd name="connsiteX649" fmla="*/ 2352674 w 2876550"/>
              <a:gd name="connsiteY649" fmla="*/ 422911 h 1959293"/>
              <a:gd name="connsiteX650" fmla="*/ 2185987 w 2876550"/>
              <a:gd name="connsiteY650" fmla="*/ 422911 h 1959293"/>
              <a:gd name="connsiteX651" fmla="*/ 2211705 w 2876550"/>
              <a:gd name="connsiteY651" fmla="*/ 451486 h 1959293"/>
              <a:gd name="connsiteX652" fmla="*/ 2185987 w 2876550"/>
              <a:gd name="connsiteY652" fmla="*/ 480061 h 1959293"/>
              <a:gd name="connsiteX653" fmla="*/ 2160270 w 2876550"/>
              <a:gd name="connsiteY653" fmla="*/ 451486 h 1959293"/>
              <a:gd name="connsiteX654" fmla="*/ 2185987 w 2876550"/>
              <a:gd name="connsiteY654" fmla="*/ 422911 h 1959293"/>
              <a:gd name="connsiteX655" fmla="*/ 2020252 w 2876550"/>
              <a:gd name="connsiteY655" fmla="*/ 422911 h 1959293"/>
              <a:gd name="connsiteX656" fmla="*/ 2045969 w 2876550"/>
              <a:gd name="connsiteY656" fmla="*/ 451486 h 1959293"/>
              <a:gd name="connsiteX657" fmla="*/ 2020252 w 2876550"/>
              <a:gd name="connsiteY657" fmla="*/ 480061 h 1959293"/>
              <a:gd name="connsiteX658" fmla="*/ 1994534 w 2876550"/>
              <a:gd name="connsiteY658" fmla="*/ 451486 h 1959293"/>
              <a:gd name="connsiteX659" fmla="*/ 2020252 w 2876550"/>
              <a:gd name="connsiteY659" fmla="*/ 422911 h 1959293"/>
              <a:gd name="connsiteX660" fmla="*/ 1853565 w 2876550"/>
              <a:gd name="connsiteY660" fmla="*/ 422911 h 1959293"/>
              <a:gd name="connsiteX661" fmla="*/ 1879282 w 2876550"/>
              <a:gd name="connsiteY661" fmla="*/ 451486 h 1959293"/>
              <a:gd name="connsiteX662" fmla="*/ 1853565 w 2876550"/>
              <a:gd name="connsiteY662" fmla="*/ 480061 h 1959293"/>
              <a:gd name="connsiteX663" fmla="*/ 1827847 w 2876550"/>
              <a:gd name="connsiteY663" fmla="*/ 451486 h 1959293"/>
              <a:gd name="connsiteX664" fmla="*/ 1853565 w 2876550"/>
              <a:gd name="connsiteY664" fmla="*/ 422911 h 1959293"/>
              <a:gd name="connsiteX665" fmla="*/ 1687829 w 2876550"/>
              <a:gd name="connsiteY665" fmla="*/ 422911 h 1959293"/>
              <a:gd name="connsiteX666" fmla="*/ 1713547 w 2876550"/>
              <a:gd name="connsiteY666" fmla="*/ 451486 h 1959293"/>
              <a:gd name="connsiteX667" fmla="*/ 1687829 w 2876550"/>
              <a:gd name="connsiteY667" fmla="*/ 480061 h 1959293"/>
              <a:gd name="connsiteX668" fmla="*/ 1662112 w 2876550"/>
              <a:gd name="connsiteY668" fmla="*/ 451486 h 1959293"/>
              <a:gd name="connsiteX669" fmla="*/ 1687829 w 2876550"/>
              <a:gd name="connsiteY669" fmla="*/ 422911 h 1959293"/>
              <a:gd name="connsiteX670" fmla="*/ 1521142 w 2876550"/>
              <a:gd name="connsiteY670" fmla="*/ 422911 h 1959293"/>
              <a:gd name="connsiteX671" fmla="*/ 1546860 w 2876550"/>
              <a:gd name="connsiteY671" fmla="*/ 451486 h 1959293"/>
              <a:gd name="connsiteX672" fmla="*/ 1521142 w 2876550"/>
              <a:gd name="connsiteY672" fmla="*/ 480061 h 1959293"/>
              <a:gd name="connsiteX673" fmla="*/ 1495425 w 2876550"/>
              <a:gd name="connsiteY673" fmla="*/ 451486 h 1959293"/>
              <a:gd name="connsiteX674" fmla="*/ 1521142 w 2876550"/>
              <a:gd name="connsiteY674" fmla="*/ 422911 h 1959293"/>
              <a:gd name="connsiteX675" fmla="*/ 1355407 w 2876550"/>
              <a:gd name="connsiteY675" fmla="*/ 422911 h 1959293"/>
              <a:gd name="connsiteX676" fmla="*/ 1381125 w 2876550"/>
              <a:gd name="connsiteY676" fmla="*/ 451486 h 1959293"/>
              <a:gd name="connsiteX677" fmla="*/ 1355407 w 2876550"/>
              <a:gd name="connsiteY677" fmla="*/ 480061 h 1959293"/>
              <a:gd name="connsiteX678" fmla="*/ 1329690 w 2876550"/>
              <a:gd name="connsiteY678" fmla="*/ 451486 h 1959293"/>
              <a:gd name="connsiteX679" fmla="*/ 1355407 w 2876550"/>
              <a:gd name="connsiteY679" fmla="*/ 422911 h 1959293"/>
              <a:gd name="connsiteX680" fmla="*/ 1188720 w 2876550"/>
              <a:gd name="connsiteY680" fmla="*/ 422911 h 1959293"/>
              <a:gd name="connsiteX681" fmla="*/ 1214437 w 2876550"/>
              <a:gd name="connsiteY681" fmla="*/ 451486 h 1959293"/>
              <a:gd name="connsiteX682" fmla="*/ 1188720 w 2876550"/>
              <a:gd name="connsiteY682" fmla="*/ 480061 h 1959293"/>
              <a:gd name="connsiteX683" fmla="*/ 1163002 w 2876550"/>
              <a:gd name="connsiteY683" fmla="*/ 451486 h 1959293"/>
              <a:gd name="connsiteX684" fmla="*/ 1188720 w 2876550"/>
              <a:gd name="connsiteY684" fmla="*/ 422911 h 1959293"/>
              <a:gd name="connsiteX685" fmla="*/ 1022985 w 2876550"/>
              <a:gd name="connsiteY685" fmla="*/ 422911 h 1959293"/>
              <a:gd name="connsiteX686" fmla="*/ 1048702 w 2876550"/>
              <a:gd name="connsiteY686" fmla="*/ 451486 h 1959293"/>
              <a:gd name="connsiteX687" fmla="*/ 1022985 w 2876550"/>
              <a:gd name="connsiteY687" fmla="*/ 480061 h 1959293"/>
              <a:gd name="connsiteX688" fmla="*/ 997267 w 2876550"/>
              <a:gd name="connsiteY688" fmla="*/ 451486 h 1959293"/>
              <a:gd name="connsiteX689" fmla="*/ 1022985 w 2876550"/>
              <a:gd name="connsiteY689" fmla="*/ 422911 h 1959293"/>
              <a:gd name="connsiteX690" fmla="*/ 857249 w 2876550"/>
              <a:gd name="connsiteY690" fmla="*/ 422911 h 1959293"/>
              <a:gd name="connsiteX691" fmla="*/ 882967 w 2876550"/>
              <a:gd name="connsiteY691" fmla="*/ 451486 h 1959293"/>
              <a:gd name="connsiteX692" fmla="*/ 857249 w 2876550"/>
              <a:gd name="connsiteY692" fmla="*/ 480061 h 1959293"/>
              <a:gd name="connsiteX693" fmla="*/ 831532 w 2876550"/>
              <a:gd name="connsiteY693" fmla="*/ 451486 h 1959293"/>
              <a:gd name="connsiteX694" fmla="*/ 857249 w 2876550"/>
              <a:gd name="connsiteY694" fmla="*/ 422911 h 1959293"/>
              <a:gd name="connsiteX695" fmla="*/ 690562 w 2876550"/>
              <a:gd name="connsiteY695" fmla="*/ 422911 h 1959293"/>
              <a:gd name="connsiteX696" fmla="*/ 716280 w 2876550"/>
              <a:gd name="connsiteY696" fmla="*/ 451486 h 1959293"/>
              <a:gd name="connsiteX697" fmla="*/ 690562 w 2876550"/>
              <a:gd name="connsiteY697" fmla="*/ 480061 h 1959293"/>
              <a:gd name="connsiteX698" fmla="*/ 664845 w 2876550"/>
              <a:gd name="connsiteY698" fmla="*/ 451486 h 1959293"/>
              <a:gd name="connsiteX699" fmla="*/ 690562 w 2876550"/>
              <a:gd name="connsiteY699" fmla="*/ 422911 h 1959293"/>
              <a:gd name="connsiteX700" fmla="*/ 524827 w 2876550"/>
              <a:gd name="connsiteY700" fmla="*/ 422911 h 1959293"/>
              <a:gd name="connsiteX701" fmla="*/ 550545 w 2876550"/>
              <a:gd name="connsiteY701" fmla="*/ 451486 h 1959293"/>
              <a:gd name="connsiteX702" fmla="*/ 524827 w 2876550"/>
              <a:gd name="connsiteY702" fmla="*/ 480061 h 1959293"/>
              <a:gd name="connsiteX703" fmla="*/ 499110 w 2876550"/>
              <a:gd name="connsiteY703" fmla="*/ 451486 h 1959293"/>
              <a:gd name="connsiteX704" fmla="*/ 524827 w 2876550"/>
              <a:gd name="connsiteY704" fmla="*/ 422911 h 1959293"/>
              <a:gd name="connsiteX705" fmla="*/ 358139 w 2876550"/>
              <a:gd name="connsiteY705" fmla="*/ 422911 h 1959293"/>
              <a:gd name="connsiteX706" fmla="*/ 383857 w 2876550"/>
              <a:gd name="connsiteY706" fmla="*/ 451486 h 1959293"/>
              <a:gd name="connsiteX707" fmla="*/ 358139 w 2876550"/>
              <a:gd name="connsiteY707" fmla="*/ 480061 h 1959293"/>
              <a:gd name="connsiteX708" fmla="*/ 332422 w 2876550"/>
              <a:gd name="connsiteY708" fmla="*/ 451486 h 1959293"/>
              <a:gd name="connsiteX709" fmla="*/ 358139 w 2876550"/>
              <a:gd name="connsiteY709" fmla="*/ 422911 h 1959293"/>
              <a:gd name="connsiteX710" fmla="*/ 192405 w 2876550"/>
              <a:gd name="connsiteY710" fmla="*/ 422911 h 1959293"/>
              <a:gd name="connsiteX711" fmla="*/ 218122 w 2876550"/>
              <a:gd name="connsiteY711" fmla="*/ 451486 h 1959293"/>
              <a:gd name="connsiteX712" fmla="*/ 192405 w 2876550"/>
              <a:gd name="connsiteY712" fmla="*/ 480061 h 1959293"/>
              <a:gd name="connsiteX713" fmla="*/ 166687 w 2876550"/>
              <a:gd name="connsiteY713" fmla="*/ 451486 h 1959293"/>
              <a:gd name="connsiteX714" fmla="*/ 192405 w 2876550"/>
              <a:gd name="connsiteY714" fmla="*/ 422911 h 1959293"/>
              <a:gd name="connsiteX715" fmla="*/ 25718 w 2876550"/>
              <a:gd name="connsiteY715" fmla="*/ 422911 h 1959293"/>
              <a:gd name="connsiteX716" fmla="*/ 51435 w 2876550"/>
              <a:gd name="connsiteY716" fmla="*/ 451486 h 1959293"/>
              <a:gd name="connsiteX717" fmla="*/ 25718 w 2876550"/>
              <a:gd name="connsiteY717" fmla="*/ 480061 h 1959293"/>
              <a:gd name="connsiteX718" fmla="*/ 0 w 2876550"/>
              <a:gd name="connsiteY718" fmla="*/ 451486 h 1959293"/>
              <a:gd name="connsiteX719" fmla="*/ 25718 w 2876550"/>
              <a:gd name="connsiteY719" fmla="*/ 422911 h 1959293"/>
              <a:gd name="connsiteX720" fmla="*/ 2850832 w 2876550"/>
              <a:gd name="connsiteY720" fmla="*/ 211456 h 1959293"/>
              <a:gd name="connsiteX721" fmla="*/ 2876550 w 2876550"/>
              <a:gd name="connsiteY721" fmla="*/ 240031 h 1959293"/>
              <a:gd name="connsiteX722" fmla="*/ 2850832 w 2876550"/>
              <a:gd name="connsiteY722" fmla="*/ 268606 h 1959293"/>
              <a:gd name="connsiteX723" fmla="*/ 2825115 w 2876550"/>
              <a:gd name="connsiteY723" fmla="*/ 240031 h 1959293"/>
              <a:gd name="connsiteX724" fmla="*/ 2850832 w 2876550"/>
              <a:gd name="connsiteY724" fmla="*/ 211456 h 1959293"/>
              <a:gd name="connsiteX725" fmla="*/ 2684144 w 2876550"/>
              <a:gd name="connsiteY725" fmla="*/ 211456 h 1959293"/>
              <a:gd name="connsiteX726" fmla="*/ 2709862 w 2876550"/>
              <a:gd name="connsiteY726" fmla="*/ 240031 h 1959293"/>
              <a:gd name="connsiteX727" fmla="*/ 2684144 w 2876550"/>
              <a:gd name="connsiteY727" fmla="*/ 268606 h 1959293"/>
              <a:gd name="connsiteX728" fmla="*/ 2658427 w 2876550"/>
              <a:gd name="connsiteY728" fmla="*/ 240031 h 1959293"/>
              <a:gd name="connsiteX729" fmla="*/ 2684144 w 2876550"/>
              <a:gd name="connsiteY729" fmla="*/ 211456 h 1959293"/>
              <a:gd name="connsiteX730" fmla="*/ 2518409 w 2876550"/>
              <a:gd name="connsiteY730" fmla="*/ 211456 h 1959293"/>
              <a:gd name="connsiteX731" fmla="*/ 2544127 w 2876550"/>
              <a:gd name="connsiteY731" fmla="*/ 240031 h 1959293"/>
              <a:gd name="connsiteX732" fmla="*/ 2518409 w 2876550"/>
              <a:gd name="connsiteY732" fmla="*/ 268606 h 1959293"/>
              <a:gd name="connsiteX733" fmla="*/ 2492692 w 2876550"/>
              <a:gd name="connsiteY733" fmla="*/ 240031 h 1959293"/>
              <a:gd name="connsiteX734" fmla="*/ 2518409 w 2876550"/>
              <a:gd name="connsiteY734" fmla="*/ 211456 h 1959293"/>
              <a:gd name="connsiteX735" fmla="*/ 2352674 w 2876550"/>
              <a:gd name="connsiteY735" fmla="*/ 211456 h 1959293"/>
              <a:gd name="connsiteX736" fmla="*/ 2378392 w 2876550"/>
              <a:gd name="connsiteY736" fmla="*/ 240031 h 1959293"/>
              <a:gd name="connsiteX737" fmla="*/ 2352674 w 2876550"/>
              <a:gd name="connsiteY737" fmla="*/ 268606 h 1959293"/>
              <a:gd name="connsiteX738" fmla="*/ 2326957 w 2876550"/>
              <a:gd name="connsiteY738" fmla="*/ 240031 h 1959293"/>
              <a:gd name="connsiteX739" fmla="*/ 2352674 w 2876550"/>
              <a:gd name="connsiteY739" fmla="*/ 211456 h 1959293"/>
              <a:gd name="connsiteX740" fmla="*/ 2185987 w 2876550"/>
              <a:gd name="connsiteY740" fmla="*/ 211456 h 1959293"/>
              <a:gd name="connsiteX741" fmla="*/ 2211705 w 2876550"/>
              <a:gd name="connsiteY741" fmla="*/ 240031 h 1959293"/>
              <a:gd name="connsiteX742" fmla="*/ 2185987 w 2876550"/>
              <a:gd name="connsiteY742" fmla="*/ 268606 h 1959293"/>
              <a:gd name="connsiteX743" fmla="*/ 2160270 w 2876550"/>
              <a:gd name="connsiteY743" fmla="*/ 240031 h 1959293"/>
              <a:gd name="connsiteX744" fmla="*/ 2185987 w 2876550"/>
              <a:gd name="connsiteY744" fmla="*/ 211456 h 1959293"/>
              <a:gd name="connsiteX745" fmla="*/ 2020252 w 2876550"/>
              <a:gd name="connsiteY745" fmla="*/ 211456 h 1959293"/>
              <a:gd name="connsiteX746" fmla="*/ 2045969 w 2876550"/>
              <a:gd name="connsiteY746" fmla="*/ 240031 h 1959293"/>
              <a:gd name="connsiteX747" fmla="*/ 2020252 w 2876550"/>
              <a:gd name="connsiteY747" fmla="*/ 268606 h 1959293"/>
              <a:gd name="connsiteX748" fmla="*/ 1994534 w 2876550"/>
              <a:gd name="connsiteY748" fmla="*/ 240031 h 1959293"/>
              <a:gd name="connsiteX749" fmla="*/ 2020252 w 2876550"/>
              <a:gd name="connsiteY749" fmla="*/ 211456 h 1959293"/>
              <a:gd name="connsiteX750" fmla="*/ 1853565 w 2876550"/>
              <a:gd name="connsiteY750" fmla="*/ 211456 h 1959293"/>
              <a:gd name="connsiteX751" fmla="*/ 1879282 w 2876550"/>
              <a:gd name="connsiteY751" fmla="*/ 240031 h 1959293"/>
              <a:gd name="connsiteX752" fmla="*/ 1853565 w 2876550"/>
              <a:gd name="connsiteY752" fmla="*/ 268606 h 1959293"/>
              <a:gd name="connsiteX753" fmla="*/ 1827847 w 2876550"/>
              <a:gd name="connsiteY753" fmla="*/ 240031 h 1959293"/>
              <a:gd name="connsiteX754" fmla="*/ 1853565 w 2876550"/>
              <a:gd name="connsiteY754" fmla="*/ 211456 h 1959293"/>
              <a:gd name="connsiteX755" fmla="*/ 1687829 w 2876550"/>
              <a:gd name="connsiteY755" fmla="*/ 211456 h 1959293"/>
              <a:gd name="connsiteX756" fmla="*/ 1713547 w 2876550"/>
              <a:gd name="connsiteY756" fmla="*/ 240031 h 1959293"/>
              <a:gd name="connsiteX757" fmla="*/ 1687829 w 2876550"/>
              <a:gd name="connsiteY757" fmla="*/ 268606 h 1959293"/>
              <a:gd name="connsiteX758" fmla="*/ 1662112 w 2876550"/>
              <a:gd name="connsiteY758" fmla="*/ 240031 h 1959293"/>
              <a:gd name="connsiteX759" fmla="*/ 1687829 w 2876550"/>
              <a:gd name="connsiteY759" fmla="*/ 211456 h 1959293"/>
              <a:gd name="connsiteX760" fmla="*/ 1521142 w 2876550"/>
              <a:gd name="connsiteY760" fmla="*/ 211456 h 1959293"/>
              <a:gd name="connsiteX761" fmla="*/ 1546860 w 2876550"/>
              <a:gd name="connsiteY761" fmla="*/ 240031 h 1959293"/>
              <a:gd name="connsiteX762" fmla="*/ 1521142 w 2876550"/>
              <a:gd name="connsiteY762" fmla="*/ 268606 h 1959293"/>
              <a:gd name="connsiteX763" fmla="*/ 1495425 w 2876550"/>
              <a:gd name="connsiteY763" fmla="*/ 240031 h 1959293"/>
              <a:gd name="connsiteX764" fmla="*/ 1521142 w 2876550"/>
              <a:gd name="connsiteY764" fmla="*/ 211456 h 1959293"/>
              <a:gd name="connsiteX765" fmla="*/ 1355407 w 2876550"/>
              <a:gd name="connsiteY765" fmla="*/ 211456 h 1959293"/>
              <a:gd name="connsiteX766" fmla="*/ 1381125 w 2876550"/>
              <a:gd name="connsiteY766" fmla="*/ 240031 h 1959293"/>
              <a:gd name="connsiteX767" fmla="*/ 1355407 w 2876550"/>
              <a:gd name="connsiteY767" fmla="*/ 268606 h 1959293"/>
              <a:gd name="connsiteX768" fmla="*/ 1329690 w 2876550"/>
              <a:gd name="connsiteY768" fmla="*/ 240031 h 1959293"/>
              <a:gd name="connsiteX769" fmla="*/ 1355407 w 2876550"/>
              <a:gd name="connsiteY769" fmla="*/ 211456 h 1959293"/>
              <a:gd name="connsiteX770" fmla="*/ 1188720 w 2876550"/>
              <a:gd name="connsiteY770" fmla="*/ 211456 h 1959293"/>
              <a:gd name="connsiteX771" fmla="*/ 1214437 w 2876550"/>
              <a:gd name="connsiteY771" fmla="*/ 240031 h 1959293"/>
              <a:gd name="connsiteX772" fmla="*/ 1188720 w 2876550"/>
              <a:gd name="connsiteY772" fmla="*/ 268606 h 1959293"/>
              <a:gd name="connsiteX773" fmla="*/ 1163002 w 2876550"/>
              <a:gd name="connsiteY773" fmla="*/ 240031 h 1959293"/>
              <a:gd name="connsiteX774" fmla="*/ 1188720 w 2876550"/>
              <a:gd name="connsiteY774" fmla="*/ 211456 h 1959293"/>
              <a:gd name="connsiteX775" fmla="*/ 1022985 w 2876550"/>
              <a:gd name="connsiteY775" fmla="*/ 211456 h 1959293"/>
              <a:gd name="connsiteX776" fmla="*/ 1048702 w 2876550"/>
              <a:gd name="connsiteY776" fmla="*/ 240031 h 1959293"/>
              <a:gd name="connsiteX777" fmla="*/ 1022985 w 2876550"/>
              <a:gd name="connsiteY777" fmla="*/ 268606 h 1959293"/>
              <a:gd name="connsiteX778" fmla="*/ 997267 w 2876550"/>
              <a:gd name="connsiteY778" fmla="*/ 240031 h 1959293"/>
              <a:gd name="connsiteX779" fmla="*/ 1022985 w 2876550"/>
              <a:gd name="connsiteY779" fmla="*/ 211456 h 1959293"/>
              <a:gd name="connsiteX780" fmla="*/ 857249 w 2876550"/>
              <a:gd name="connsiteY780" fmla="*/ 211456 h 1959293"/>
              <a:gd name="connsiteX781" fmla="*/ 882967 w 2876550"/>
              <a:gd name="connsiteY781" fmla="*/ 240031 h 1959293"/>
              <a:gd name="connsiteX782" fmla="*/ 857249 w 2876550"/>
              <a:gd name="connsiteY782" fmla="*/ 268606 h 1959293"/>
              <a:gd name="connsiteX783" fmla="*/ 831532 w 2876550"/>
              <a:gd name="connsiteY783" fmla="*/ 240031 h 1959293"/>
              <a:gd name="connsiteX784" fmla="*/ 857249 w 2876550"/>
              <a:gd name="connsiteY784" fmla="*/ 211456 h 1959293"/>
              <a:gd name="connsiteX785" fmla="*/ 690562 w 2876550"/>
              <a:gd name="connsiteY785" fmla="*/ 211456 h 1959293"/>
              <a:gd name="connsiteX786" fmla="*/ 716280 w 2876550"/>
              <a:gd name="connsiteY786" fmla="*/ 240031 h 1959293"/>
              <a:gd name="connsiteX787" fmla="*/ 690562 w 2876550"/>
              <a:gd name="connsiteY787" fmla="*/ 268606 h 1959293"/>
              <a:gd name="connsiteX788" fmla="*/ 664845 w 2876550"/>
              <a:gd name="connsiteY788" fmla="*/ 240031 h 1959293"/>
              <a:gd name="connsiteX789" fmla="*/ 690562 w 2876550"/>
              <a:gd name="connsiteY789" fmla="*/ 211456 h 1959293"/>
              <a:gd name="connsiteX790" fmla="*/ 524827 w 2876550"/>
              <a:gd name="connsiteY790" fmla="*/ 211456 h 1959293"/>
              <a:gd name="connsiteX791" fmla="*/ 550545 w 2876550"/>
              <a:gd name="connsiteY791" fmla="*/ 240031 h 1959293"/>
              <a:gd name="connsiteX792" fmla="*/ 524827 w 2876550"/>
              <a:gd name="connsiteY792" fmla="*/ 268606 h 1959293"/>
              <a:gd name="connsiteX793" fmla="*/ 499110 w 2876550"/>
              <a:gd name="connsiteY793" fmla="*/ 240031 h 1959293"/>
              <a:gd name="connsiteX794" fmla="*/ 524827 w 2876550"/>
              <a:gd name="connsiteY794" fmla="*/ 211456 h 1959293"/>
              <a:gd name="connsiteX795" fmla="*/ 358139 w 2876550"/>
              <a:gd name="connsiteY795" fmla="*/ 211456 h 1959293"/>
              <a:gd name="connsiteX796" fmla="*/ 383857 w 2876550"/>
              <a:gd name="connsiteY796" fmla="*/ 240031 h 1959293"/>
              <a:gd name="connsiteX797" fmla="*/ 358139 w 2876550"/>
              <a:gd name="connsiteY797" fmla="*/ 268606 h 1959293"/>
              <a:gd name="connsiteX798" fmla="*/ 332422 w 2876550"/>
              <a:gd name="connsiteY798" fmla="*/ 240031 h 1959293"/>
              <a:gd name="connsiteX799" fmla="*/ 358139 w 2876550"/>
              <a:gd name="connsiteY799" fmla="*/ 211456 h 1959293"/>
              <a:gd name="connsiteX800" fmla="*/ 192405 w 2876550"/>
              <a:gd name="connsiteY800" fmla="*/ 211456 h 1959293"/>
              <a:gd name="connsiteX801" fmla="*/ 218122 w 2876550"/>
              <a:gd name="connsiteY801" fmla="*/ 240031 h 1959293"/>
              <a:gd name="connsiteX802" fmla="*/ 192405 w 2876550"/>
              <a:gd name="connsiteY802" fmla="*/ 268606 h 1959293"/>
              <a:gd name="connsiteX803" fmla="*/ 166687 w 2876550"/>
              <a:gd name="connsiteY803" fmla="*/ 240031 h 1959293"/>
              <a:gd name="connsiteX804" fmla="*/ 192405 w 2876550"/>
              <a:gd name="connsiteY804" fmla="*/ 211456 h 1959293"/>
              <a:gd name="connsiteX805" fmla="*/ 25718 w 2876550"/>
              <a:gd name="connsiteY805" fmla="*/ 211456 h 1959293"/>
              <a:gd name="connsiteX806" fmla="*/ 51435 w 2876550"/>
              <a:gd name="connsiteY806" fmla="*/ 240031 h 1959293"/>
              <a:gd name="connsiteX807" fmla="*/ 25718 w 2876550"/>
              <a:gd name="connsiteY807" fmla="*/ 268606 h 1959293"/>
              <a:gd name="connsiteX808" fmla="*/ 0 w 2876550"/>
              <a:gd name="connsiteY808" fmla="*/ 240031 h 1959293"/>
              <a:gd name="connsiteX809" fmla="*/ 25718 w 2876550"/>
              <a:gd name="connsiteY809" fmla="*/ 211456 h 1959293"/>
              <a:gd name="connsiteX810" fmla="*/ 2850832 w 2876550"/>
              <a:gd name="connsiteY810" fmla="*/ 0 h 1959293"/>
              <a:gd name="connsiteX811" fmla="*/ 2876550 w 2876550"/>
              <a:gd name="connsiteY811" fmla="*/ 28575 h 1959293"/>
              <a:gd name="connsiteX812" fmla="*/ 2850832 w 2876550"/>
              <a:gd name="connsiteY812" fmla="*/ 57150 h 1959293"/>
              <a:gd name="connsiteX813" fmla="*/ 2825115 w 2876550"/>
              <a:gd name="connsiteY813" fmla="*/ 28575 h 1959293"/>
              <a:gd name="connsiteX814" fmla="*/ 2850832 w 2876550"/>
              <a:gd name="connsiteY814" fmla="*/ 0 h 1959293"/>
              <a:gd name="connsiteX815" fmla="*/ 2684144 w 2876550"/>
              <a:gd name="connsiteY815" fmla="*/ 0 h 1959293"/>
              <a:gd name="connsiteX816" fmla="*/ 2709862 w 2876550"/>
              <a:gd name="connsiteY816" fmla="*/ 28575 h 1959293"/>
              <a:gd name="connsiteX817" fmla="*/ 2684144 w 2876550"/>
              <a:gd name="connsiteY817" fmla="*/ 57150 h 1959293"/>
              <a:gd name="connsiteX818" fmla="*/ 2658427 w 2876550"/>
              <a:gd name="connsiteY818" fmla="*/ 28575 h 1959293"/>
              <a:gd name="connsiteX819" fmla="*/ 2684144 w 2876550"/>
              <a:gd name="connsiteY819" fmla="*/ 0 h 1959293"/>
              <a:gd name="connsiteX820" fmla="*/ 2518409 w 2876550"/>
              <a:gd name="connsiteY820" fmla="*/ 0 h 1959293"/>
              <a:gd name="connsiteX821" fmla="*/ 2544127 w 2876550"/>
              <a:gd name="connsiteY821" fmla="*/ 28575 h 1959293"/>
              <a:gd name="connsiteX822" fmla="*/ 2518409 w 2876550"/>
              <a:gd name="connsiteY822" fmla="*/ 57150 h 1959293"/>
              <a:gd name="connsiteX823" fmla="*/ 2492692 w 2876550"/>
              <a:gd name="connsiteY823" fmla="*/ 28575 h 1959293"/>
              <a:gd name="connsiteX824" fmla="*/ 2518409 w 2876550"/>
              <a:gd name="connsiteY824" fmla="*/ 0 h 1959293"/>
              <a:gd name="connsiteX825" fmla="*/ 2352674 w 2876550"/>
              <a:gd name="connsiteY825" fmla="*/ 0 h 1959293"/>
              <a:gd name="connsiteX826" fmla="*/ 2378392 w 2876550"/>
              <a:gd name="connsiteY826" fmla="*/ 28575 h 1959293"/>
              <a:gd name="connsiteX827" fmla="*/ 2352674 w 2876550"/>
              <a:gd name="connsiteY827" fmla="*/ 57150 h 1959293"/>
              <a:gd name="connsiteX828" fmla="*/ 2326957 w 2876550"/>
              <a:gd name="connsiteY828" fmla="*/ 28575 h 1959293"/>
              <a:gd name="connsiteX829" fmla="*/ 2352674 w 2876550"/>
              <a:gd name="connsiteY829" fmla="*/ 0 h 1959293"/>
              <a:gd name="connsiteX830" fmla="*/ 2185987 w 2876550"/>
              <a:gd name="connsiteY830" fmla="*/ 0 h 1959293"/>
              <a:gd name="connsiteX831" fmla="*/ 2211705 w 2876550"/>
              <a:gd name="connsiteY831" fmla="*/ 28575 h 1959293"/>
              <a:gd name="connsiteX832" fmla="*/ 2185987 w 2876550"/>
              <a:gd name="connsiteY832" fmla="*/ 57150 h 1959293"/>
              <a:gd name="connsiteX833" fmla="*/ 2160270 w 2876550"/>
              <a:gd name="connsiteY833" fmla="*/ 28575 h 1959293"/>
              <a:gd name="connsiteX834" fmla="*/ 2185987 w 2876550"/>
              <a:gd name="connsiteY834" fmla="*/ 0 h 1959293"/>
              <a:gd name="connsiteX835" fmla="*/ 2020252 w 2876550"/>
              <a:gd name="connsiteY835" fmla="*/ 0 h 1959293"/>
              <a:gd name="connsiteX836" fmla="*/ 2045969 w 2876550"/>
              <a:gd name="connsiteY836" fmla="*/ 28575 h 1959293"/>
              <a:gd name="connsiteX837" fmla="*/ 2020252 w 2876550"/>
              <a:gd name="connsiteY837" fmla="*/ 57150 h 1959293"/>
              <a:gd name="connsiteX838" fmla="*/ 1994534 w 2876550"/>
              <a:gd name="connsiteY838" fmla="*/ 28575 h 1959293"/>
              <a:gd name="connsiteX839" fmla="*/ 2020252 w 2876550"/>
              <a:gd name="connsiteY839" fmla="*/ 0 h 1959293"/>
              <a:gd name="connsiteX840" fmla="*/ 1853565 w 2876550"/>
              <a:gd name="connsiteY840" fmla="*/ 0 h 1959293"/>
              <a:gd name="connsiteX841" fmla="*/ 1879282 w 2876550"/>
              <a:gd name="connsiteY841" fmla="*/ 28575 h 1959293"/>
              <a:gd name="connsiteX842" fmla="*/ 1853565 w 2876550"/>
              <a:gd name="connsiteY842" fmla="*/ 57150 h 1959293"/>
              <a:gd name="connsiteX843" fmla="*/ 1827847 w 2876550"/>
              <a:gd name="connsiteY843" fmla="*/ 28575 h 1959293"/>
              <a:gd name="connsiteX844" fmla="*/ 1853565 w 2876550"/>
              <a:gd name="connsiteY844" fmla="*/ 0 h 1959293"/>
              <a:gd name="connsiteX845" fmla="*/ 1687829 w 2876550"/>
              <a:gd name="connsiteY845" fmla="*/ 0 h 1959293"/>
              <a:gd name="connsiteX846" fmla="*/ 1713547 w 2876550"/>
              <a:gd name="connsiteY846" fmla="*/ 28575 h 1959293"/>
              <a:gd name="connsiteX847" fmla="*/ 1687829 w 2876550"/>
              <a:gd name="connsiteY847" fmla="*/ 57150 h 1959293"/>
              <a:gd name="connsiteX848" fmla="*/ 1662112 w 2876550"/>
              <a:gd name="connsiteY848" fmla="*/ 28575 h 1959293"/>
              <a:gd name="connsiteX849" fmla="*/ 1687829 w 2876550"/>
              <a:gd name="connsiteY849" fmla="*/ 0 h 1959293"/>
              <a:gd name="connsiteX850" fmla="*/ 1521142 w 2876550"/>
              <a:gd name="connsiteY850" fmla="*/ 0 h 1959293"/>
              <a:gd name="connsiteX851" fmla="*/ 1546860 w 2876550"/>
              <a:gd name="connsiteY851" fmla="*/ 28575 h 1959293"/>
              <a:gd name="connsiteX852" fmla="*/ 1521142 w 2876550"/>
              <a:gd name="connsiteY852" fmla="*/ 57150 h 1959293"/>
              <a:gd name="connsiteX853" fmla="*/ 1495425 w 2876550"/>
              <a:gd name="connsiteY853" fmla="*/ 28575 h 1959293"/>
              <a:gd name="connsiteX854" fmla="*/ 1521142 w 2876550"/>
              <a:gd name="connsiteY854" fmla="*/ 0 h 1959293"/>
              <a:gd name="connsiteX855" fmla="*/ 1355407 w 2876550"/>
              <a:gd name="connsiteY855" fmla="*/ 0 h 1959293"/>
              <a:gd name="connsiteX856" fmla="*/ 1381125 w 2876550"/>
              <a:gd name="connsiteY856" fmla="*/ 28575 h 1959293"/>
              <a:gd name="connsiteX857" fmla="*/ 1355407 w 2876550"/>
              <a:gd name="connsiteY857" fmla="*/ 57150 h 1959293"/>
              <a:gd name="connsiteX858" fmla="*/ 1329690 w 2876550"/>
              <a:gd name="connsiteY858" fmla="*/ 28575 h 1959293"/>
              <a:gd name="connsiteX859" fmla="*/ 1355407 w 2876550"/>
              <a:gd name="connsiteY859" fmla="*/ 0 h 1959293"/>
              <a:gd name="connsiteX860" fmla="*/ 1188720 w 2876550"/>
              <a:gd name="connsiteY860" fmla="*/ 0 h 1959293"/>
              <a:gd name="connsiteX861" fmla="*/ 1214437 w 2876550"/>
              <a:gd name="connsiteY861" fmla="*/ 28575 h 1959293"/>
              <a:gd name="connsiteX862" fmla="*/ 1188720 w 2876550"/>
              <a:gd name="connsiteY862" fmla="*/ 57150 h 1959293"/>
              <a:gd name="connsiteX863" fmla="*/ 1163002 w 2876550"/>
              <a:gd name="connsiteY863" fmla="*/ 28575 h 1959293"/>
              <a:gd name="connsiteX864" fmla="*/ 1188720 w 2876550"/>
              <a:gd name="connsiteY864" fmla="*/ 0 h 1959293"/>
              <a:gd name="connsiteX865" fmla="*/ 1022985 w 2876550"/>
              <a:gd name="connsiteY865" fmla="*/ 0 h 1959293"/>
              <a:gd name="connsiteX866" fmla="*/ 1048702 w 2876550"/>
              <a:gd name="connsiteY866" fmla="*/ 28575 h 1959293"/>
              <a:gd name="connsiteX867" fmla="*/ 1022985 w 2876550"/>
              <a:gd name="connsiteY867" fmla="*/ 57150 h 1959293"/>
              <a:gd name="connsiteX868" fmla="*/ 997267 w 2876550"/>
              <a:gd name="connsiteY868" fmla="*/ 28575 h 1959293"/>
              <a:gd name="connsiteX869" fmla="*/ 1022985 w 2876550"/>
              <a:gd name="connsiteY869" fmla="*/ 0 h 1959293"/>
              <a:gd name="connsiteX870" fmla="*/ 857249 w 2876550"/>
              <a:gd name="connsiteY870" fmla="*/ 0 h 1959293"/>
              <a:gd name="connsiteX871" fmla="*/ 882967 w 2876550"/>
              <a:gd name="connsiteY871" fmla="*/ 28575 h 1959293"/>
              <a:gd name="connsiteX872" fmla="*/ 857249 w 2876550"/>
              <a:gd name="connsiteY872" fmla="*/ 57150 h 1959293"/>
              <a:gd name="connsiteX873" fmla="*/ 831532 w 2876550"/>
              <a:gd name="connsiteY873" fmla="*/ 28575 h 1959293"/>
              <a:gd name="connsiteX874" fmla="*/ 857249 w 2876550"/>
              <a:gd name="connsiteY874" fmla="*/ 0 h 1959293"/>
              <a:gd name="connsiteX875" fmla="*/ 690562 w 2876550"/>
              <a:gd name="connsiteY875" fmla="*/ 0 h 1959293"/>
              <a:gd name="connsiteX876" fmla="*/ 716280 w 2876550"/>
              <a:gd name="connsiteY876" fmla="*/ 28575 h 1959293"/>
              <a:gd name="connsiteX877" fmla="*/ 690562 w 2876550"/>
              <a:gd name="connsiteY877" fmla="*/ 57150 h 1959293"/>
              <a:gd name="connsiteX878" fmla="*/ 664845 w 2876550"/>
              <a:gd name="connsiteY878" fmla="*/ 28575 h 1959293"/>
              <a:gd name="connsiteX879" fmla="*/ 690562 w 2876550"/>
              <a:gd name="connsiteY879" fmla="*/ 0 h 1959293"/>
              <a:gd name="connsiteX880" fmla="*/ 524827 w 2876550"/>
              <a:gd name="connsiteY880" fmla="*/ 0 h 1959293"/>
              <a:gd name="connsiteX881" fmla="*/ 550545 w 2876550"/>
              <a:gd name="connsiteY881" fmla="*/ 28575 h 1959293"/>
              <a:gd name="connsiteX882" fmla="*/ 524827 w 2876550"/>
              <a:gd name="connsiteY882" fmla="*/ 57150 h 1959293"/>
              <a:gd name="connsiteX883" fmla="*/ 499110 w 2876550"/>
              <a:gd name="connsiteY883" fmla="*/ 28575 h 1959293"/>
              <a:gd name="connsiteX884" fmla="*/ 524827 w 2876550"/>
              <a:gd name="connsiteY884" fmla="*/ 0 h 1959293"/>
              <a:gd name="connsiteX885" fmla="*/ 358139 w 2876550"/>
              <a:gd name="connsiteY885" fmla="*/ 0 h 1959293"/>
              <a:gd name="connsiteX886" fmla="*/ 383857 w 2876550"/>
              <a:gd name="connsiteY886" fmla="*/ 28575 h 1959293"/>
              <a:gd name="connsiteX887" fmla="*/ 358139 w 2876550"/>
              <a:gd name="connsiteY887" fmla="*/ 57150 h 1959293"/>
              <a:gd name="connsiteX888" fmla="*/ 332422 w 2876550"/>
              <a:gd name="connsiteY888" fmla="*/ 28575 h 1959293"/>
              <a:gd name="connsiteX889" fmla="*/ 358139 w 2876550"/>
              <a:gd name="connsiteY889" fmla="*/ 0 h 1959293"/>
              <a:gd name="connsiteX890" fmla="*/ 192405 w 2876550"/>
              <a:gd name="connsiteY890" fmla="*/ 0 h 1959293"/>
              <a:gd name="connsiteX891" fmla="*/ 218122 w 2876550"/>
              <a:gd name="connsiteY891" fmla="*/ 28575 h 1959293"/>
              <a:gd name="connsiteX892" fmla="*/ 192405 w 2876550"/>
              <a:gd name="connsiteY892" fmla="*/ 57150 h 1959293"/>
              <a:gd name="connsiteX893" fmla="*/ 166687 w 2876550"/>
              <a:gd name="connsiteY893" fmla="*/ 28575 h 1959293"/>
              <a:gd name="connsiteX894" fmla="*/ 192405 w 2876550"/>
              <a:gd name="connsiteY894" fmla="*/ 0 h 1959293"/>
              <a:gd name="connsiteX895" fmla="*/ 25718 w 2876550"/>
              <a:gd name="connsiteY895" fmla="*/ 0 h 1959293"/>
              <a:gd name="connsiteX896" fmla="*/ 51435 w 2876550"/>
              <a:gd name="connsiteY896" fmla="*/ 28575 h 1959293"/>
              <a:gd name="connsiteX897" fmla="*/ 25718 w 2876550"/>
              <a:gd name="connsiteY897" fmla="*/ 57150 h 1959293"/>
              <a:gd name="connsiteX898" fmla="*/ 0 w 2876550"/>
              <a:gd name="connsiteY898" fmla="*/ 28575 h 1959293"/>
              <a:gd name="connsiteX899" fmla="*/ 25718 w 2876550"/>
              <a:gd name="connsiteY899" fmla="*/ 0 h 1959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</a:cxnLst>
            <a:rect l="l" t="t" r="r" b="b"/>
            <a:pathLst>
              <a:path w="2876550" h="1959293">
                <a:moveTo>
                  <a:pt x="2850832" y="1902143"/>
                </a:moveTo>
                <a:cubicBezTo>
                  <a:pt x="2865120" y="1902143"/>
                  <a:pt x="2876550" y="1914526"/>
                  <a:pt x="2876550" y="1930718"/>
                </a:cubicBezTo>
                <a:cubicBezTo>
                  <a:pt x="2876550" y="1945958"/>
                  <a:pt x="2865120" y="1959293"/>
                  <a:pt x="2850832" y="1959293"/>
                </a:cubicBezTo>
                <a:cubicBezTo>
                  <a:pt x="2836545" y="1959293"/>
                  <a:pt x="2825115" y="1946910"/>
                  <a:pt x="2825115" y="1930718"/>
                </a:cubicBezTo>
                <a:cubicBezTo>
                  <a:pt x="2825115" y="1915478"/>
                  <a:pt x="2836545" y="1902143"/>
                  <a:pt x="2850832" y="1902143"/>
                </a:cubicBezTo>
                <a:close/>
                <a:moveTo>
                  <a:pt x="2684144" y="1902143"/>
                </a:moveTo>
                <a:cubicBezTo>
                  <a:pt x="2698432" y="1902143"/>
                  <a:pt x="2709862" y="1914526"/>
                  <a:pt x="2709862" y="1930718"/>
                </a:cubicBezTo>
                <a:cubicBezTo>
                  <a:pt x="2709862" y="1945958"/>
                  <a:pt x="2698432" y="1959293"/>
                  <a:pt x="2684144" y="1959293"/>
                </a:cubicBezTo>
                <a:cubicBezTo>
                  <a:pt x="2669857" y="1959293"/>
                  <a:pt x="2658427" y="1946910"/>
                  <a:pt x="2658427" y="1930718"/>
                </a:cubicBezTo>
                <a:cubicBezTo>
                  <a:pt x="2658427" y="1915478"/>
                  <a:pt x="2669857" y="1902143"/>
                  <a:pt x="2684144" y="1902143"/>
                </a:cubicBezTo>
                <a:close/>
                <a:moveTo>
                  <a:pt x="2518409" y="1902143"/>
                </a:moveTo>
                <a:cubicBezTo>
                  <a:pt x="2532697" y="1902143"/>
                  <a:pt x="2544127" y="1914526"/>
                  <a:pt x="2544127" y="1930718"/>
                </a:cubicBezTo>
                <a:cubicBezTo>
                  <a:pt x="2544127" y="1945958"/>
                  <a:pt x="2532697" y="1959293"/>
                  <a:pt x="2518409" y="1959293"/>
                </a:cubicBezTo>
                <a:cubicBezTo>
                  <a:pt x="2504122" y="1959293"/>
                  <a:pt x="2492692" y="1946910"/>
                  <a:pt x="2492692" y="1930718"/>
                </a:cubicBezTo>
                <a:cubicBezTo>
                  <a:pt x="2492692" y="1915478"/>
                  <a:pt x="2504122" y="1902143"/>
                  <a:pt x="2518409" y="1902143"/>
                </a:cubicBezTo>
                <a:close/>
                <a:moveTo>
                  <a:pt x="2352674" y="1902143"/>
                </a:moveTo>
                <a:cubicBezTo>
                  <a:pt x="2366962" y="1902143"/>
                  <a:pt x="2378392" y="1914526"/>
                  <a:pt x="2378392" y="1930718"/>
                </a:cubicBezTo>
                <a:cubicBezTo>
                  <a:pt x="2378392" y="1946910"/>
                  <a:pt x="2366962" y="1959293"/>
                  <a:pt x="2352674" y="1959293"/>
                </a:cubicBezTo>
                <a:cubicBezTo>
                  <a:pt x="2338387" y="1959293"/>
                  <a:pt x="2326957" y="1946910"/>
                  <a:pt x="2326957" y="1930718"/>
                </a:cubicBezTo>
                <a:cubicBezTo>
                  <a:pt x="2326957" y="1914526"/>
                  <a:pt x="2338387" y="1902143"/>
                  <a:pt x="2352674" y="1902143"/>
                </a:cubicBezTo>
                <a:close/>
                <a:moveTo>
                  <a:pt x="2185987" y="1902143"/>
                </a:moveTo>
                <a:cubicBezTo>
                  <a:pt x="2200275" y="1902143"/>
                  <a:pt x="2211705" y="1914526"/>
                  <a:pt x="2211705" y="1930718"/>
                </a:cubicBezTo>
                <a:cubicBezTo>
                  <a:pt x="2211705" y="1945958"/>
                  <a:pt x="2200275" y="1959293"/>
                  <a:pt x="2185987" y="1959293"/>
                </a:cubicBezTo>
                <a:cubicBezTo>
                  <a:pt x="2171700" y="1959293"/>
                  <a:pt x="2160270" y="1946910"/>
                  <a:pt x="2160270" y="1930718"/>
                </a:cubicBezTo>
                <a:cubicBezTo>
                  <a:pt x="2160270" y="1915478"/>
                  <a:pt x="2171700" y="1902143"/>
                  <a:pt x="2185987" y="1902143"/>
                </a:cubicBezTo>
                <a:close/>
                <a:moveTo>
                  <a:pt x="2020252" y="1902143"/>
                </a:moveTo>
                <a:cubicBezTo>
                  <a:pt x="2034539" y="1902143"/>
                  <a:pt x="2045969" y="1914526"/>
                  <a:pt x="2045969" y="1930718"/>
                </a:cubicBezTo>
                <a:cubicBezTo>
                  <a:pt x="2045969" y="1945958"/>
                  <a:pt x="2034539" y="1959293"/>
                  <a:pt x="2020252" y="1959293"/>
                </a:cubicBezTo>
                <a:cubicBezTo>
                  <a:pt x="2005964" y="1959293"/>
                  <a:pt x="1994534" y="1946910"/>
                  <a:pt x="1994534" y="1930718"/>
                </a:cubicBezTo>
                <a:cubicBezTo>
                  <a:pt x="1994534" y="1915478"/>
                  <a:pt x="2005964" y="1902143"/>
                  <a:pt x="2020252" y="1902143"/>
                </a:cubicBezTo>
                <a:close/>
                <a:moveTo>
                  <a:pt x="1853565" y="1902143"/>
                </a:moveTo>
                <a:cubicBezTo>
                  <a:pt x="1867852" y="1902143"/>
                  <a:pt x="1879282" y="1914526"/>
                  <a:pt x="1879282" y="1930718"/>
                </a:cubicBezTo>
                <a:cubicBezTo>
                  <a:pt x="1879282" y="1945958"/>
                  <a:pt x="1867852" y="1959293"/>
                  <a:pt x="1853565" y="1959293"/>
                </a:cubicBezTo>
                <a:cubicBezTo>
                  <a:pt x="1839277" y="1959293"/>
                  <a:pt x="1827847" y="1946910"/>
                  <a:pt x="1827847" y="1930718"/>
                </a:cubicBezTo>
                <a:cubicBezTo>
                  <a:pt x="1827847" y="1915478"/>
                  <a:pt x="1839277" y="1902143"/>
                  <a:pt x="1853565" y="1902143"/>
                </a:cubicBezTo>
                <a:close/>
                <a:moveTo>
                  <a:pt x="1687829" y="1902143"/>
                </a:moveTo>
                <a:cubicBezTo>
                  <a:pt x="1702117" y="1902143"/>
                  <a:pt x="1713547" y="1914526"/>
                  <a:pt x="1713547" y="1930718"/>
                </a:cubicBezTo>
                <a:cubicBezTo>
                  <a:pt x="1713547" y="1945958"/>
                  <a:pt x="1702117" y="1959293"/>
                  <a:pt x="1687829" y="1959293"/>
                </a:cubicBezTo>
                <a:cubicBezTo>
                  <a:pt x="1673542" y="1959293"/>
                  <a:pt x="1662112" y="1946910"/>
                  <a:pt x="1662112" y="1930718"/>
                </a:cubicBezTo>
                <a:cubicBezTo>
                  <a:pt x="1662112" y="1915478"/>
                  <a:pt x="1673542" y="1902143"/>
                  <a:pt x="1687829" y="1902143"/>
                </a:cubicBezTo>
                <a:close/>
                <a:moveTo>
                  <a:pt x="1521142" y="1902143"/>
                </a:moveTo>
                <a:cubicBezTo>
                  <a:pt x="1535430" y="1902143"/>
                  <a:pt x="1546860" y="1914526"/>
                  <a:pt x="1546860" y="1930718"/>
                </a:cubicBezTo>
                <a:cubicBezTo>
                  <a:pt x="1546860" y="1945958"/>
                  <a:pt x="1535430" y="1959293"/>
                  <a:pt x="1521142" y="1959293"/>
                </a:cubicBezTo>
                <a:cubicBezTo>
                  <a:pt x="1506855" y="1959293"/>
                  <a:pt x="1495425" y="1946910"/>
                  <a:pt x="1495425" y="1930718"/>
                </a:cubicBezTo>
                <a:cubicBezTo>
                  <a:pt x="1495425" y="1915478"/>
                  <a:pt x="1506855" y="1902143"/>
                  <a:pt x="1521142" y="1902143"/>
                </a:cubicBezTo>
                <a:close/>
                <a:moveTo>
                  <a:pt x="1355407" y="1902143"/>
                </a:moveTo>
                <a:cubicBezTo>
                  <a:pt x="1369695" y="1902143"/>
                  <a:pt x="1381125" y="1914526"/>
                  <a:pt x="1381125" y="1930718"/>
                </a:cubicBezTo>
                <a:cubicBezTo>
                  <a:pt x="1381125" y="1945958"/>
                  <a:pt x="1369695" y="1959293"/>
                  <a:pt x="1355407" y="1959293"/>
                </a:cubicBezTo>
                <a:cubicBezTo>
                  <a:pt x="1341120" y="1959293"/>
                  <a:pt x="1329690" y="1946910"/>
                  <a:pt x="1329690" y="1930718"/>
                </a:cubicBezTo>
                <a:cubicBezTo>
                  <a:pt x="1329690" y="1915478"/>
                  <a:pt x="1341120" y="1902143"/>
                  <a:pt x="1355407" y="1902143"/>
                </a:cubicBezTo>
                <a:close/>
                <a:moveTo>
                  <a:pt x="1188720" y="1902143"/>
                </a:moveTo>
                <a:cubicBezTo>
                  <a:pt x="1203007" y="1902143"/>
                  <a:pt x="1214437" y="1914526"/>
                  <a:pt x="1214437" y="1930718"/>
                </a:cubicBezTo>
                <a:cubicBezTo>
                  <a:pt x="1214437" y="1945958"/>
                  <a:pt x="1203007" y="1959293"/>
                  <a:pt x="1188720" y="1959293"/>
                </a:cubicBezTo>
                <a:cubicBezTo>
                  <a:pt x="1174432" y="1959293"/>
                  <a:pt x="1163002" y="1946910"/>
                  <a:pt x="1163002" y="1930718"/>
                </a:cubicBezTo>
                <a:cubicBezTo>
                  <a:pt x="1163002" y="1915478"/>
                  <a:pt x="1174432" y="1902143"/>
                  <a:pt x="1188720" y="1902143"/>
                </a:cubicBezTo>
                <a:close/>
                <a:moveTo>
                  <a:pt x="1022985" y="1902143"/>
                </a:moveTo>
                <a:cubicBezTo>
                  <a:pt x="1037272" y="1902143"/>
                  <a:pt x="1048702" y="1914526"/>
                  <a:pt x="1048702" y="1930718"/>
                </a:cubicBezTo>
                <a:cubicBezTo>
                  <a:pt x="1048702" y="1945958"/>
                  <a:pt x="1037272" y="1959293"/>
                  <a:pt x="1022985" y="1959293"/>
                </a:cubicBezTo>
                <a:cubicBezTo>
                  <a:pt x="1008697" y="1959293"/>
                  <a:pt x="997267" y="1946910"/>
                  <a:pt x="997267" y="1930718"/>
                </a:cubicBezTo>
                <a:cubicBezTo>
                  <a:pt x="997267" y="1915478"/>
                  <a:pt x="1008697" y="1902143"/>
                  <a:pt x="1022985" y="1902143"/>
                </a:cubicBezTo>
                <a:close/>
                <a:moveTo>
                  <a:pt x="857249" y="1902143"/>
                </a:moveTo>
                <a:cubicBezTo>
                  <a:pt x="871537" y="1902143"/>
                  <a:pt x="882967" y="1914526"/>
                  <a:pt x="882967" y="1930718"/>
                </a:cubicBezTo>
                <a:cubicBezTo>
                  <a:pt x="882967" y="1945958"/>
                  <a:pt x="871537" y="1959293"/>
                  <a:pt x="857249" y="1959293"/>
                </a:cubicBezTo>
                <a:cubicBezTo>
                  <a:pt x="842962" y="1959293"/>
                  <a:pt x="831532" y="1946910"/>
                  <a:pt x="831532" y="1930718"/>
                </a:cubicBezTo>
                <a:cubicBezTo>
                  <a:pt x="831532" y="1915478"/>
                  <a:pt x="842962" y="1902143"/>
                  <a:pt x="857249" y="1902143"/>
                </a:cubicBezTo>
                <a:close/>
                <a:moveTo>
                  <a:pt x="690562" y="1902143"/>
                </a:moveTo>
                <a:cubicBezTo>
                  <a:pt x="704850" y="1902143"/>
                  <a:pt x="716280" y="1914526"/>
                  <a:pt x="716280" y="1930718"/>
                </a:cubicBezTo>
                <a:cubicBezTo>
                  <a:pt x="716280" y="1945958"/>
                  <a:pt x="704850" y="1959293"/>
                  <a:pt x="690562" y="1959293"/>
                </a:cubicBezTo>
                <a:cubicBezTo>
                  <a:pt x="676275" y="1959293"/>
                  <a:pt x="664845" y="1946910"/>
                  <a:pt x="664845" y="1930718"/>
                </a:cubicBezTo>
                <a:cubicBezTo>
                  <a:pt x="664845" y="1915478"/>
                  <a:pt x="676275" y="1902143"/>
                  <a:pt x="690562" y="1902143"/>
                </a:cubicBezTo>
                <a:close/>
                <a:moveTo>
                  <a:pt x="524827" y="1902143"/>
                </a:moveTo>
                <a:cubicBezTo>
                  <a:pt x="539115" y="1902143"/>
                  <a:pt x="550545" y="1914526"/>
                  <a:pt x="550545" y="1930718"/>
                </a:cubicBezTo>
                <a:cubicBezTo>
                  <a:pt x="550545" y="1945958"/>
                  <a:pt x="539115" y="1959293"/>
                  <a:pt x="524827" y="1959293"/>
                </a:cubicBezTo>
                <a:cubicBezTo>
                  <a:pt x="510540" y="1959293"/>
                  <a:pt x="499110" y="1946910"/>
                  <a:pt x="499110" y="1930718"/>
                </a:cubicBezTo>
                <a:cubicBezTo>
                  <a:pt x="499110" y="1915478"/>
                  <a:pt x="510540" y="1902143"/>
                  <a:pt x="524827" y="1902143"/>
                </a:cubicBezTo>
                <a:close/>
                <a:moveTo>
                  <a:pt x="358139" y="1902143"/>
                </a:moveTo>
                <a:cubicBezTo>
                  <a:pt x="372427" y="1902143"/>
                  <a:pt x="383857" y="1914526"/>
                  <a:pt x="383857" y="1930718"/>
                </a:cubicBezTo>
                <a:cubicBezTo>
                  <a:pt x="383857" y="1946910"/>
                  <a:pt x="372427" y="1959293"/>
                  <a:pt x="358139" y="1959293"/>
                </a:cubicBezTo>
                <a:cubicBezTo>
                  <a:pt x="343852" y="1959293"/>
                  <a:pt x="332422" y="1946910"/>
                  <a:pt x="332422" y="1930718"/>
                </a:cubicBezTo>
                <a:cubicBezTo>
                  <a:pt x="332422" y="1914526"/>
                  <a:pt x="343852" y="1902143"/>
                  <a:pt x="358139" y="1902143"/>
                </a:cubicBezTo>
                <a:close/>
                <a:moveTo>
                  <a:pt x="192405" y="1902143"/>
                </a:moveTo>
                <a:cubicBezTo>
                  <a:pt x="206692" y="1902143"/>
                  <a:pt x="218122" y="1914526"/>
                  <a:pt x="218122" y="1930718"/>
                </a:cubicBezTo>
                <a:cubicBezTo>
                  <a:pt x="218122" y="1945958"/>
                  <a:pt x="206692" y="1959293"/>
                  <a:pt x="192405" y="1959293"/>
                </a:cubicBezTo>
                <a:cubicBezTo>
                  <a:pt x="178117" y="1959293"/>
                  <a:pt x="166687" y="1946910"/>
                  <a:pt x="166687" y="1930718"/>
                </a:cubicBezTo>
                <a:cubicBezTo>
                  <a:pt x="166687" y="1915478"/>
                  <a:pt x="178117" y="1902143"/>
                  <a:pt x="192405" y="1902143"/>
                </a:cubicBezTo>
                <a:close/>
                <a:moveTo>
                  <a:pt x="25718" y="1902143"/>
                </a:moveTo>
                <a:cubicBezTo>
                  <a:pt x="40005" y="1902143"/>
                  <a:pt x="51435" y="1914526"/>
                  <a:pt x="51435" y="1930718"/>
                </a:cubicBezTo>
                <a:cubicBezTo>
                  <a:pt x="51435" y="1946910"/>
                  <a:pt x="40005" y="1959293"/>
                  <a:pt x="25718" y="1959293"/>
                </a:cubicBezTo>
                <a:cubicBezTo>
                  <a:pt x="11430" y="1959293"/>
                  <a:pt x="0" y="1946910"/>
                  <a:pt x="0" y="1930718"/>
                </a:cubicBezTo>
                <a:cubicBezTo>
                  <a:pt x="0" y="1914526"/>
                  <a:pt x="11430" y="1902143"/>
                  <a:pt x="25718" y="1902143"/>
                </a:cubicBezTo>
                <a:close/>
                <a:moveTo>
                  <a:pt x="2850832" y="1690688"/>
                </a:moveTo>
                <a:cubicBezTo>
                  <a:pt x="2865120" y="1690688"/>
                  <a:pt x="2876550" y="1703071"/>
                  <a:pt x="2876550" y="1719263"/>
                </a:cubicBezTo>
                <a:cubicBezTo>
                  <a:pt x="2876550" y="1734503"/>
                  <a:pt x="2865120" y="1747838"/>
                  <a:pt x="2850832" y="1747838"/>
                </a:cubicBezTo>
                <a:cubicBezTo>
                  <a:pt x="2836545" y="1747838"/>
                  <a:pt x="2825115" y="1735455"/>
                  <a:pt x="2825115" y="1719263"/>
                </a:cubicBezTo>
                <a:cubicBezTo>
                  <a:pt x="2825115" y="1703071"/>
                  <a:pt x="2836545" y="1690688"/>
                  <a:pt x="2850832" y="1690688"/>
                </a:cubicBezTo>
                <a:close/>
                <a:moveTo>
                  <a:pt x="2684144" y="1690688"/>
                </a:moveTo>
                <a:cubicBezTo>
                  <a:pt x="2698432" y="1690688"/>
                  <a:pt x="2709862" y="1703071"/>
                  <a:pt x="2709862" y="1719263"/>
                </a:cubicBezTo>
                <a:cubicBezTo>
                  <a:pt x="2709862" y="1735455"/>
                  <a:pt x="2698432" y="1747838"/>
                  <a:pt x="2684144" y="1747838"/>
                </a:cubicBezTo>
                <a:cubicBezTo>
                  <a:pt x="2669857" y="1747838"/>
                  <a:pt x="2658427" y="1735455"/>
                  <a:pt x="2658427" y="1719263"/>
                </a:cubicBezTo>
                <a:cubicBezTo>
                  <a:pt x="2658427" y="1703071"/>
                  <a:pt x="2669857" y="1690688"/>
                  <a:pt x="2684144" y="1690688"/>
                </a:cubicBezTo>
                <a:close/>
                <a:moveTo>
                  <a:pt x="2518409" y="1690688"/>
                </a:moveTo>
                <a:cubicBezTo>
                  <a:pt x="2532697" y="1690688"/>
                  <a:pt x="2544127" y="1703071"/>
                  <a:pt x="2544127" y="1719263"/>
                </a:cubicBezTo>
                <a:cubicBezTo>
                  <a:pt x="2544127" y="1734503"/>
                  <a:pt x="2532697" y="1747838"/>
                  <a:pt x="2518409" y="1747838"/>
                </a:cubicBezTo>
                <a:cubicBezTo>
                  <a:pt x="2504122" y="1747838"/>
                  <a:pt x="2492692" y="1735455"/>
                  <a:pt x="2492692" y="1719263"/>
                </a:cubicBezTo>
                <a:cubicBezTo>
                  <a:pt x="2492692" y="1703071"/>
                  <a:pt x="2504122" y="1690688"/>
                  <a:pt x="2518409" y="1690688"/>
                </a:cubicBezTo>
                <a:close/>
                <a:moveTo>
                  <a:pt x="2352674" y="1690688"/>
                </a:moveTo>
                <a:cubicBezTo>
                  <a:pt x="2366962" y="1690688"/>
                  <a:pt x="2378392" y="1703071"/>
                  <a:pt x="2378392" y="1719263"/>
                </a:cubicBezTo>
                <a:cubicBezTo>
                  <a:pt x="2378392" y="1734503"/>
                  <a:pt x="2366962" y="1747838"/>
                  <a:pt x="2352674" y="1747838"/>
                </a:cubicBezTo>
                <a:cubicBezTo>
                  <a:pt x="2338387" y="1747838"/>
                  <a:pt x="2326957" y="1735455"/>
                  <a:pt x="2326957" y="1719263"/>
                </a:cubicBezTo>
                <a:cubicBezTo>
                  <a:pt x="2326957" y="1703071"/>
                  <a:pt x="2338387" y="1690688"/>
                  <a:pt x="2352674" y="1690688"/>
                </a:cubicBezTo>
                <a:close/>
                <a:moveTo>
                  <a:pt x="2185987" y="1690688"/>
                </a:moveTo>
                <a:cubicBezTo>
                  <a:pt x="2200275" y="1690688"/>
                  <a:pt x="2211705" y="1703071"/>
                  <a:pt x="2211705" y="1719263"/>
                </a:cubicBezTo>
                <a:cubicBezTo>
                  <a:pt x="2211705" y="1734503"/>
                  <a:pt x="2200275" y="1747838"/>
                  <a:pt x="2185987" y="1747838"/>
                </a:cubicBezTo>
                <a:cubicBezTo>
                  <a:pt x="2171700" y="1747838"/>
                  <a:pt x="2160270" y="1735455"/>
                  <a:pt x="2160270" y="1719263"/>
                </a:cubicBezTo>
                <a:cubicBezTo>
                  <a:pt x="2160270" y="1703071"/>
                  <a:pt x="2171700" y="1690688"/>
                  <a:pt x="2185987" y="1690688"/>
                </a:cubicBezTo>
                <a:close/>
                <a:moveTo>
                  <a:pt x="2020252" y="1690688"/>
                </a:moveTo>
                <a:cubicBezTo>
                  <a:pt x="2034539" y="1690688"/>
                  <a:pt x="2045969" y="1703071"/>
                  <a:pt x="2045969" y="1719263"/>
                </a:cubicBezTo>
                <a:cubicBezTo>
                  <a:pt x="2045969" y="1735455"/>
                  <a:pt x="2034539" y="1747838"/>
                  <a:pt x="2020252" y="1747838"/>
                </a:cubicBezTo>
                <a:cubicBezTo>
                  <a:pt x="2005964" y="1747838"/>
                  <a:pt x="1994534" y="1735455"/>
                  <a:pt x="1994534" y="1719263"/>
                </a:cubicBezTo>
                <a:cubicBezTo>
                  <a:pt x="1994534" y="1703071"/>
                  <a:pt x="2005964" y="1690688"/>
                  <a:pt x="2020252" y="1690688"/>
                </a:cubicBezTo>
                <a:close/>
                <a:moveTo>
                  <a:pt x="1853565" y="1690688"/>
                </a:moveTo>
                <a:cubicBezTo>
                  <a:pt x="1867852" y="1690688"/>
                  <a:pt x="1879282" y="1703071"/>
                  <a:pt x="1879282" y="1719263"/>
                </a:cubicBezTo>
                <a:cubicBezTo>
                  <a:pt x="1879282" y="1734503"/>
                  <a:pt x="1867852" y="1747838"/>
                  <a:pt x="1853565" y="1747838"/>
                </a:cubicBezTo>
                <a:cubicBezTo>
                  <a:pt x="1839277" y="1747838"/>
                  <a:pt x="1827847" y="1735455"/>
                  <a:pt x="1827847" y="1719263"/>
                </a:cubicBezTo>
                <a:cubicBezTo>
                  <a:pt x="1827847" y="1703071"/>
                  <a:pt x="1839277" y="1690688"/>
                  <a:pt x="1853565" y="1690688"/>
                </a:cubicBezTo>
                <a:close/>
                <a:moveTo>
                  <a:pt x="1687829" y="1690688"/>
                </a:moveTo>
                <a:cubicBezTo>
                  <a:pt x="1702117" y="1690688"/>
                  <a:pt x="1713547" y="1703071"/>
                  <a:pt x="1713547" y="1719263"/>
                </a:cubicBezTo>
                <a:cubicBezTo>
                  <a:pt x="1713547" y="1734503"/>
                  <a:pt x="1702117" y="1747838"/>
                  <a:pt x="1687829" y="1747838"/>
                </a:cubicBezTo>
                <a:cubicBezTo>
                  <a:pt x="1673542" y="1747838"/>
                  <a:pt x="1662112" y="1735455"/>
                  <a:pt x="1662112" y="1719263"/>
                </a:cubicBezTo>
                <a:cubicBezTo>
                  <a:pt x="1662112" y="1703071"/>
                  <a:pt x="1673542" y="1690688"/>
                  <a:pt x="1687829" y="1690688"/>
                </a:cubicBezTo>
                <a:close/>
                <a:moveTo>
                  <a:pt x="1521142" y="1690688"/>
                </a:moveTo>
                <a:cubicBezTo>
                  <a:pt x="1535430" y="1690688"/>
                  <a:pt x="1546860" y="1703071"/>
                  <a:pt x="1546860" y="1719263"/>
                </a:cubicBezTo>
                <a:cubicBezTo>
                  <a:pt x="1546860" y="1734503"/>
                  <a:pt x="1535430" y="1747838"/>
                  <a:pt x="1521142" y="1747838"/>
                </a:cubicBezTo>
                <a:cubicBezTo>
                  <a:pt x="1506855" y="1747838"/>
                  <a:pt x="1495425" y="1735455"/>
                  <a:pt x="1495425" y="1719263"/>
                </a:cubicBezTo>
                <a:cubicBezTo>
                  <a:pt x="1495425" y="1703071"/>
                  <a:pt x="1506855" y="1690688"/>
                  <a:pt x="1521142" y="1690688"/>
                </a:cubicBezTo>
                <a:close/>
                <a:moveTo>
                  <a:pt x="1355407" y="1690688"/>
                </a:moveTo>
                <a:cubicBezTo>
                  <a:pt x="1369695" y="1690688"/>
                  <a:pt x="1381125" y="1703071"/>
                  <a:pt x="1381125" y="1719263"/>
                </a:cubicBezTo>
                <a:cubicBezTo>
                  <a:pt x="1381125" y="1734503"/>
                  <a:pt x="1369695" y="1747838"/>
                  <a:pt x="1355407" y="1747838"/>
                </a:cubicBezTo>
                <a:cubicBezTo>
                  <a:pt x="1341120" y="1747838"/>
                  <a:pt x="1329690" y="1735455"/>
                  <a:pt x="1329690" y="1719263"/>
                </a:cubicBezTo>
                <a:cubicBezTo>
                  <a:pt x="1329690" y="1703071"/>
                  <a:pt x="1341120" y="1690688"/>
                  <a:pt x="1355407" y="1690688"/>
                </a:cubicBezTo>
                <a:close/>
                <a:moveTo>
                  <a:pt x="1188720" y="1690688"/>
                </a:moveTo>
                <a:cubicBezTo>
                  <a:pt x="1203007" y="1690688"/>
                  <a:pt x="1214437" y="1703071"/>
                  <a:pt x="1214437" y="1719263"/>
                </a:cubicBezTo>
                <a:cubicBezTo>
                  <a:pt x="1214437" y="1734503"/>
                  <a:pt x="1203007" y="1747838"/>
                  <a:pt x="1188720" y="1747838"/>
                </a:cubicBezTo>
                <a:cubicBezTo>
                  <a:pt x="1174432" y="1747838"/>
                  <a:pt x="1163002" y="1735455"/>
                  <a:pt x="1163002" y="1719263"/>
                </a:cubicBezTo>
                <a:cubicBezTo>
                  <a:pt x="1163002" y="1703071"/>
                  <a:pt x="1174432" y="1690688"/>
                  <a:pt x="1188720" y="1690688"/>
                </a:cubicBezTo>
                <a:close/>
                <a:moveTo>
                  <a:pt x="1022985" y="1690688"/>
                </a:moveTo>
                <a:cubicBezTo>
                  <a:pt x="1037272" y="1690688"/>
                  <a:pt x="1048702" y="1703071"/>
                  <a:pt x="1048702" y="1719263"/>
                </a:cubicBezTo>
                <a:cubicBezTo>
                  <a:pt x="1048702" y="1734503"/>
                  <a:pt x="1037272" y="1747838"/>
                  <a:pt x="1022985" y="1747838"/>
                </a:cubicBezTo>
                <a:cubicBezTo>
                  <a:pt x="1008697" y="1747838"/>
                  <a:pt x="997267" y="1735455"/>
                  <a:pt x="997267" y="1719263"/>
                </a:cubicBezTo>
                <a:cubicBezTo>
                  <a:pt x="997267" y="1703071"/>
                  <a:pt x="1008697" y="1690688"/>
                  <a:pt x="1022985" y="1690688"/>
                </a:cubicBezTo>
                <a:close/>
                <a:moveTo>
                  <a:pt x="857249" y="1690688"/>
                </a:moveTo>
                <a:cubicBezTo>
                  <a:pt x="871537" y="1690688"/>
                  <a:pt x="882967" y="1703071"/>
                  <a:pt x="882967" y="1719263"/>
                </a:cubicBezTo>
                <a:cubicBezTo>
                  <a:pt x="882967" y="1734503"/>
                  <a:pt x="871537" y="1747838"/>
                  <a:pt x="857249" y="1747838"/>
                </a:cubicBezTo>
                <a:cubicBezTo>
                  <a:pt x="842962" y="1747838"/>
                  <a:pt x="831532" y="1735455"/>
                  <a:pt x="831532" y="1719263"/>
                </a:cubicBezTo>
                <a:cubicBezTo>
                  <a:pt x="831532" y="1703071"/>
                  <a:pt x="842962" y="1690688"/>
                  <a:pt x="857249" y="1690688"/>
                </a:cubicBezTo>
                <a:close/>
                <a:moveTo>
                  <a:pt x="690562" y="1690688"/>
                </a:moveTo>
                <a:cubicBezTo>
                  <a:pt x="704850" y="1690688"/>
                  <a:pt x="716280" y="1703071"/>
                  <a:pt x="716280" y="1719263"/>
                </a:cubicBezTo>
                <a:cubicBezTo>
                  <a:pt x="716280" y="1735455"/>
                  <a:pt x="704850" y="1747838"/>
                  <a:pt x="690562" y="1747838"/>
                </a:cubicBezTo>
                <a:cubicBezTo>
                  <a:pt x="676275" y="1747838"/>
                  <a:pt x="664845" y="1735455"/>
                  <a:pt x="664845" y="1719263"/>
                </a:cubicBezTo>
                <a:cubicBezTo>
                  <a:pt x="664845" y="1703071"/>
                  <a:pt x="676275" y="1690688"/>
                  <a:pt x="690562" y="1690688"/>
                </a:cubicBezTo>
                <a:close/>
                <a:moveTo>
                  <a:pt x="524827" y="1690688"/>
                </a:moveTo>
                <a:cubicBezTo>
                  <a:pt x="539115" y="1690688"/>
                  <a:pt x="550545" y="1703071"/>
                  <a:pt x="550545" y="1719263"/>
                </a:cubicBezTo>
                <a:cubicBezTo>
                  <a:pt x="550545" y="1734503"/>
                  <a:pt x="539115" y="1747838"/>
                  <a:pt x="524827" y="1747838"/>
                </a:cubicBezTo>
                <a:cubicBezTo>
                  <a:pt x="510540" y="1747838"/>
                  <a:pt x="499110" y="1735455"/>
                  <a:pt x="499110" y="1719263"/>
                </a:cubicBezTo>
                <a:cubicBezTo>
                  <a:pt x="499110" y="1703071"/>
                  <a:pt x="510540" y="1690688"/>
                  <a:pt x="524827" y="1690688"/>
                </a:cubicBezTo>
                <a:close/>
                <a:moveTo>
                  <a:pt x="358139" y="1690688"/>
                </a:moveTo>
                <a:cubicBezTo>
                  <a:pt x="372427" y="1690688"/>
                  <a:pt x="383857" y="1703071"/>
                  <a:pt x="383857" y="1719263"/>
                </a:cubicBezTo>
                <a:cubicBezTo>
                  <a:pt x="383857" y="1734503"/>
                  <a:pt x="372427" y="1747838"/>
                  <a:pt x="358139" y="1747838"/>
                </a:cubicBezTo>
                <a:cubicBezTo>
                  <a:pt x="343852" y="1747838"/>
                  <a:pt x="332422" y="1735455"/>
                  <a:pt x="332422" y="1719263"/>
                </a:cubicBezTo>
                <a:cubicBezTo>
                  <a:pt x="332422" y="1703071"/>
                  <a:pt x="343852" y="1690688"/>
                  <a:pt x="358139" y="1690688"/>
                </a:cubicBezTo>
                <a:close/>
                <a:moveTo>
                  <a:pt x="192405" y="1690688"/>
                </a:moveTo>
                <a:cubicBezTo>
                  <a:pt x="206692" y="1690688"/>
                  <a:pt x="218122" y="1703071"/>
                  <a:pt x="218122" y="1719263"/>
                </a:cubicBezTo>
                <a:cubicBezTo>
                  <a:pt x="218122" y="1734503"/>
                  <a:pt x="206692" y="1747838"/>
                  <a:pt x="192405" y="1747838"/>
                </a:cubicBezTo>
                <a:cubicBezTo>
                  <a:pt x="178117" y="1747838"/>
                  <a:pt x="166687" y="1735455"/>
                  <a:pt x="166687" y="1719263"/>
                </a:cubicBezTo>
                <a:cubicBezTo>
                  <a:pt x="166687" y="1703071"/>
                  <a:pt x="178117" y="1690688"/>
                  <a:pt x="192405" y="1690688"/>
                </a:cubicBezTo>
                <a:close/>
                <a:moveTo>
                  <a:pt x="25718" y="1690688"/>
                </a:moveTo>
                <a:cubicBezTo>
                  <a:pt x="40005" y="1690688"/>
                  <a:pt x="51435" y="1703071"/>
                  <a:pt x="51435" y="1719263"/>
                </a:cubicBezTo>
                <a:cubicBezTo>
                  <a:pt x="51435" y="1734503"/>
                  <a:pt x="40005" y="1747838"/>
                  <a:pt x="25718" y="1747838"/>
                </a:cubicBezTo>
                <a:cubicBezTo>
                  <a:pt x="11430" y="1747838"/>
                  <a:pt x="0" y="1735455"/>
                  <a:pt x="0" y="1719263"/>
                </a:cubicBezTo>
                <a:cubicBezTo>
                  <a:pt x="0" y="1703071"/>
                  <a:pt x="11430" y="1690688"/>
                  <a:pt x="25718" y="1690688"/>
                </a:cubicBezTo>
                <a:close/>
                <a:moveTo>
                  <a:pt x="2020252" y="1480185"/>
                </a:moveTo>
                <a:cubicBezTo>
                  <a:pt x="2034539" y="1480185"/>
                  <a:pt x="2045969" y="1492568"/>
                  <a:pt x="2045969" y="1508760"/>
                </a:cubicBezTo>
                <a:cubicBezTo>
                  <a:pt x="2045969" y="1524953"/>
                  <a:pt x="2034539" y="1537335"/>
                  <a:pt x="2020252" y="1537335"/>
                </a:cubicBezTo>
                <a:cubicBezTo>
                  <a:pt x="2005964" y="1537335"/>
                  <a:pt x="1994534" y="1524953"/>
                  <a:pt x="1994534" y="1508760"/>
                </a:cubicBezTo>
                <a:cubicBezTo>
                  <a:pt x="1994534" y="1492568"/>
                  <a:pt x="2005964" y="1480185"/>
                  <a:pt x="2020252" y="1480185"/>
                </a:cubicBezTo>
                <a:close/>
                <a:moveTo>
                  <a:pt x="1853565" y="1480185"/>
                </a:moveTo>
                <a:cubicBezTo>
                  <a:pt x="1867852" y="1480185"/>
                  <a:pt x="1879282" y="1492568"/>
                  <a:pt x="1879282" y="1508760"/>
                </a:cubicBezTo>
                <a:cubicBezTo>
                  <a:pt x="1879282" y="1524000"/>
                  <a:pt x="1867852" y="1537335"/>
                  <a:pt x="1853565" y="1537335"/>
                </a:cubicBezTo>
                <a:cubicBezTo>
                  <a:pt x="1839277" y="1537335"/>
                  <a:pt x="1827847" y="1524953"/>
                  <a:pt x="1827847" y="1508760"/>
                </a:cubicBezTo>
                <a:cubicBezTo>
                  <a:pt x="1827847" y="1492568"/>
                  <a:pt x="1839277" y="1480185"/>
                  <a:pt x="1853565" y="1480185"/>
                </a:cubicBezTo>
                <a:close/>
                <a:moveTo>
                  <a:pt x="1687829" y="1480185"/>
                </a:moveTo>
                <a:cubicBezTo>
                  <a:pt x="1702117" y="1480185"/>
                  <a:pt x="1713547" y="1492568"/>
                  <a:pt x="1713547" y="1508760"/>
                </a:cubicBezTo>
                <a:cubicBezTo>
                  <a:pt x="1713547" y="1524000"/>
                  <a:pt x="1702117" y="1537335"/>
                  <a:pt x="1687829" y="1537335"/>
                </a:cubicBezTo>
                <a:cubicBezTo>
                  <a:pt x="1673542" y="1537335"/>
                  <a:pt x="1662112" y="1524953"/>
                  <a:pt x="1662112" y="1508760"/>
                </a:cubicBezTo>
                <a:cubicBezTo>
                  <a:pt x="1662112" y="1492568"/>
                  <a:pt x="1673542" y="1480185"/>
                  <a:pt x="1687829" y="1480185"/>
                </a:cubicBezTo>
                <a:close/>
                <a:moveTo>
                  <a:pt x="1521142" y="1480185"/>
                </a:moveTo>
                <a:cubicBezTo>
                  <a:pt x="1535430" y="1480185"/>
                  <a:pt x="1546860" y="1492568"/>
                  <a:pt x="1546860" y="1508760"/>
                </a:cubicBezTo>
                <a:cubicBezTo>
                  <a:pt x="1546860" y="1524000"/>
                  <a:pt x="1535430" y="1537335"/>
                  <a:pt x="1521142" y="1537335"/>
                </a:cubicBezTo>
                <a:cubicBezTo>
                  <a:pt x="1506855" y="1537335"/>
                  <a:pt x="1495425" y="1524953"/>
                  <a:pt x="1495425" y="1508760"/>
                </a:cubicBezTo>
                <a:cubicBezTo>
                  <a:pt x="1495425" y="1492568"/>
                  <a:pt x="1506855" y="1480185"/>
                  <a:pt x="1521142" y="1480185"/>
                </a:cubicBezTo>
                <a:close/>
                <a:moveTo>
                  <a:pt x="1355407" y="1480185"/>
                </a:moveTo>
                <a:cubicBezTo>
                  <a:pt x="1369695" y="1480185"/>
                  <a:pt x="1381125" y="1492568"/>
                  <a:pt x="1381125" y="1508760"/>
                </a:cubicBezTo>
                <a:cubicBezTo>
                  <a:pt x="1381125" y="1524000"/>
                  <a:pt x="1369695" y="1537335"/>
                  <a:pt x="1355407" y="1537335"/>
                </a:cubicBezTo>
                <a:cubicBezTo>
                  <a:pt x="1341120" y="1537335"/>
                  <a:pt x="1329690" y="1524953"/>
                  <a:pt x="1329690" y="1508760"/>
                </a:cubicBezTo>
                <a:cubicBezTo>
                  <a:pt x="1329690" y="1492568"/>
                  <a:pt x="1341120" y="1480185"/>
                  <a:pt x="1355407" y="1480185"/>
                </a:cubicBezTo>
                <a:close/>
                <a:moveTo>
                  <a:pt x="1188720" y="1480185"/>
                </a:moveTo>
                <a:cubicBezTo>
                  <a:pt x="1203007" y="1480185"/>
                  <a:pt x="1214437" y="1492568"/>
                  <a:pt x="1214437" y="1508760"/>
                </a:cubicBezTo>
                <a:cubicBezTo>
                  <a:pt x="1214437" y="1524000"/>
                  <a:pt x="1203007" y="1537335"/>
                  <a:pt x="1188720" y="1537335"/>
                </a:cubicBezTo>
                <a:cubicBezTo>
                  <a:pt x="1174432" y="1537335"/>
                  <a:pt x="1163002" y="1524953"/>
                  <a:pt x="1163002" y="1508760"/>
                </a:cubicBezTo>
                <a:cubicBezTo>
                  <a:pt x="1163002" y="1492568"/>
                  <a:pt x="1174432" y="1480185"/>
                  <a:pt x="1188720" y="1480185"/>
                </a:cubicBezTo>
                <a:close/>
                <a:moveTo>
                  <a:pt x="1022985" y="1480185"/>
                </a:moveTo>
                <a:cubicBezTo>
                  <a:pt x="1037272" y="1480185"/>
                  <a:pt x="1048702" y="1492568"/>
                  <a:pt x="1048702" y="1508760"/>
                </a:cubicBezTo>
                <a:cubicBezTo>
                  <a:pt x="1048702" y="1524000"/>
                  <a:pt x="1037272" y="1537335"/>
                  <a:pt x="1022985" y="1537335"/>
                </a:cubicBezTo>
                <a:cubicBezTo>
                  <a:pt x="1008697" y="1537335"/>
                  <a:pt x="997267" y="1524953"/>
                  <a:pt x="997267" y="1508760"/>
                </a:cubicBezTo>
                <a:cubicBezTo>
                  <a:pt x="997267" y="1492568"/>
                  <a:pt x="1008697" y="1480185"/>
                  <a:pt x="1022985" y="1480185"/>
                </a:cubicBezTo>
                <a:close/>
                <a:moveTo>
                  <a:pt x="857249" y="1480185"/>
                </a:moveTo>
                <a:cubicBezTo>
                  <a:pt x="871537" y="1480185"/>
                  <a:pt x="882967" y="1492568"/>
                  <a:pt x="882967" y="1508760"/>
                </a:cubicBezTo>
                <a:cubicBezTo>
                  <a:pt x="882967" y="1524000"/>
                  <a:pt x="871537" y="1537335"/>
                  <a:pt x="857249" y="1537335"/>
                </a:cubicBezTo>
                <a:cubicBezTo>
                  <a:pt x="842962" y="1537335"/>
                  <a:pt x="831532" y="1524953"/>
                  <a:pt x="831532" y="1508760"/>
                </a:cubicBezTo>
                <a:cubicBezTo>
                  <a:pt x="831532" y="1492568"/>
                  <a:pt x="842962" y="1480185"/>
                  <a:pt x="857249" y="1480185"/>
                </a:cubicBezTo>
                <a:close/>
                <a:moveTo>
                  <a:pt x="690562" y="1480185"/>
                </a:moveTo>
                <a:cubicBezTo>
                  <a:pt x="704850" y="1480185"/>
                  <a:pt x="716280" y="1492568"/>
                  <a:pt x="716280" y="1508760"/>
                </a:cubicBezTo>
                <a:cubicBezTo>
                  <a:pt x="716280" y="1524000"/>
                  <a:pt x="704850" y="1537335"/>
                  <a:pt x="690562" y="1537335"/>
                </a:cubicBezTo>
                <a:cubicBezTo>
                  <a:pt x="676275" y="1537335"/>
                  <a:pt x="664845" y="1524953"/>
                  <a:pt x="664845" y="1508760"/>
                </a:cubicBezTo>
                <a:cubicBezTo>
                  <a:pt x="664845" y="1492568"/>
                  <a:pt x="676275" y="1480185"/>
                  <a:pt x="690562" y="1480185"/>
                </a:cubicBezTo>
                <a:close/>
                <a:moveTo>
                  <a:pt x="524827" y="1480185"/>
                </a:moveTo>
                <a:cubicBezTo>
                  <a:pt x="539115" y="1480185"/>
                  <a:pt x="550545" y="1492568"/>
                  <a:pt x="550545" y="1508760"/>
                </a:cubicBezTo>
                <a:cubicBezTo>
                  <a:pt x="550545" y="1524000"/>
                  <a:pt x="539115" y="1537335"/>
                  <a:pt x="524827" y="1537335"/>
                </a:cubicBezTo>
                <a:cubicBezTo>
                  <a:pt x="510540" y="1537335"/>
                  <a:pt x="499110" y="1524953"/>
                  <a:pt x="499110" y="1508760"/>
                </a:cubicBezTo>
                <a:cubicBezTo>
                  <a:pt x="499110" y="1492568"/>
                  <a:pt x="510540" y="1480185"/>
                  <a:pt x="524827" y="1480185"/>
                </a:cubicBezTo>
                <a:close/>
                <a:moveTo>
                  <a:pt x="358139" y="1480185"/>
                </a:moveTo>
                <a:cubicBezTo>
                  <a:pt x="372427" y="1480185"/>
                  <a:pt x="383857" y="1492568"/>
                  <a:pt x="383857" y="1508760"/>
                </a:cubicBezTo>
                <a:cubicBezTo>
                  <a:pt x="383857" y="1524000"/>
                  <a:pt x="372427" y="1537335"/>
                  <a:pt x="358139" y="1537335"/>
                </a:cubicBezTo>
                <a:cubicBezTo>
                  <a:pt x="343852" y="1537335"/>
                  <a:pt x="332422" y="1524953"/>
                  <a:pt x="332422" y="1508760"/>
                </a:cubicBezTo>
                <a:cubicBezTo>
                  <a:pt x="332422" y="1492568"/>
                  <a:pt x="343852" y="1480185"/>
                  <a:pt x="358139" y="1480185"/>
                </a:cubicBezTo>
                <a:close/>
                <a:moveTo>
                  <a:pt x="192405" y="1480185"/>
                </a:moveTo>
                <a:cubicBezTo>
                  <a:pt x="206692" y="1480185"/>
                  <a:pt x="218122" y="1492568"/>
                  <a:pt x="218122" y="1508760"/>
                </a:cubicBezTo>
                <a:cubicBezTo>
                  <a:pt x="218122" y="1524000"/>
                  <a:pt x="206692" y="1537335"/>
                  <a:pt x="192405" y="1537335"/>
                </a:cubicBezTo>
                <a:cubicBezTo>
                  <a:pt x="178117" y="1537335"/>
                  <a:pt x="166687" y="1524953"/>
                  <a:pt x="166687" y="1508760"/>
                </a:cubicBezTo>
                <a:cubicBezTo>
                  <a:pt x="166687" y="1492568"/>
                  <a:pt x="178117" y="1480185"/>
                  <a:pt x="192405" y="1480185"/>
                </a:cubicBezTo>
                <a:close/>
                <a:moveTo>
                  <a:pt x="25718" y="1480185"/>
                </a:moveTo>
                <a:cubicBezTo>
                  <a:pt x="40005" y="1480185"/>
                  <a:pt x="51435" y="1492568"/>
                  <a:pt x="51435" y="1508760"/>
                </a:cubicBezTo>
                <a:cubicBezTo>
                  <a:pt x="51435" y="1524000"/>
                  <a:pt x="40005" y="1537335"/>
                  <a:pt x="25718" y="1537335"/>
                </a:cubicBezTo>
                <a:cubicBezTo>
                  <a:pt x="11430" y="1537335"/>
                  <a:pt x="0" y="1524953"/>
                  <a:pt x="0" y="1508760"/>
                </a:cubicBezTo>
                <a:cubicBezTo>
                  <a:pt x="0" y="1492568"/>
                  <a:pt x="11430" y="1480185"/>
                  <a:pt x="25718" y="1480185"/>
                </a:cubicBezTo>
                <a:close/>
                <a:moveTo>
                  <a:pt x="2850832" y="1479233"/>
                </a:moveTo>
                <a:cubicBezTo>
                  <a:pt x="2865120" y="1479233"/>
                  <a:pt x="2876550" y="1491616"/>
                  <a:pt x="2876550" y="1507808"/>
                </a:cubicBezTo>
                <a:cubicBezTo>
                  <a:pt x="2876550" y="1523048"/>
                  <a:pt x="2865120" y="1536383"/>
                  <a:pt x="2850832" y="1536383"/>
                </a:cubicBezTo>
                <a:cubicBezTo>
                  <a:pt x="2836545" y="1536383"/>
                  <a:pt x="2825115" y="1524000"/>
                  <a:pt x="2825115" y="1507808"/>
                </a:cubicBezTo>
                <a:cubicBezTo>
                  <a:pt x="2825115" y="1492568"/>
                  <a:pt x="2836545" y="1479233"/>
                  <a:pt x="2850832" y="1479233"/>
                </a:cubicBezTo>
                <a:close/>
                <a:moveTo>
                  <a:pt x="2684144" y="1479233"/>
                </a:moveTo>
                <a:cubicBezTo>
                  <a:pt x="2698432" y="1479233"/>
                  <a:pt x="2709862" y="1491616"/>
                  <a:pt x="2709862" y="1507808"/>
                </a:cubicBezTo>
                <a:cubicBezTo>
                  <a:pt x="2709862" y="1523048"/>
                  <a:pt x="2698432" y="1536383"/>
                  <a:pt x="2684144" y="1536383"/>
                </a:cubicBezTo>
                <a:cubicBezTo>
                  <a:pt x="2669857" y="1536383"/>
                  <a:pt x="2658427" y="1524000"/>
                  <a:pt x="2658427" y="1507808"/>
                </a:cubicBezTo>
                <a:cubicBezTo>
                  <a:pt x="2658427" y="1492568"/>
                  <a:pt x="2669857" y="1479233"/>
                  <a:pt x="2684144" y="1479233"/>
                </a:cubicBezTo>
                <a:close/>
                <a:moveTo>
                  <a:pt x="2518409" y="1479233"/>
                </a:moveTo>
                <a:cubicBezTo>
                  <a:pt x="2532697" y="1479233"/>
                  <a:pt x="2544127" y="1491616"/>
                  <a:pt x="2544127" y="1507808"/>
                </a:cubicBezTo>
                <a:cubicBezTo>
                  <a:pt x="2544127" y="1523048"/>
                  <a:pt x="2532697" y="1536383"/>
                  <a:pt x="2518409" y="1536383"/>
                </a:cubicBezTo>
                <a:cubicBezTo>
                  <a:pt x="2504122" y="1536383"/>
                  <a:pt x="2492692" y="1524000"/>
                  <a:pt x="2492692" y="1507808"/>
                </a:cubicBezTo>
                <a:cubicBezTo>
                  <a:pt x="2492692" y="1492568"/>
                  <a:pt x="2504122" y="1479233"/>
                  <a:pt x="2518409" y="1479233"/>
                </a:cubicBezTo>
                <a:close/>
                <a:moveTo>
                  <a:pt x="2352674" y="1479233"/>
                </a:moveTo>
                <a:cubicBezTo>
                  <a:pt x="2366962" y="1479233"/>
                  <a:pt x="2378392" y="1491616"/>
                  <a:pt x="2378392" y="1507808"/>
                </a:cubicBezTo>
                <a:cubicBezTo>
                  <a:pt x="2378392" y="1523048"/>
                  <a:pt x="2366962" y="1536383"/>
                  <a:pt x="2352674" y="1536383"/>
                </a:cubicBezTo>
                <a:cubicBezTo>
                  <a:pt x="2338387" y="1536383"/>
                  <a:pt x="2326957" y="1524000"/>
                  <a:pt x="2326957" y="1507808"/>
                </a:cubicBezTo>
                <a:cubicBezTo>
                  <a:pt x="2326957" y="1492568"/>
                  <a:pt x="2338387" y="1479233"/>
                  <a:pt x="2352674" y="1479233"/>
                </a:cubicBezTo>
                <a:close/>
                <a:moveTo>
                  <a:pt x="2185987" y="1479233"/>
                </a:moveTo>
                <a:cubicBezTo>
                  <a:pt x="2200275" y="1479233"/>
                  <a:pt x="2211705" y="1491616"/>
                  <a:pt x="2211705" y="1507808"/>
                </a:cubicBezTo>
                <a:cubicBezTo>
                  <a:pt x="2211705" y="1523048"/>
                  <a:pt x="2200275" y="1536383"/>
                  <a:pt x="2185987" y="1536383"/>
                </a:cubicBezTo>
                <a:cubicBezTo>
                  <a:pt x="2171700" y="1536383"/>
                  <a:pt x="2160270" y="1524000"/>
                  <a:pt x="2160270" y="1507808"/>
                </a:cubicBezTo>
                <a:cubicBezTo>
                  <a:pt x="2160270" y="1492568"/>
                  <a:pt x="2171700" y="1479233"/>
                  <a:pt x="2185987" y="1479233"/>
                </a:cubicBezTo>
                <a:close/>
                <a:moveTo>
                  <a:pt x="2850832" y="1267778"/>
                </a:moveTo>
                <a:cubicBezTo>
                  <a:pt x="2865120" y="1267778"/>
                  <a:pt x="2876550" y="1280160"/>
                  <a:pt x="2876550" y="1296353"/>
                </a:cubicBezTo>
                <a:cubicBezTo>
                  <a:pt x="2876550" y="1311593"/>
                  <a:pt x="2865120" y="1324928"/>
                  <a:pt x="2850832" y="1324928"/>
                </a:cubicBezTo>
                <a:cubicBezTo>
                  <a:pt x="2836545" y="1324928"/>
                  <a:pt x="2825115" y="1312545"/>
                  <a:pt x="2825115" y="1296353"/>
                </a:cubicBezTo>
                <a:cubicBezTo>
                  <a:pt x="2825115" y="1281113"/>
                  <a:pt x="2836545" y="1267778"/>
                  <a:pt x="2850832" y="1267778"/>
                </a:cubicBezTo>
                <a:close/>
                <a:moveTo>
                  <a:pt x="2684144" y="1267778"/>
                </a:moveTo>
                <a:cubicBezTo>
                  <a:pt x="2698432" y="1267778"/>
                  <a:pt x="2709862" y="1280160"/>
                  <a:pt x="2709862" y="1296353"/>
                </a:cubicBezTo>
                <a:cubicBezTo>
                  <a:pt x="2709862" y="1311593"/>
                  <a:pt x="2698432" y="1324928"/>
                  <a:pt x="2684144" y="1324928"/>
                </a:cubicBezTo>
                <a:cubicBezTo>
                  <a:pt x="2669857" y="1324928"/>
                  <a:pt x="2658427" y="1312545"/>
                  <a:pt x="2658427" y="1296353"/>
                </a:cubicBezTo>
                <a:cubicBezTo>
                  <a:pt x="2658427" y="1281113"/>
                  <a:pt x="2669857" y="1267778"/>
                  <a:pt x="2684144" y="1267778"/>
                </a:cubicBezTo>
                <a:close/>
                <a:moveTo>
                  <a:pt x="2518409" y="1267778"/>
                </a:moveTo>
                <a:cubicBezTo>
                  <a:pt x="2532697" y="1267778"/>
                  <a:pt x="2544127" y="1280160"/>
                  <a:pt x="2544127" y="1296353"/>
                </a:cubicBezTo>
                <a:cubicBezTo>
                  <a:pt x="2544127" y="1311593"/>
                  <a:pt x="2532697" y="1324928"/>
                  <a:pt x="2518409" y="1324928"/>
                </a:cubicBezTo>
                <a:cubicBezTo>
                  <a:pt x="2504122" y="1324928"/>
                  <a:pt x="2492692" y="1312545"/>
                  <a:pt x="2492692" y="1296353"/>
                </a:cubicBezTo>
                <a:cubicBezTo>
                  <a:pt x="2492692" y="1281113"/>
                  <a:pt x="2504122" y="1267778"/>
                  <a:pt x="2518409" y="1267778"/>
                </a:cubicBezTo>
                <a:close/>
                <a:moveTo>
                  <a:pt x="2352674" y="1267778"/>
                </a:moveTo>
                <a:cubicBezTo>
                  <a:pt x="2366962" y="1267778"/>
                  <a:pt x="2378392" y="1280160"/>
                  <a:pt x="2378392" y="1296353"/>
                </a:cubicBezTo>
                <a:cubicBezTo>
                  <a:pt x="2378392" y="1311593"/>
                  <a:pt x="2366962" y="1324928"/>
                  <a:pt x="2352674" y="1324928"/>
                </a:cubicBezTo>
                <a:cubicBezTo>
                  <a:pt x="2338387" y="1324928"/>
                  <a:pt x="2326957" y="1312545"/>
                  <a:pt x="2326957" y="1296353"/>
                </a:cubicBezTo>
                <a:cubicBezTo>
                  <a:pt x="2326957" y="1281113"/>
                  <a:pt x="2338387" y="1267778"/>
                  <a:pt x="2352674" y="1267778"/>
                </a:cubicBezTo>
                <a:close/>
                <a:moveTo>
                  <a:pt x="2185987" y="1267778"/>
                </a:moveTo>
                <a:cubicBezTo>
                  <a:pt x="2200275" y="1267778"/>
                  <a:pt x="2211705" y="1280160"/>
                  <a:pt x="2211705" y="1296353"/>
                </a:cubicBezTo>
                <a:cubicBezTo>
                  <a:pt x="2211705" y="1312545"/>
                  <a:pt x="2200275" y="1324928"/>
                  <a:pt x="2185987" y="1324928"/>
                </a:cubicBezTo>
                <a:cubicBezTo>
                  <a:pt x="2171700" y="1324928"/>
                  <a:pt x="2160270" y="1312545"/>
                  <a:pt x="2160270" y="1296353"/>
                </a:cubicBezTo>
                <a:cubicBezTo>
                  <a:pt x="2160270" y="1280160"/>
                  <a:pt x="2171700" y="1267778"/>
                  <a:pt x="2185987" y="1267778"/>
                </a:cubicBezTo>
                <a:close/>
                <a:moveTo>
                  <a:pt x="2020252" y="1267778"/>
                </a:moveTo>
                <a:cubicBezTo>
                  <a:pt x="2034539" y="1267778"/>
                  <a:pt x="2045969" y="1280160"/>
                  <a:pt x="2045969" y="1296353"/>
                </a:cubicBezTo>
                <a:cubicBezTo>
                  <a:pt x="2045969" y="1311593"/>
                  <a:pt x="2034539" y="1324928"/>
                  <a:pt x="2020252" y="1324928"/>
                </a:cubicBezTo>
                <a:cubicBezTo>
                  <a:pt x="2005964" y="1324928"/>
                  <a:pt x="1994534" y="1312545"/>
                  <a:pt x="1994534" y="1296353"/>
                </a:cubicBezTo>
                <a:cubicBezTo>
                  <a:pt x="1994534" y="1281113"/>
                  <a:pt x="2005964" y="1267778"/>
                  <a:pt x="2020252" y="1267778"/>
                </a:cubicBezTo>
                <a:close/>
                <a:moveTo>
                  <a:pt x="1853565" y="1267778"/>
                </a:moveTo>
                <a:cubicBezTo>
                  <a:pt x="1867852" y="1267778"/>
                  <a:pt x="1879282" y="1280160"/>
                  <a:pt x="1879282" y="1296353"/>
                </a:cubicBezTo>
                <a:cubicBezTo>
                  <a:pt x="1879282" y="1311593"/>
                  <a:pt x="1867852" y="1324928"/>
                  <a:pt x="1853565" y="1324928"/>
                </a:cubicBezTo>
                <a:cubicBezTo>
                  <a:pt x="1839277" y="1324928"/>
                  <a:pt x="1827847" y="1312545"/>
                  <a:pt x="1827847" y="1296353"/>
                </a:cubicBezTo>
                <a:cubicBezTo>
                  <a:pt x="1827847" y="1281113"/>
                  <a:pt x="1839277" y="1267778"/>
                  <a:pt x="1853565" y="1267778"/>
                </a:cubicBezTo>
                <a:close/>
                <a:moveTo>
                  <a:pt x="1687829" y="1267778"/>
                </a:moveTo>
                <a:cubicBezTo>
                  <a:pt x="1702117" y="1267778"/>
                  <a:pt x="1713547" y="1280160"/>
                  <a:pt x="1713547" y="1296353"/>
                </a:cubicBezTo>
                <a:cubicBezTo>
                  <a:pt x="1713547" y="1311593"/>
                  <a:pt x="1702117" y="1324928"/>
                  <a:pt x="1687829" y="1324928"/>
                </a:cubicBezTo>
                <a:cubicBezTo>
                  <a:pt x="1673542" y="1324928"/>
                  <a:pt x="1662112" y="1312545"/>
                  <a:pt x="1662112" y="1296353"/>
                </a:cubicBezTo>
                <a:cubicBezTo>
                  <a:pt x="1662112" y="1281113"/>
                  <a:pt x="1673542" y="1267778"/>
                  <a:pt x="1687829" y="1267778"/>
                </a:cubicBezTo>
                <a:close/>
                <a:moveTo>
                  <a:pt x="1521142" y="1267778"/>
                </a:moveTo>
                <a:cubicBezTo>
                  <a:pt x="1535430" y="1267778"/>
                  <a:pt x="1546860" y="1280160"/>
                  <a:pt x="1546860" y="1296353"/>
                </a:cubicBezTo>
                <a:cubicBezTo>
                  <a:pt x="1546860" y="1311593"/>
                  <a:pt x="1535430" y="1324928"/>
                  <a:pt x="1521142" y="1324928"/>
                </a:cubicBezTo>
                <a:cubicBezTo>
                  <a:pt x="1506855" y="1324928"/>
                  <a:pt x="1495425" y="1312545"/>
                  <a:pt x="1495425" y="1296353"/>
                </a:cubicBezTo>
                <a:cubicBezTo>
                  <a:pt x="1495425" y="1281113"/>
                  <a:pt x="1506855" y="1267778"/>
                  <a:pt x="1521142" y="1267778"/>
                </a:cubicBezTo>
                <a:close/>
                <a:moveTo>
                  <a:pt x="1355407" y="1267778"/>
                </a:moveTo>
                <a:cubicBezTo>
                  <a:pt x="1369695" y="1267778"/>
                  <a:pt x="1381125" y="1280160"/>
                  <a:pt x="1381125" y="1296353"/>
                </a:cubicBezTo>
                <a:cubicBezTo>
                  <a:pt x="1381125" y="1311593"/>
                  <a:pt x="1369695" y="1324928"/>
                  <a:pt x="1355407" y="1324928"/>
                </a:cubicBezTo>
                <a:cubicBezTo>
                  <a:pt x="1341120" y="1324928"/>
                  <a:pt x="1329690" y="1312545"/>
                  <a:pt x="1329690" y="1296353"/>
                </a:cubicBezTo>
                <a:cubicBezTo>
                  <a:pt x="1329690" y="1281113"/>
                  <a:pt x="1341120" y="1267778"/>
                  <a:pt x="1355407" y="1267778"/>
                </a:cubicBezTo>
                <a:close/>
                <a:moveTo>
                  <a:pt x="1188720" y="1267778"/>
                </a:moveTo>
                <a:cubicBezTo>
                  <a:pt x="1203007" y="1267778"/>
                  <a:pt x="1214437" y="1280160"/>
                  <a:pt x="1214437" y="1296353"/>
                </a:cubicBezTo>
                <a:cubicBezTo>
                  <a:pt x="1214437" y="1311593"/>
                  <a:pt x="1203007" y="1324928"/>
                  <a:pt x="1188720" y="1324928"/>
                </a:cubicBezTo>
                <a:cubicBezTo>
                  <a:pt x="1174432" y="1324928"/>
                  <a:pt x="1163002" y="1312545"/>
                  <a:pt x="1163002" y="1296353"/>
                </a:cubicBezTo>
                <a:cubicBezTo>
                  <a:pt x="1163002" y="1281113"/>
                  <a:pt x="1174432" y="1267778"/>
                  <a:pt x="1188720" y="1267778"/>
                </a:cubicBezTo>
                <a:close/>
                <a:moveTo>
                  <a:pt x="1022985" y="1267778"/>
                </a:moveTo>
                <a:cubicBezTo>
                  <a:pt x="1037272" y="1267778"/>
                  <a:pt x="1048702" y="1280160"/>
                  <a:pt x="1048702" y="1296353"/>
                </a:cubicBezTo>
                <a:cubicBezTo>
                  <a:pt x="1048702" y="1311593"/>
                  <a:pt x="1037272" y="1324928"/>
                  <a:pt x="1022985" y="1324928"/>
                </a:cubicBezTo>
                <a:cubicBezTo>
                  <a:pt x="1008697" y="1324928"/>
                  <a:pt x="997267" y="1312545"/>
                  <a:pt x="997267" y="1296353"/>
                </a:cubicBezTo>
                <a:cubicBezTo>
                  <a:pt x="997267" y="1281113"/>
                  <a:pt x="1008697" y="1267778"/>
                  <a:pt x="1022985" y="1267778"/>
                </a:cubicBezTo>
                <a:close/>
                <a:moveTo>
                  <a:pt x="857249" y="1267778"/>
                </a:moveTo>
                <a:cubicBezTo>
                  <a:pt x="871537" y="1267778"/>
                  <a:pt x="882967" y="1280160"/>
                  <a:pt x="882967" y="1296353"/>
                </a:cubicBezTo>
                <a:cubicBezTo>
                  <a:pt x="882967" y="1311593"/>
                  <a:pt x="871537" y="1324928"/>
                  <a:pt x="857249" y="1324928"/>
                </a:cubicBezTo>
                <a:cubicBezTo>
                  <a:pt x="842962" y="1324928"/>
                  <a:pt x="831532" y="1312545"/>
                  <a:pt x="831532" y="1296353"/>
                </a:cubicBezTo>
                <a:cubicBezTo>
                  <a:pt x="831532" y="1281113"/>
                  <a:pt x="842962" y="1267778"/>
                  <a:pt x="857249" y="1267778"/>
                </a:cubicBezTo>
                <a:close/>
                <a:moveTo>
                  <a:pt x="690562" y="1267778"/>
                </a:moveTo>
                <a:cubicBezTo>
                  <a:pt x="704850" y="1267778"/>
                  <a:pt x="716280" y="1280160"/>
                  <a:pt x="716280" y="1296353"/>
                </a:cubicBezTo>
                <a:cubicBezTo>
                  <a:pt x="716280" y="1311593"/>
                  <a:pt x="704850" y="1324928"/>
                  <a:pt x="690562" y="1324928"/>
                </a:cubicBezTo>
                <a:cubicBezTo>
                  <a:pt x="676275" y="1324928"/>
                  <a:pt x="664845" y="1312545"/>
                  <a:pt x="664845" y="1296353"/>
                </a:cubicBezTo>
                <a:cubicBezTo>
                  <a:pt x="664845" y="1281113"/>
                  <a:pt x="676275" y="1267778"/>
                  <a:pt x="690562" y="1267778"/>
                </a:cubicBezTo>
                <a:close/>
                <a:moveTo>
                  <a:pt x="524827" y="1267778"/>
                </a:moveTo>
                <a:cubicBezTo>
                  <a:pt x="539115" y="1267778"/>
                  <a:pt x="550545" y="1280160"/>
                  <a:pt x="550545" y="1296353"/>
                </a:cubicBezTo>
                <a:cubicBezTo>
                  <a:pt x="550545" y="1311593"/>
                  <a:pt x="539115" y="1324928"/>
                  <a:pt x="524827" y="1324928"/>
                </a:cubicBezTo>
                <a:cubicBezTo>
                  <a:pt x="510540" y="1324928"/>
                  <a:pt x="499110" y="1312545"/>
                  <a:pt x="499110" y="1296353"/>
                </a:cubicBezTo>
                <a:cubicBezTo>
                  <a:pt x="499110" y="1281113"/>
                  <a:pt x="510540" y="1267778"/>
                  <a:pt x="524827" y="1267778"/>
                </a:cubicBezTo>
                <a:close/>
                <a:moveTo>
                  <a:pt x="358139" y="1267778"/>
                </a:moveTo>
                <a:cubicBezTo>
                  <a:pt x="372427" y="1267778"/>
                  <a:pt x="383857" y="1280160"/>
                  <a:pt x="383857" y="1296353"/>
                </a:cubicBezTo>
                <a:cubicBezTo>
                  <a:pt x="383857" y="1311593"/>
                  <a:pt x="372427" y="1324928"/>
                  <a:pt x="358139" y="1324928"/>
                </a:cubicBezTo>
                <a:cubicBezTo>
                  <a:pt x="343852" y="1324928"/>
                  <a:pt x="332422" y="1312545"/>
                  <a:pt x="332422" y="1296353"/>
                </a:cubicBezTo>
                <a:cubicBezTo>
                  <a:pt x="332422" y="1281113"/>
                  <a:pt x="343852" y="1267778"/>
                  <a:pt x="358139" y="1267778"/>
                </a:cubicBezTo>
                <a:close/>
                <a:moveTo>
                  <a:pt x="192405" y="1267778"/>
                </a:moveTo>
                <a:cubicBezTo>
                  <a:pt x="206692" y="1267778"/>
                  <a:pt x="218122" y="1280160"/>
                  <a:pt x="218122" y="1296353"/>
                </a:cubicBezTo>
                <a:cubicBezTo>
                  <a:pt x="218122" y="1311593"/>
                  <a:pt x="206692" y="1324928"/>
                  <a:pt x="192405" y="1324928"/>
                </a:cubicBezTo>
                <a:cubicBezTo>
                  <a:pt x="178117" y="1324928"/>
                  <a:pt x="166687" y="1312545"/>
                  <a:pt x="166687" y="1296353"/>
                </a:cubicBezTo>
                <a:cubicBezTo>
                  <a:pt x="166687" y="1281113"/>
                  <a:pt x="178117" y="1267778"/>
                  <a:pt x="192405" y="1267778"/>
                </a:cubicBezTo>
                <a:close/>
                <a:moveTo>
                  <a:pt x="25718" y="1267778"/>
                </a:moveTo>
                <a:cubicBezTo>
                  <a:pt x="40005" y="1267778"/>
                  <a:pt x="51435" y="1280160"/>
                  <a:pt x="51435" y="1296353"/>
                </a:cubicBezTo>
                <a:cubicBezTo>
                  <a:pt x="51435" y="1311593"/>
                  <a:pt x="40005" y="1324928"/>
                  <a:pt x="25718" y="1324928"/>
                </a:cubicBezTo>
                <a:cubicBezTo>
                  <a:pt x="11430" y="1324928"/>
                  <a:pt x="0" y="1312545"/>
                  <a:pt x="0" y="1296353"/>
                </a:cubicBezTo>
                <a:cubicBezTo>
                  <a:pt x="0" y="1281113"/>
                  <a:pt x="11430" y="1267778"/>
                  <a:pt x="25718" y="1267778"/>
                </a:cubicBezTo>
                <a:close/>
                <a:moveTo>
                  <a:pt x="2850832" y="1057275"/>
                </a:moveTo>
                <a:cubicBezTo>
                  <a:pt x="2865120" y="1057275"/>
                  <a:pt x="2876550" y="1069658"/>
                  <a:pt x="2876550" y="1085850"/>
                </a:cubicBezTo>
                <a:cubicBezTo>
                  <a:pt x="2876550" y="1102042"/>
                  <a:pt x="2865120" y="1114425"/>
                  <a:pt x="2850832" y="1114425"/>
                </a:cubicBezTo>
                <a:cubicBezTo>
                  <a:pt x="2836545" y="1114425"/>
                  <a:pt x="2825115" y="1102042"/>
                  <a:pt x="2825115" y="1085850"/>
                </a:cubicBezTo>
                <a:cubicBezTo>
                  <a:pt x="2825115" y="1069658"/>
                  <a:pt x="2836545" y="1057275"/>
                  <a:pt x="2850832" y="1057275"/>
                </a:cubicBezTo>
                <a:close/>
                <a:moveTo>
                  <a:pt x="2684144" y="1057275"/>
                </a:moveTo>
                <a:cubicBezTo>
                  <a:pt x="2698432" y="1057275"/>
                  <a:pt x="2709862" y="1069658"/>
                  <a:pt x="2709862" y="1085850"/>
                </a:cubicBezTo>
                <a:cubicBezTo>
                  <a:pt x="2709862" y="1102042"/>
                  <a:pt x="2698432" y="1114425"/>
                  <a:pt x="2684144" y="1114425"/>
                </a:cubicBezTo>
                <a:cubicBezTo>
                  <a:pt x="2669857" y="1114425"/>
                  <a:pt x="2658427" y="1102042"/>
                  <a:pt x="2658427" y="1085850"/>
                </a:cubicBezTo>
                <a:cubicBezTo>
                  <a:pt x="2658427" y="1069658"/>
                  <a:pt x="2669857" y="1057275"/>
                  <a:pt x="2684144" y="1057275"/>
                </a:cubicBezTo>
                <a:close/>
                <a:moveTo>
                  <a:pt x="2518409" y="1057275"/>
                </a:moveTo>
                <a:cubicBezTo>
                  <a:pt x="2532697" y="1057275"/>
                  <a:pt x="2544127" y="1069658"/>
                  <a:pt x="2544127" y="1085850"/>
                </a:cubicBezTo>
                <a:cubicBezTo>
                  <a:pt x="2544127" y="1101090"/>
                  <a:pt x="2532697" y="1114425"/>
                  <a:pt x="2518409" y="1114425"/>
                </a:cubicBezTo>
                <a:cubicBezTo>
                  <a:pt x="2504122" y="1114425"/>
                  <a:pt x="2492692" y="1102042"/>
                  <a:pt x="2492692" y="1085850"/>
                </a:cubicBezTo>
                <a:cubicBezTo>
                  <a:pt x="2492692" y="1069658"/>
                  <a:pt x="2504122" y="1057275"/>
                  <a:pt x="2518409" y="1057275"/>
                </a:cubicBezTo>
                <a:close/>
                <a:moveTo>
                  <a:pt x="2352674" y="1057275"/>
                </a:moveTo>
                <a:cubicBezTo>
                  <a:pt x="2366962" y="1057275"/>
                  <a:pt x="2378392" y="1069658"/>
                  <a:pt x="2378392" y="1085850"/>
                </a:cubicBezTo>
                <a:cubicBezTo>
                  <a:pt x="2378392" y="1101090"/>
                  <a:pt x="2366962" y="1114425"/>
                  <a:pt x="2352674" y="1114425"/>
                </a:cubicBezTo>
                <a:cubicBezTo>
                  <a:pt x="2338387" y="1114425"/>
                  <a:pt x="2326957" y="1102042"/>
                  <a:pt x="2326957" y="1085850"/>
                </a:cubicBezTo>
                <a:cubicBezTo>
                  <a:pt x="2326957" y="1069658"/>
                  <a:pt x="2338387" y="1057275"/>
                  <a:pt x="2352674" y="1057275"/>
                </a:cubicBezTo>
                <a:close/>
                <a:moveTo>
                  <a:pt x="2185987" y="1057275"/>
                </a:moveTo>
                <a:cubicBezTo>
                  <a:pt x="2200275" y="1057275"/>
                  <a:pt x="2211705" y="1069658"/>
                  <a:pt x="2211705" y="1085850"/>
                </a:cubicBezTo>
                <a:cubicBezTo>
                  <a:pt x="2211705" y="1101090"/>
                  <a:pt x="2200275" y="1114425"/>
                  <a:pt x="2185987" y="1114425"/>
                </a:cubicBezTo>
                <a:cubicBezTo>
                  <a:pt x="2171700" y="1114425"/>
                  <a:pt x="2160270" y="1102042"/>
                  <a:pt x="2160270" y="1085850"/>
                </a:cubicBezTo>
                <a:cubicBezTo>
                  <a:pt x="2160270" y="1069658"/>
                  <a:pt x="2171700" y="1057275"/>
                  <a:pt x="2185987" y="1057275"/>
                </a:cubicBezTo>
                <a:close/>
                <a:moveTo>
                  <a:pt x="2020252" y="1057275"/>
                </a:moveTo>
                <a:cubicBezTo>
                  <a:pt x="2034539" y="1057275"/>
                  <a:pt x="2045969" y="1069658"/>
                  <a:pt x="2045969" y="1085850"/>
                </a:cubicBezTo>
                <a:cubicBezTo>
                  <a:pt x="2045969" y="1101090"/>
                  <a:pt x="2034539" y="1114425"/>
                  <a:pt x="2020252" y="1114425"/>
                </a:cubicBezTo>
                <a:cubicBezTo>
                  <a:pt x="2005964" y="1114425"/>
                  <a:pt x="1994534" y="1102042"/>
                  <a:pt x="1994534" y="1085850"/>
                </a:cubicBezTo>
                <a:cubicBezTo>
                  <a:pt x="1994534" y="1069658"/>
                  <a:pt x="2005964" y="1057275"/>
                  <a:pt x="2020252" y="1057275"/>
                </a:cubicBezTo>
                <a:close/>
                <a:moveTo>
                  <a:pt x="1853565" y="1057275"/>
                </a:moveTo>
                <a:cubicBezTo>
                  <a:pt x="1867852" y="1057275"/>
                  <a:pt x="1879282" y="1069658"/>
                  <a:pt x="1879282" y="1085850"/>
                </a:cubicBezTo>
                <a:cubicBezTo>
                  <a:pt x="1879282" y="1101090"/>
                  <a:pt x="1867852" y="1114425"/>
                  <a:pt x="1853565" y="1114425"/>
                </a:cubicBezTo>
                <a:cubicBezTo>
                  <a:pt x="1839277" y="1114425"/>
                  <a:pt x="1827847" y="1102042"/>
                  <a:pt x="1827847" y="1085850"/>
                </a:cubicBezTo>
                <a:cubicBezTo>
                  <a:pt x="1827847" y="1069658"/>
                  <a:pt x="1839277" y="1057275"/>
                  <a:pt x="1853565" y="1057275"/>
                </a:cubicBezTo>
                <a:close/>
                <a:moveTo>
                  <a:pt x="1687829" y="1057275"/>
                </a:moveTo>
                <a:cubicBezTo>
                  <a:pt x="1702117" y="1057275"/>
                  <a:pt x="1713547" y="1069658"/>
                  <a:pt x="1713547" y="1085850"/>
                </a:cubicBezTo>
                <a:cubicBezTo>
                  <a:pt x="1713547" y="1101090"/>
                  <a:pt x="1702117" y="1114425"/>
                  <a:pt x="1687829" y="1114425"/>
                </a:cubicBezTo>
                <a:cubicBezTo>
                  <a:pt x="1673542" y="1114425"/>
                  <a:pt x="1662112" y="1102042"/>
                  <a:pt x="1662112" y="1085850"/>
                </a:cubicBezTo>
                <a:cubicBezTo>
                  <a:pt x="1662112" y="1069658"/>
                  <a:pt x="1673542" y="1057275"/>
                  <a:pt x="1687829" y="1057275"/>
                </a:cubicBezTo>
                <a:close/>
                <a:moveTo>
                  <a:pt x="1521142" y="1057275"/>
                </a:moveTo>
                <a:cubicBezTo>
                  <a:pt x="1535430" y="1057275"/>
                  <a:pt x="1546860" y="1069658"/>
                  <a:pt x="1546860" y="1085850"/>
                </a:cubicBezTo>
                <a:cubicBezTo>
                  <a:pt x="1546860" y="1101090"/>
                  <a:pt x="1535430" y="1114425"/>
                  <a:pt x="1521142" y="1114425"/>
                </a:cubicBezTo>
                <a:cubicBezTo>
                  <a:pt x="1506855" y="1114425"/>
                  <a:pt x="1495425" y="1102042"/>
                  <a:pt x="1495425" y="1085850"/>
                </a:cubicBezTo>
                <a:cubicBezTo>
                  <a:pt x="1495425" y="1069658"/>
                  <a:pt x="1506855" y="1057275"/>
                  <a:pt x="1521142" y="1057275"/>
                </a:cubicBezTo>
                <a:close/>
                <a:moveTo>
                  <a:pt x="1355407" y="1057275"/>
                </a:moveTo>
                <a:cubicBezTo>
                  <a:pt x="1369695" y="1057275"/>
                  <a:pt x="1381125" y="1069658"/>
                  <a:pt x="1381125" y="1085850"/>
                </a:cubicBezTo>
                <a:cubicBezTo>
                  <a:pt x="1381125" y="1101090"/>
                  <a:pt x="1369695" y="1114425"/>
                  <a:pt x="1355407" y="1114425"/>
                </a:cubicBezTo>
                <a:cubicBezTo>
                  <a:pt x="1341120" y="1114425"/>
                  <a:pt x="1329690" y="1102042"/>
                  <a:pt x="1329690" y="1085850"/>
                </a:cubicBezTo>
                <a:cubicBezTo>
                  <a:pt x="1329690" y="1069658"/>
                  <a:pt x="1341120" y="1057275"/>
                  <a:pt x="1355407" y="1057275"/>
                </a:cubicBezTo>
                <a:close/>
                <a:moveTo>
                  <a:pt x="1188720" y="1057275"/>
                </a:moveTo>
                <a:cubicBezTo>
                  <a:pt x="1203007" y="1057275"/>
                  <a:pt x="1214437" y="1069658"/>
                  <a:pt x="1214437" y="1085850"/>
                </a:cubicBezTo>
                <a:cubicBezTo>
                  <a:pt x="1214437" y="1101090"/>
                  <a:pt x="1203007" y="1114425"/>
                  <a:pt x="1188720" y="1114425"/>
                </a:cubicBezTo>
                <a:cubicBezTo>
                  <a:pt x="1174432" y="1114425"/>
                  <a:pt x="1163002" y="1102042"/>
                  <a:pt x="1163002" y="1085850"/>
                </a:cubicBezTo>
                <a:cubicBezTo>
                  <a:pt x="1163002" y="1069658"/>
                  <a:pt x="1174432" y="1057275"/>
                  <a:pt x="1188720" y="1057275"/>
                </a:cubicBezTo>
                <a:close/>
                <a:moveTo>
                  <a:pt x="1022985" y="1057275"/>
                </a:moveTo>
                <a:cubicBezTo>
                  <a:pt x="1037272" y="1057275"/>
                  <a:pt x="1048702" y="1069658"/>
                  <a:pt x="1048702" y="1085850"/>
                </a:cubicBezTo>
                <a:cubicBezTo>
                  <a:pt x="1048702" y="1101090"/>
                  <a:pt x="1037272" y="1114425"/>
                  <a:pt x="1022985" y="1114425"/>
                </a:cubicBezTo>
                <a:cubicBezTo>
                  <a:pt x="1008697" y="1114425"/>
                  <a:pt x="997267" y="1102042"/>
                  <a:pt x="997267" y="1085850"/>
                </a:cubicBezTo>
                <a:cubicBezTo>
                  <a:pt x="997267" y="1069658"/>
                  <a:pt x="1008697" y="1057275"/>
                  <a:pt x="1022985" y="1057275"/>
                </a:cubicBezTo>
                <a:close/>
                <a:moveTo>
                  <a:pt x="857249" y="1057275"/>
                </a:moveTo>
                <a:cubicBezTo>
                  <a:pt x="871537" y="1057275"/>
                  <a:pt x="882967" y="1069658"/>
                  <a:pt x="882967" y="1085850"/>
                </a:cubicBezTo>
                <a:cubicBezTo>
                  <a:pt x="882967" y="1101090"/>
                  <a:pt x="871537" y="1114425"/>
                  <a:pt x="857249" y="1114425"/>
                </a:cubicBezTo>
                <a:cubicBezTo>
                  <a:pt x="842962" y="1114425"/>
                  <a:pt x="831532" y="1102042"/>
                  <a:pt x="831532" y="1085850"/>
                </a:cubicBezTo>
                <a:cubicBezTo>
                  <a:pt x="831532" y="1069658"/>
                  <a:pt x="842962" y="1057275"/>
                  <a:pt x="857249" y="1057275"/>
                </a:cubicBezTo>
                <a:close/>
                <a:moveTo>
                  <a:pt x="690562" y="1057275"/>
                </a:moveTo>
                <a:cubicBezTo>
                  <a:pt x="704850" y="1057275"/>
                  <a:pt x="716280" y="1069658"/>
                  <a:pt x="716280" y="1085850"/>
                </a:cubicBezTo>
                <a:cubicBezTo>
                  <a:pt x="716280" y="1101090"/>
                  <a:pt x="704850" y="1114425"/>
                  <a:pt x="690562" y="1114425"/>
                </a:cubicBezTo>
                <a:cubicBezTo>
                  <a:pt x="676275" y="1114425"/>
                  <a:pt x="664845" y="1102042"/>
                  <a:pt x="664845" y="1085850"/>
                </a:cubicBezTo>
                <a:cubicBezTo>
                  <a:pt x="664845" y="1069658"/>
                  <a:pt x="676275" y="1057275"/>
                  <a:pt x="690562" y="1057275"/>
                </a:cubicBezTo>
                <a:close/>
                <a:moveTo>
                  <a:pt x="524827" y="1057275"/>
                </a:moveTo>
                <a:cubicBezTo>
                  <a:pt x="539115" y="1057275"/>
                  <a:pt x="550545" y="1069658"/>
                  <a:pt x="550545" y="1085850"/>
                </a:cubicBezTo>
                <a:cubicBezTo>
                  <a:pt x="550545" y="1101090"/>
                  <a:pt x="539115" y="1114425"/>
                  <a:pt x="524827" y="1114425"/>
                </a:cubicBezTo>
                <a:cubicBezTo>
                  <a:pt x="510540" y="1114425"/>
                  <a:pt x="499110" y="1102042"/>
                  <a:pt x="499110" y="1085850"/>
                </a:cubicBezTo>
                <a:cubicBezTo>
                  <a:pt x="499110" y="1069658"/>
                  <a:pt x="510540" y="1057275"/>
                  <a:pt x="524827" y="1057275"/>
                </a:cubicBezTo>
                <a:close/>
                <a:moveTo>
                  <a:pt x="358139" y="1057275"/>
                </a:moveTo>
                <a:cubicBezTo>
                  <a:pt x="372427" y="1057275"/>
                  <a:pt x="383857" y="1069658"/>
                  <a:pt x="383857" y="1085850"/>
                </a:cubicBezTo>
                <a:cubicBezTo>
                  <a:pt x="383857" y="1101090"/>
                  <a:pt x="372427" y="1114425"/>
                  <a:pt x="358139" y="1114425"/>
                </a:cubicBezTo>
                <a:cubicBezTo>
                  <a:pt x="343852" y="1114425"/>
                  <a:pt x="332422" y="1102042"/>
                  <a:pt x="332422" y="1085850"/>
                </a:cubicBezTo>
                <a:cubicBezTo>
                  <a:pt x="332422" y="1069658"/>
                  <a:pt x="343852" y="1057275"/>
                  <a:pt x="358139" y="1057275"/>
                </a:cubicBezTo>
                <a:close/>
                <a:moveTo>
                  <a:pt x="192405" y="1057275"/>
                </a:moveTo>
                <a:cubicBezTo>
                  <a:pt x="206692" y="1057275"/>
                  <a:pt x="218122" y="1069658"/>
                  <a:pt x="218122" y="1085850"/>
                </a:cubicBezTo>
                <a:cubicBezTo>
                  <a:pt x="218122" y="1101090"/>
                  <a:pt x="206692" y="1114425"/>
                  <a:pt x="192405" y="1114425"/>
                </a:cubicBezTo>
                <a:cubicBezTo>
                  <a:pt x="178117" y="1114425"/>
                  <a:pt x="166687" y="1102042"/>
                  <a:pt x="166687" y="1085850"/>
                </a:cubicBezTo>
                <a:cubicBezTo>
                  <a:pt x="166687" y="1069658"/>
                  <a:pt x="178117" y="1057275"/>
                  <a:pt x="192405" y="1057275"/>
                </a:cubicBezTo>
                <a:close/>
                <a:moveTo>
                  <a:pt x="25718" y="1057275"/>
                </a:moveTo>
                <a:cubicBezTo>
                  <a:pt x="40005" y="1057275"/>
                  <a:pt x="51435" y="1069658"/>
                  <a:pt x="51435" y="1085850"/>
                </a:cubicBezTo>
                <a:cubicBezTo>
                  <a:pt x="51435" y="1101090"/>
                  <a:pt x="40005" y="1114425"/>
                  <a:pt x="25718" y="1114425"/>
                </a:cubicBezTo>
                <a:cubicBezTo>
                  <a:pt x="11430" y="1114425"/>
                  <a:pt x="0" y="1102042"/>
                  <a:pt x="0" y="1085850"/>
                </a:cubicBezTo>
                <a:cubicBezTo>
                  <a:pt x="0" y="1069658"/>
                  <a:pt x="11430" y="1057275"/>
                  <a:pt x="25718" y="1057275"/>
                </a:cubicBezTo>
                <a:close/>
                <a:moveTo>
                  <a:pt x="2850832" y="845821"/>
                </a:moveTo>
                <a:cubicBezTo>
                  <a:pt x="2865120" y="845821"/>
                  <a:pt x="2876550" y="858203"/>
                  <a:pt x="2876550" y="874396"/>
                </a:cubicBezTo>
                <a:cubicBezTo>
                  <a:pt x="2876550" y="889636"/>
                  <a:pt x="2865120" y="902971"/>
                  <a:pt x="2850832" y="902971"/>
                </a:cubicBezTo>
                <a:cubicBezTo>
                  <a:pt x="2836545" y="902971"/>
                  <a:pt x="2825115" y="890588"/>
                  <a:pt x="2825115" y="874396"/>
                </a:cubicBezTo>
                <a:cubicBezTo>
                  <a:pt x="2825115" y="858203"/>
                  <a:pt x="2836545" y="845821"/>
                  <a:pt x="2850832" y="845821"/>
                </a:cubicBezTo>
                <a:close/>
                <a:moveTo>
                  <a:pt x="2684144" y="845821"/>
                </a:moveTo>
                <a:cubicBezTo>
                  <a:pt x="2698432" y="845821"/>
                  <a:pt x="2709862" y="858203"/>
                  <a:pt x="2709862" y="874396"/>
                </a:cubicBezTo>
                <a:cubicBezTo>
                  <a:pt x="2709862" y="889636"/>
                  <a:pt x="2698432" y="902971"/>
                  <a:pt x="2684144" y="902971"/>
                </a:cubicBezTo>
                <a:cubicBezTo>
                  <a:pt x="2669857" y="902971"/>
                  <a:pt x="2658427" y="890588"/>
                  <a:pt x="2658427" y="874396"/>
                </a:cubicBezTo>
                <a:cubicBezTo>
                  <a:pt x="2658427" y="858203"/>
                  <a:pt x="2669857" y="845821"/>
                  <a:pt x="2684144" y="845821"/>
                </a:cubicBezTo>
                <a:close/>
                <a:moveTo>
                  <a:pt x="2518409" y="845821"/>
                </a:moveTo>
                <a:cubicBezTo>
                  <a:pt x="2532697" y="845821"/>
                  <a:pt x="2544127" y="858203"/>
                  <a:pt x="2544127" y="874396"/>
                </a:cubicBezTo>
                <a:cubicBezTo>
                  <a:pt x="2544127" y="889636"/>
                  <a:pt x="2532697" y="902971"/>
                  <a:pt x="2518409" y="902971"/>
                </a:cubicBezTo>
                <a:cubicBezTo>
                  <a:pt x="2504122" y="902971"/>
                  <a:pt x="2492692" y="890588"/>
                  <a:pt x="2492692" y="874396"/>
                </a:cubicBezTo>
                <a:cubicBezTo>
                  <a:pt x="2492692" y="858203"/>
                  <a:pt x="2504122" y="845821"/>
                  <a:pt x="2518409" y="845821"/>
                </a:cubicBezTo>
                <a:close/>
                <a:moveTo>
                  <a:pt x="2352674" y="845821"/>
                </a:moveTo>
                <a:cubicBezTo>
                  <a:pt x="2366962" y="845821"/>
                  <a:pt x="2378392" y="858203"/>
                  <a:pt x="2378392" y="874396"/>
                </a:cubicBezTo>
                <a:cubicBezTo>
                  <a:pt x="2378392" y="889636"/>
                  <a:pt x="2366962" y="902971"/>
                  <a:pt x="2352674" y="902971"/>
                </a:cubicBezTo>
                <a:cubicBezTo>
                  <a:pt x="2338387" y="902971"/>
                  <a:pt x="2326957" y="890588"/>
                  <a:pt x="2326957" y="874396"/>
                </a:cubicBezTo>
                <a:cubicBezTo>
                  <a:pt x="2326957" y="858203"/>
                  <a:pt x="2338387" y="845821"/>
                  <a:pt x="2352674" y="845821"/>
                </a:cubicBezTo>
                <a:close/>
                <a:moveTo>
                  <a:pt x="2185987" y="845821"/>
                </a:moveTo>
                <a:cubicBezTo>
                  <a:pt x="2200275" y="845821"/>
                  <a:pt x="2211705" y="858203"/>
                  <a:pt x="2211705" y="874396"/>
                </a:cubicBezTo>
                <a:cubicBezTo>
                  <a:pt x="2211705" y="889636"/>
                  <a:pt x="2200275" y="902971"/>
                  <a:pt x="2185987" y="902971"/>
                </a:cubicBezTo>
                <a:cubicBezTo>
                  <a:pt x="2171700" y="902971"/>
                  <a:pt x="2160270" y="890588"/>
                  <a:pt x="2160270" y="874396"/>
                </a:cubicBezTo>
                <a:cubicBezTo>
                  <a:pt x="2160270" y="858203"/>
                  <a:pt x="2171700" y="845821"/>
                  <a:pt x="2185987" y="845821"/>
                </a:cubicBezTo>
                <a:close/>
                <a:moveTo>
                  <a:pt x="2020252" y="845821"/>
                </a:moveTo>
                <a:cubicBezTo>
                  <a:pt x="2034539" y="845821"/>
                  <a:pt x="2045969" y="858203"/>
                  <a:pt x="2045969" y="874396"/>
                </a:cubicBezTo>
                <a:cubicBezTo>
                  <a:pt x="2045969" y="889636"/>
                  <a:pt x="2034539" y="902971"/>
                  <a:pt x="2020252" y="902971"/>
                </a:cubicBezTo>
                <a:cubicBezTo>
                  <a:pt x="2005964" y="902971"/>
                  <a:pt x="1994534" y="890588"/>
                  <a:pt x="1994534" y="874396"/>
                </a:cubicBezTo>
                <a:cubicBezTo>
                  <a:pt x="1994534" y="858203"/>
                  <a:pt x="2005964" y="845821"/>
                  <a:pt x="2020252" y="845821"/>
                </a:cubicBezTo>
                <a:close/>
                <a:moveTo>
                  <a:pt x="1853565" y="845821"/>
                </a:moveTo>
                <a:cubicBezTo>
                  <a:pt x="1867852" y="845821"/>
                  <a:pt x="1879282" y="858203"/>
                  <a:pt x="1879282" y="874396"/>
                </a:cubicBezTo>
                <a:cubicBezTo>
                  <a:pt x="1879282" y="889636"/>
                  <a:pt x="1867852" y="902971"/>
                  <a:pt x="1853565" y="902971"/>
                </a:cubicBezTo>
                <a:cubicBezTo>
                  <a:pt x="1839277" y="902971"/>
                  <a:pt x="1827847" y="890588"/>
                  <a:pt x="1827847" y="874396"/>
                </a:cubicBezTo>
                <a:cubicBezTo>
                  <a:pt x="1827847" y="858203"/>
                  <a:pt x="1839277" y="845821"/>
                  <a:pt x="1853565" y="845821"/>
                </a:cubicBezTo>
                <a:close/>
                <a:moveTo>
                  <a:pt x="1687829" y="845821"/>
                </a:moveTo>
                <a:cubicBezTo>
                  <a:pt x="1702117" y="845821"/>
                  <a:pt x="1713547" y="858203"/>
                  <a:pt x="1713547" y="874396"/>
                </a:cubicBezTo>
                <a:cubicBezTo>
                  <a:pt x="1713547" y="889636"/>
                  <a:pt x="1702117" y="902971"/>
                  <a:pt x="1687829" y="902971"/>
                </a:cubicBezTo>
                <a:cubicBezTo>
                  <a:pt x="1673542" y="902971"/>
                  <a:pt x="1662112" y="890588"/>
                  <a:pt x="1662112" y="874396"/>
                </a:cubicBezTo>
                <a:cubicBezTo>
                  <a:pt x="1662112" y="858203"/>
                  <a:pt x="1673542" y="845821"/>
                  <a:pt x="1687829" y="845821"/>
                </a:cubicBezTo>
                <a:close/>
                <a:moveTo>
                  <a:pt x="1521142" y="845821"/>
                </a:moveTo>
                <a:cubicBezTo>
                  <a:pt x="1535430" y="845821"/>
                  <a:pt x="1546860" y="858203"/>
                  <a:pt x="1546860" y="874396"/>
                </a:cubicBezTo>
                <a:cubicBezTo>
                  <a:pt x="1546860" y="889636"/>
                  <a:pt x="1535430" y="902971"/>
                  <a:pt x="1521142" y="902971"/>
                </a:cubicBezTo>
                <a:cubicBezTo>
                  <a:pt x="1506855" y="902971"/>
                  <a:pt x="1495425" y="890588"/>
                  <a:pt x="1495425" y="874396"/>
                </a:cubicBezTo>
                <a:cubicBezTo>
                  <a:pt x="1495425" y="858203"/>
                  <a:pt x="1506855" y="845821"/>
                  <a:pt x="1521142" y="845821"/>
                </a:cubicBezTo>
                <a:close/>
                <a:moveTo>
                  <a:pt x="1355407" y="845821"/>
                </a:moveTo>
                <a:cubicBezTo>
                  <a:pt x="1369695" y="845821"/>
                  <a:pt x="1381125" y="858203"/>
                  <a:pt x="1381125" y="874396"/>
                </a:cubicBezTo>
                <a:cubicBezTo>
                  <a:pt x="1381125" y="890588"/>
                  <a:pt x="1369695" y="902971"/>
                  <a:pt x="1355407" y="902971"/>
                </a:cubicBezTo>
                <a:cubicBezTo>
                  <a:pt x="1341120" y="902971"/>
                  <a:pt x="1329690" y="890588"/>
                  <a:pt x="1329690" y="874396"/>
                </a:cubicBezTo>
                <a:cubicBezTo>
                  <a:pt x="1329690" y="858203"/>
                  <a:pt x="1341120" y="845821"/>
                  <a:pt x="1355407" y="845821"/>
                </a:cubicBezTo>
                <a:close/>
                <a:moveTo>
                  <a:pt x="1188720" y="845821"/>
                </a:moveTo>
                <a:cubicBezTo>
                  <a:pt x="1203007" y="845821"/>
                  <a:pt x="1214437" y="858203"/>
                  <a:pt x="1214437" y="874396"/>
                </a:cubicBezTo>
                <a:cubicBezTo>
                  <a:pt x="1214437" y="889636"/>
                  <a:pt x="1203007" y="902971"/>
                  <a:pt x="1188720" y="902971"/>
                </a:cubicBezTo>
                <a:cubicBezTo>
                  <a:pt x="1174432" y="902971"/>
                  <a:pt x="1163002" y="890588"/>
                  <a:pt x="1163002" y="874396"/>
                </a:cubicBezTo>
                <a:cubicBezTo>
                  <a:pt x="1163002" y="858203"/>
                  <a:pt x="1174432" y="845821"/>
                  <a:pt x="1188720" y="845821"/>
                </a:cubicBezTo>
                <a:close/>
                <a:moveTo>
                  <a:pt x="1022985" y="845821"/>
                </a:moveTo>
                <a:cubicBezTo>
                  <a:pt x="1037272" y="845821"/>
                  <a:pt x="1048702" y="858203"/>
                  <a:pt x="1048702" y="874396"/>
                </a:cubicBezTo>
                <a:cubicBezTo>
                  <a:pt x="1048702" y="889636"/>
                  <a:pt x="1037272" y="902971"/>
                  <a:pt x="1022985" y="902971"/>
                </a:cubicBezTo>
                <a:cubicBezTo>
                  <a:pt x="1008697" y="902971"/>
                  <a:pt x="997267" y="890588"/>
                  <a:pt x="997267" y="874396"/>
                </a:cubicBezTo>
                <a:cubicBezTo>
                  <a:pt x="997267" y="858203"/>
                  <a:pt x="1008697" y="845821"/>
                  <a:pt x="1022985" y="845821"/>
                </a:cubicBezTo>
                <a:close/>
                <a:moveTo>
                  <a:pt x="857249" y="845821"/>
                </a:moveTo>
                <a:cubicBezTo>
                  <a:pt x="871537" y="845821"/>
                  <a:pt x="882967" y="858203"/>
                  <a:pt x="882967" y="874396"/>
                </a:cubicBezTo>
                <a:cubicBezTo>
                  <a:pt x="882967" y="889636"/>
                  <a:pt x="871537" y="902971"/>
                  <a:pt x="857249" y="902971"/>
                </a:cubicBezTo>
                <a:cubicBezTo>
                  <a:pt x="842962" y="902971"/>
                  <a:pt x="831532" y="890588"/>
                  <a:pt x="831532" y="874396"/>
                </a:cubicBezTo>
                <a:cubicBezTo>
                  <a:pt x="831532" y="858203"/>
                  <a:pt x="842962" y="845821"/>
                  <a:pt x="857249" y="845821"/>
                </a:cubicBezTo>
                <a:close/>
                <a:moveTo>
                  <a:pt x="690562" y="845821"/>
                </a:moveTo>
                <a:cubicBezTo>
                  <a:pt x="704850" y="845821"/>
                  <a:pt x="716280" y="858203"/>
                  <a:pt x="716280" y="874396"/>
                </a:cubicBezTo>
                <a:cubicBezTo>
                  <a:pt x="716280" y="889636"/>
                  <a:pt x="704850" y="902971"/>
                  <a:pt x="690562" y="902971"/>
                </a:cubicBezTo>
                <a:cubicBezTo>
                  <a:pt x="676275" y="902971"/>
                  <a:pt x="664845" y="890588"/>
                  <a:pt x="664845" y="874396"/>
                </a:cubicBezTo>
                <a:cubicBezTo>
                  <a:pt x="664845" y="858203"/>
                  <a:pt x="676275" y="845821"/>
                  <a:pt x="690562" y="845821"/>
                </a:cubicBezTo>
                <a:close/>
                <a:moveTo>
                  <a:pt x="524827" y="845821"/>
                </a:moveTo>
                <a:cubicBezTo>
                  <a:pt x="539115" y="845821"/>
                  <a:pt x="550545" y="858203"/>
                  <a:pt x="550545" y="874396"/>
                </a:cubicBezTo>
                <a:cubicBezTo>
                  <a:pt x="550545" y="889636"/>
                  <a:pt x="539115" y="902971"/>
                  <a:pt x="524827" y="902971"/>
                </a:cubicBezTo>
                <a:cubicBezTo>
                  <a:pt x="510540" y="902971"/>
                  <a:pt x="499110" y="890588"/>
                  <a:pt x="499110" y="874396"/>
                </a:cubicBezTo>
                <a:cubicBezTo>
                  <a:pt x="499110" y="858203"/>
                  <a:pt x="510540" y="845821"/>
                  <a:pt x="524827" y="845821"/>
                </a:cubicBezTo>
                <a:close/>
                <a:moveTo>
                  <a:pt x="358139" y="845821"/>
                </a:moveTo>
                <a:cubicBezTo>
                  <a:pt x="372427" y="845821"/>
                  <a:pt x="383857" y="858203"/>
                  <a:pt x="383857" y="874396"/>
                </a:cubicBezTo>
                <a:cubicBezTo>
                  <a:pt x="383857" y="889636"/>
                  <a:pt x="372427" y="902971"/>
                  <a:pt x="358139" y="902971"/>
                </a:cubicBezTo>
                <a:cubicBezTo>
                  <a:pt x="343852" y="902971"/>
                  <a:pt x="332422" y="890588"/>
                  <a:pt x="332422" y="874396"/>
                </a:cubicBezTo>
                <a:cubicBezTo>
                  <a:pt x="332422" y="858203"/>
                  <a:pt x="343852" y="845821"/>
                  <a:pt x="358139" y="845821"/>
                </a:cubicBezTo>
                <a:close/>
                <a:moveTo>
                  <a:pt x="192405" y="845821"/>
                </a:moveTo>
                <a:cubicBezTo>
                  <a:pt x="206692" y="845821"/>
                  <a:pt x="218122" y="858203"/>
                  <a:pt x="218122" y="874396"/>
                </a:cubicBezTo>
                <a:cubicBezTo>
                  <a:pt x="218122" y="889636"/>
                  <a:pt x="206692" y="902971"/>
                  <a:pt x="192405" y="902971"/>
                </a:cubicBezTo>
                <a:cubicBezTo>
                  <a:pt x="178117" y="902971"/>
                  <a:pt x="166687" y="890588"/>
                  <a:pt x="166687" y="874396"/>
                </a:cubicBezTo>
                <a:cubicBezTo>
                  <a:pt x="166687" y="858203"/>
                  <a:pt x="178117" y="845821"/>
                  <a:pt x="192405" y="845821"/>
                </a:cubicBezTo>
                <a:close/>
                <a:moveTo>
                  <a:pt x="25718" y="845821"/>
                </a:moveTo>
                <a:cubicBezTo>
                  <a:pt x="40005" y="845821"/>
                  <a:pt x="51435" y="858203"/>
                  <a:pt x="51435" y="874396"/>
                </a:cubicBezTo>
                <a:cubicBezTo>
                  <a:pt x="51435" y="889636"/>
                  <a:pt x="40005" y="902971"/>
                  <a:pt x="25718" y="902971"/>
                </a:cubicBezTo>
                <a:cubicBezTo>
                  <a:pt x="11430" y="902971"/>
                  <a:pt x="0" y="890588"/>
                  <a:pt x="0" y="874396"/>
                </a:cubicBezTo>
                <a:cubicBezTo>
                  <a:pt x="0" y="858203"/>
                  <a:pt x="11430" y="845821"/>
                  <a:pt x="25718" y="845821"/>
                </a:cubicBezTo>
                <a:close/>
                <a:moveTo>
                  <a:pt x="2850832" y="634365"/>
                </a:moveTo>
                <a:cubicBezTo>
                  <a:pt x="2865120" y="634365"/>
                  <a:pt x="2876550" y="646748"/>
                  <a:pt x="2876550" y="662940"/>
                </a:cubicBezTo>
                <a:cubicBezTo>
                  <a:pt x="2876550" y="678180"/>
                  <a:pt x="2865120" y="691515"/>
                  <a:pt x="2850832" y="691515"/>
                </a:cubicBezTo>
                <a:cubicBezTo>
                  <a:pt x="2836545" y="691515"/>
                  <a:pt x="2825115" y="679133"/>
                  <a:pt x="2825115" y="662940"/>
                </a:cubicBezTo>
                <a:cubicBezTo>
                  <a:pt x="2825115" y="646748"/>
                  <a:pt x="2836545" y="634365"/>
                  <a:pt x="2850832" y="634365"/>
                </a:cubicBezTo>
                <a:close/>
                <a:moveTo>
                  <a:pt x="2684144" y="634365"/>
                </a:moveTo>
                <a:cubicBezTo>
                  <a:pt x="2698432" y="634365"/>
                  <a:pt x="2709862" y="646748"/>
                  <a:pt x="2709862" y="662940"/>
                </a:cubicBezTo>
                <a:cubicBezTo>
                  <a:pt x="2709862" y="678180"/>
                  <a:pt x="2698432" y="691515"/>
                  <a:pt x="2684144" y="691515"/>
                </a:cubicBezTo>
                <a:cubicBezTo>
                  <a:pt x="2669857" y="691515"/>
                  <a:pt x="2658427" y="679133"/>
                  <a:pt x="2658427" y="662940"/>
                </a:cubicBezTo>
                <a:cubicBezTo>
                  <a:pt x="2658427" y="646748"/>
                  <a:pt x="2669857" y="634365"/>
                  <a:pt x="2684144" y="634365"/>
                </a:cubicBezTo>
                <a:close/>
                <a:moveTo>
                  <a:pt x="2518409" y="634365"/>
                </a:moveTo>
                <a:cubicBezTo>
                  <a:pt x="2532697" y="634365"/>
                  <a:pt x="2544127" y="646748"/>
                  <a:pt x="2544127" y="662940"/>
                </a:cubicBezTo>
                <a:cubicBezTo>
                  <a:pt x="2544127" y="678180"/>
                  <a:pt x="2532697" y="691515"/>
                  <a:pt x="2518409" y="691515"/>
                </a:cubicBezTo>
                <a:cubicBezTo>
                  <a:pt x="2504122" y="691515"/>
                  <a:pt x="2492692" y="679133"/>
                  <a:pt x="2492692" y="662940"/>
                </a:cubicBezTo>
                <a:cubicBezTo>
                  <a:pt x="2492692" y="646748"/>
                  <a:pt x="2504122" y="634365"/>
                  <a:pt x="2518409" y="634365"/>
                </a:cubicBezTo>
                <a:close/>
                <a:moveTo>
                  <a:pt x="2352674" y="634365"/>
                </a:moveTo>
                <a:cubicBezTo>
                  <a:pt x="2366962" y="634365"/>
                  <a:pt x="2378392" y="646748"/>
                  <a:pt x="2378392" y="662940"/>
                </a:cubicBezTo>
                <a:cubicBezTo>
                  <a:pt x="2378392" y="678180"/>
                  <a:pt x="2366962" y="691515"/>
                  <a:pt x="2352674" y="691515"/>
                </a:cubicBezTo>
                <a:cubicBezTo>
                  <a:pt x="2338387" y="691515"/>
                  <a:pt x="2326957" y="679133"/>
                  <a:pt x="2326957" y="662940"/>
                </a:cubicBezTo>
                <a:cubicBezTo>
                  <a:pt x="2326957" y="646748"/>
                  <a:pt x="2338387" y="634365"/>
                  <a:pt x="2352674" y="634365"/>
                </a:cubicBezTo>
                <a:close/>
                <a:moveTo>
                  <a:pt x="2185987" y="634365"/>
                </a:moveTo>
                <a:cubicBezTo>
                  <a:pt x="2200275" y="634365"/>
                  <a:pt x="2211705" y="646748"/>
                  <a:pt x="2211705" y="662940"/>
                </a:cubicBezTo>
                <a:cubicBezTo>
                  <a:pt x="2211705" y="678180"/>
                  <a:pt x="2200275" y="691515"/>
                  <a:pt x="2185987" y="691515"/>
                </a:cubicBezTo>
                <a:cubicBezTo>
                  <a:pt x="2171700" y="691515"/>
                  <a:pt x="2160270" y="679133"/>
                  <a:pt x="2160270" y="662940"/>
                </a:cubicBezTo>
                <a:cubicBezTo>
                  <a:pt x="2160270" y="646748"/>
                  <a:pt x="2171700" y="634365"/>
                  <a:pt x="2185987" y="634365"/>
                </a:cubicBezTo>
                <a:close/>
                <a:moveTo>
                  <a:pt x="2020252" y="634365"/>
                </a:moveTo>
                <a:cubicBezTo>
                  <a:pt x="2034539" y="634365"/>
                  <a:pt x="2045969" y="646748"/>
                  <a:pt x="2045969" y="662940"/>
                </a:cubicBezTo>
                <a:cubicBezTo>
                  <a:pt x="2045969" y="678180"/>
                  <a:pt x="2034539" y="691515"/>
                  <a:pt x="2020252" y="691515"/>
                </a:cubicBezTo>
                <a:cubicBezTo>
                  <a:pt x="2005964" y="691515"/>
                  <a:pt x="1994534" y="679133"/>
                  <a:pt x="1994534" y="662940"/>
                </a:cubicBezTo>
                <a:cubicBezTo>
                  <a:pt x="1994534" y="646748"/>
                  <a:pt x="2005964" y="634365"/>
                  <a:pt x="2020252" y="634365"/>
                </a:cubicBezTo>
                <a:close/>
                <a:moveTo>
                  <a:pt x="1853565" y="634365"/>
                </a:moveTo>
                <a:cubicBezTo>
                  <a:pt x="1867852" y="634365"/>
                  <a:pt x="1879282" y="646748"/>
                  <a:pt x="1879282" y="662940"/>
                </a:cubicBezTo>
                <a:cubicBezTo>
                  <a:pt x="1879282" y="678180"/>
                  <a:pt x="1867852" y="691515"/>
                  <a:pt x="1853565" y="691515"/>
                </a:cubicBezTo>
                <a:cubicBezTo>
                  <a:pt x="1839277" y="691515"/>
                  <a:pt x="1827847" y="679133"/>
                  <a:pt x="1827847" y="662940"/>
                </a:cubicBezTo>
                <a:cubicBezTo>
                  <a:pt x="1827847" y="646748"/>
                  <a:pt x="1839277" y="634365"/>
                  <a:pt x="1853565" y="634365"/>
                </a:cubicBezTo>
                <a:close/>
                <a:moveTo>
                  <a:pt x="1687829" y="634365"/>
                </a:moveTo>
                <a:cubicBezTo>
                  <a:pt x="1702117" y="634365"/>
                  <a:pt x="1713547" y="646748"/>
                  <a:pt x="1713547" y="662940"/>
                </a:cubicBezTo>
                <a:cubicBezTo>
                  <a:pt x="1713547" y="678180"/>
                  <a:pt x="1702117" y="691515"/>
                  <a:pt x="1687829" y="691515"/>
                </a:cubicBezTo>
                <a:cubicBezTo>
                  <a:pt x="1673542" y="691515"/>
                  <a:pt x="1662112" y="679133"/>
                  <a:pt x="1662112" y="662940"/>
                </a:cubicBezTo>
                <a:cubicBezTo>
                  <a:pt x="1662112" y="646748"/>
                  <a:pt x="1673542" y="634365"/>
                  <a:pt x="1687829" y="634365"/>
                </a:cubicBezTo>
                <a:close/>
                <a:moveTo>
                  <a:pt x="1521142" y="634365"/>
                </a:moveTo>
                <a:cubicBezTo>
                  <a:pt x="1535430" y="634365"/>
                  <a:pt x="1546860" y="646748"/>
                  <a:pt x="1546860" y="662940"/>
                </a:cubicBezTo>
                <a:cubicBezTo>
                  <a:pt x="1546860" y="679133"/>
                  <a:pt x="1535430" y="691515"/>
                  <a:pt x="1521142" y="691515"/>
                </a:cubicBezTo>
                <a:cubicBezTo>
                  <a:pt x="1506855" y="691515"/>
                  <a:pt x="1495425" y="679133"/>
                  <a:pt x="1495425" y="662940"/>
                </a:cubicBezTo>
                <a:cubicBezTo>
                  <a:pt x="1495425" y="646748"/>
                  <a:pt x="1506855" y="634365"/>
                  <a:pt x="1521142" y="634365"/>
                </a:cubicBezTo>
                <a:close/>
                <a:moveTo>
                  <a:pt x="1355407" y="634365"/>
                </a:moveTo>
                <a:cubicBezTo>
                  <a:pt x="1369695" y="634365"/>
                  <a:pt x="1381125" y="646748"/>
                  <a:pt x="1381125" y="662940"/>
                </a:cubicBezTo>
                <a:cubicBezTo>
                  <a:pt x="1381125" y="678180"/>
                  <a:pt x="1369695" y="691515"/>
                  <a:pt x="1355407" y="691515"/>
                </a:cubicBezTo>
                <a:cubicBezTo>
                  <a:pt x="1341120" y="691515"/>
                  <a:pt x="1329690" y="679133"/>
                  <a:pt x="1329690" y="662940"/>
                </a:cubicBezTo>
                <a:cubicBezTo>
                  <a:pt x="1329690" y="646748"/>
                  <a:pt x="1341120" y="634365"/>
                  <a:pt x="1355407" y="634365"/>
                </a:cubicBezTo>
                <a:close/>
                <a:moveTo>
                  <a:pt x="1188720" y="634365"/>
                </a:moveTo>
                <a:cubicBezTo>
                  <a:pt x="1203007" y="634365"/>
                  <a:pt x="1214437" y="646748"/>
                  <a:pt x="1214437" y="662940"/>
                </a:cubicBezTo>
                <a:cubicBezTo>
                  <a:pt x="1214437" y="678180"/>
                  <a:pt x="1203007" y="691515"/>
                  <a:pt x="1188720" y="691515"/>
                </a:cubicBezTo>
                <a:cubicBezTo>
                  <a:pt x="1174432" y="691515"/>
                  <a:pt x="1163002" y="679133"/>
                  <a:pt x="1163002" y="662940"/>
                </a:cubicBezTo>
                <a:cubicBezTo>
                  <a:pt x="1163002" y="646748"/>
                  <a:pt x="1174432" y="634365"/>
                  <a:pt x="1188720" y="634365"/>
                </a:cubicBezTo>
                <a:close/>
                <a:moveTo>
                  <a:pt x="1022985" y="634365"/>
                </a:moveTo>
                <a:cubicBezTo>
                  <a:pt x="1037272" y="634365"/>
                  <a:pt x="1048702" y="646748"/>
                  <a:pt x="1048702" y="662940"/>
                </a:cubicBezTo>
                <a:cubicBezTo>
                  <a:pt x="1048702" y="678180"/>
                  <a:pt x="1037272" y="691515"/>
                  <a:pt x="1022985" y="691515"/>
                </a:cubicBezTo>
                <a:cubicBezTo>
                  <a:pt x="1008697" y="691515"/>
                  <a:pt x="997267" y="679133"/>
                  <a:pt x="997267" y="662940"/>
                </a:cubicBezTo>
                <a:cubicBezTo>
                  <a:pt x="997267" y="646748"/>
                  <a:pt x="1008697" y="634365"/>
                  <a:pt x="1022985" y="634365"/>
                </a:cubicBezTo>
                <a:close/>
                <a:moveTo>
                  <a:pt x="857249" y="634365"/>
                </a:moveTo>
                <a:cubicBezTo>
                  <a:pt x="871537" y="634365"/>
                  <a:pt x="882967" y="646748"/>
                  <a:pt x="882967" y="662940"/>
                </a:cubicBezTo>
                <a:cubicBezTo>
                  <a:pt x="882967" y="678180"/>
                  <a:pt x="871537" y="691515"/>
                  <a:pt x="857249" y="691515"/>
                </a:cubicBezTo>
                <a:cubicBezTo>
                  <a:pt x="842962" y="691515"/>
                  <a:pt x="831532" y="679133"/>
                  <a:pt x="831532" y="662940"/>
                </a:cubicBezTo>
                <a:cubicBezTo>
                  <a:pt x="831532" y="646748"/>
                  <a:pt x="842962" y="634365"/>
                  <a:pt x="857249" y="634365"/>
                </a:cubicBezTo>
                <a:close/>
                <a:moveTo>
                  <a:pt x="690562" y="634365"/>
                </a:moveTo>
                <a:cubicBezTo>
                  <a:pt x="704850" y="634365"/>
                  <a:pt x="716280" y="646748"/>
                  <a:pt x="716280" y="662940"/>
                </a:cubicBezTo>
                <a:cubicBezTo>
                  <a:pt x="716280" y="678180"/>
                  <a:pt x="704850" y="691515"/>
                  <a:pt x="690562" y="691515"/>
                </a:cubicBezTo>
                <a:cubicBezTo>
                  <a:pt x="676275" y="691515"/>
                  <a:pt x="664845" y="679133"/>
                  <a:pt x="664845" y="662940"/>
                </a:cubicBezTo>
                <a:cubicBezTo>
                  <a:pt x="664845" y="646748"/>
                  <a:pt x="676275" y="634365"/>
                  <a:pt x="690562" y="634365"/>
                </a:cubicBezTo>
                <a:close/>
                <a:moveTo>
                  <a:pt x="524827" y="634365"/>
                </a:moveTo>
                <a:cubicBezTo>
                  <a:pt x="539115" y="634365"/>
                  <a:pt x="550545" y="646748"/>
                  <a:pt x="550545" y="662940"/>
                </a:cubicBezTo>
                <a:cubicBezTo>
                  <a:pt x="550545" y="678180"/>
                  <a:pt x="539115" y="691515"/>
                  <a:pt x="524827" y="691515"/>
                </a:cubicBezTo>
                <a:cubicBezTo>
                  <a:pt x="510540" y="691515"/>
                  <a:pt x="499110" y="679133"/>
                  <a:pt x="499110" y="662940"/>
                </a:cubicBezTo>
                <a:cubicBezTo>
                  <a:pt x="499110" y="646748"/>
                  <a:pt x="510540" y="634365"/>
                  <a:pt x="524827" y="634365"/>
                </a:cubicBezTo>
                <a:close/>
                <a:moveTo>
                  <a:pt x="358139" y="634365"/>
                </a:moveTo>
                <a:cubicBezTo>
                  <a:pt x="372427" y="634365"/>
                  <a:pt x="383857" y="646748"/>
                  <a:pt x="383857" y="662940"/>
                </a:cubicBezTo>
                <a:cubicBezTo>
                  <a:pt x="383857" y="679133"/>
                  <a:pt x="372427" y="691515"/>
                  <a:pt x="358139" y="691515"/>
                </a:cubicBezTo>
                <a:cubicBezTo>
                  <a:pt x="343852" y="691515"/>
                  <a:pt x="332422" y="679133"/>
                  <a:pt x="332422" y="662940"/>
                </a:cubicBezTo>
                <a:cubicBezTo>
                  <a:pt x="332422" y="646748"/>
                  <a:pt x="343852" y="634365"/>
                  <a:pt x="358139" y="634365"/>
                </a:cubicBezTo>
                <a:close/>
                <a:moveTo>
                  <a:pt x="192405" y="634365"/>
                </a:moveTo>
                <a:cubicBezTo>
                  <a:pt x="206692" y="634365"/>
                  <a:pt x="218122" y="646748"/>
                  <a:pt x="218122" y="662940"/>
                </a:cubicBezTo>
                <a:cubicBezTo>
                  <a:pt x="218122" y="678180"/>
                  <a:pt x="206692" y="691515"/>
                  <a:pt x="192405" y="691515"/>
                </a:cubicBezTo>
                <a:cubicBezTo>
                  <a:pt x="178117" y="691515"/>
                  <a:pt x="166687" y="679133"/>
                  <a:pt x="166687" y="662940"/>
                </a:cubicBezTo>
                <a:cubicBezTo>
                  <a:pt x="166687" y="646748"/>
                  <a:pt x="178117" y="634365"/>
                  <a:pt x="192405" y="634365"/>
                </a:cubicBezTo>
                <a:close/>
                <a:moveTo>
                  <a:pt x="25718" y="634365"/>
                </a:moveTo>
                <a:cubicBezTo>
                  <a:pt x="40005" y="634365"/>
                  <a:pt x="51435" y="646748"/>
                  <a:pt x="51435" y="662940"/>
                </a:cubicBezTo>
                <a:cubicBezTo>
                  <a:pt x="51435" y="679133"/>
                  <a:pt x="40005" y="691515"/>
                  <a:pt x="25718" y="691515"/>
                </a:cubicBezTo>
                <a:cubicBezTo>
                  <a:pt x="11430" y="691515"/>
                  <a:pt x="0" y="679133"/>
                  <a:pt x="0" y="662940"/>
                </a:cubicBezTo>
                <a:cubicBezTo>
                  <a:pt x="0" y="646748"/>
                  <a:pt x="11430" y="634365"/>
                  <a:pt x="25718" y="634365"/>
                </a:cubicBezTo>
                <a:close/>
                <a:moveTo>
                  <a:pt x="2850832" y="422911"/>
                </a:moveTo>
                <a:cubicBezTo>
                  <a:pt x="2865120" y="422911"/>
                  <a:pt x="2876550" y="435293"/>
                  <a:pt x="2876550" y="451486"/>
                </a:cubicBezTo>
                <a:cubicBezTo>
                  <a:pt x="2876550" y="466726"/>
                  <a:pt x="2865120" y="480061"/>
                  <a:pt x="2850832" y="480061"/>
                </a:cubicBezTo>
                <a:cubicBezTo>
                  <a:pt x="2836545" y="480061"/>
                  <a:pt x="2825115" y="467678"/>
                  <a:pt x="2825115" y="451486"/>
                </a:cubicBezTo>
                <a:cubicBezTo>
                  <a:pt x="2825115" y="435293"/>
                  <a:pt x="2836545" y="422911"/>
                  <a:pt x="2850832" y="422911"/>
                </a:cubicBezTo>
                <a:close/>
                <a:moveTo>
                  <a:pt x="2684144" y="422911"/>
                </a:moveTo>
                <a:cubicBezTo>
                  <a:pt x="2698432" y="422911"/>
                  <a:pt x="2709862" y="435293"/>
                  <a:pt x="2709862" y="451486"/>
                </a:cubicBezTo>
                <a:cubicBezTo>
                  <a:pt x="2709862" y="467678"/>
                  <a:pt x="2698432" y="480061"/>
                  <a:pt x="2684144" y="480061"/>
                </a:cubicBezTo>
                <a:cubicBezTo>
                  <a:pt x="2669857" y="480061"/>
                  <a:pt x="2658427" y="467678"/>
                  <a:pt x="2658427" y="451486"/>
                </a:cubicBezTo>
                <a:cubicBezTo>
                  <a:pt x="2658427" y="435293"/>
                  <a:pt x="2669857" y="422911"/>
                  <a:pt x="2684144" y="422911"/>
                </a:cubicBezTo>
                <a:close/>
                <a:moveTo>
                  <a:pt x="2518409" y="422911"/>
                </a:moveTo>
                <a:cubicBezTo>
                  <a:pt x="2532697" y="422911"/>
                  <a:pt x="2544127" y="435293"/>
                  <a:pt x="2544127" y="451486"/>
                </a:cubicBezTo>
                <a:cubicBezTo>
                  <a:pt x="2544127" y="466726"/>
                  <a:pt x="2532697" y="480061"/>
                  <a:pt x="2518409" y="480061"/>
                </a:cubicBezTo>
                <a:cubicBezTo>
                  <a:pt x="2504122" y="480061"/>
                  <a:pt x="2492692" y="467678"/>
                  <a:pt x="2492692" y="451486"/>
                </a:cubicBezTo>
                <a:cubicBezTo>
                  <a:pt x="2492692" y="435293"/>
                  <a:pt x="2504122" y="422911"/>
                  <a:pt x="2518409" y="422911"/>
                </a:cubicBezTo>
                <a:close/>
                <a:moveTo>
                  <a:pt x="2352674" y="422911"/>
                </a:moveTo>
                <a:cubicBezTo>
                  <a:pt x="2366962" y="422911"/>
                  <a:pt x="2378392" y="435293"/>
                  <a:pt x="2378392" y="451486"/>
                </a:cubicBezTo>
                <a:cubicBezTo>
                  <a:pt x="2378392" y="467678"/>
                  <a:pt x="2366962" y="480061"/>
                  <a:pt x="2352674" y="480061"/>
                </a:cubicBezTo>
                <a:cubicBezTo>
                  <a:pt x="2338387" y="480061"/>
                  <a:pt x="2326957" y="467678"/>
                  <a:pt x="2326957" y="451486"/>
                </a:cubicBezTo>
                <a:cubicBezTo>
                  <a:pt x="2326957" y="435293"/>
                  <a:pt x="2338387" y="422911"/>
                  <a:pt x="2352674" y="422911"/>
                </a:cubicBezTo>
                <a:close/>
                <a:moveTo>
                  <a:pt x="2185987" y="422911"/>
                </a:moveTo>
                <a:cubicBezTo>
                  <a:pt x="2200275" y="422911"/>
                  <a:pt x="2211705" y="435293"/>
                  <a:pt x="2211705" y="451486"/>
                </a:cubicBezTo>
                <a:cubicBezTo>
                  <a:pt x="2211705" y="466726"/>
                  <a:pt x="2200275" y="480061"/>
                  <a:pt x="2185987" y="480061"/>
                </a:cubicBezTo>
                <a:cubicBezTo>
                  <a:pt x="2171700" y="480061"/>
                  <a:pt x="2160270" y="467678"/>
                  <a:pt x="2160270" y="451486"/>
                </a:cubicBezTo>
                <a:cubicBezTo>
                  <a:pt x="2160270" y="435293"/>
                  <a:pt x="2171700" y="422911"/>
                  <a:pt x="2185987" y="422911"/>
                </a:cubicBezTo>
                <a:close/>
                <a:moveTo>
                  <a:pt x="2020252" y="422911"/>
                </a:moveTo>
                <a:cubicBezTo>
                  <a:pt x="2034539" y="422911"/>
                  <a:pt x="2045969" y="435293"/>
                  <a:pt x="2045969" y="451486"/>
                </a:cubicBezTo>
                <a:cubicBezTo>
                  <a:pt x="2045969" y="467678"/>
                  <a:pt x="2034539" y="480061"/>
                  <a:pt x="2020252" y="480061"/>
                </a:cubicBezTo>
                <a:cubicBezTo>
                  <a:pt x="2005964" y="480061"/>
                  <a:pt x="1994534" y="467678"/>
                  <a:pt x="1994534" y="451486"/>
                </a:cubicBezTo>
                <a:cubicBezTo>
                  <a:pt x="1994534" y="435293"/>
                  <a:pt x="2005964" y="422911"/>
                  <a:pt x="2020252" y="422911"/>
                </a:cubicBezTo>
                <a:close/>
                <a:moveTo>
                  <a:pt x="1853565" y="422911"/>
                </a:moveTo>
                <a:cubicBezTo>
                  <a:pt x="1867852" y="422911"/>
                  <a:pt x="1879282" y="435293"/>
                  <a:pt x="1879282" y="451486"/>
                </a:cubicBezTo>
                <a:cubicBezTo>
                  <a:pt x="1879282" y="466726"/>
                  <a:pt x="1867852" y="480061"/>
                  <a:pt x="1853565" y="480061"/>
                </a:cubicBezTo>
                <a:cubicBezTo>
                  <a:pt x="1839277" y="480061"/>
                  <a:pt x="1827847" y="467678"/>
                  <a:pt x="1827847" y="451486"/>
                </a:cubicBezTo>
                <a:cubicBezTo>
                  <a:pt x="1827847" y="435293"/>
                  <a:pt x="1839277" y="422911"/>
                  <a:pt x="1853565" y="422911"/>
                </a:cubicBezTo>
                <a:close/>
                <a:moveTo>
                  <a:pt x="1687829" y="422911"/>
                </a:moveTo>
                <a:cubicBezTo>
                  <a:pt x="1702117" y="422911"/>
                  <a:pt x="1713547" y="435293"/>
                  <a:pt x="1713547" y="451486"/>
                </a:cubicBezTo>
                <a:cubicBezTo>
                  <a:pt x="1713547" y="467678"/>
                  <a:pt x="1702117" y="480061"/>
                  <a:pt x="1687829" y="480061"/>
                </a:cubicBezTo>
                <a:cubicBezTo>
                  <a:pt x="1673542" y="480061"/>
                  <a:pt x="1662112" y="467678"/>
                  <a:pt x="1662112" y="451486"/>
                </a:cubicBezTo>
                <a:cubicBezTo>
                  <a:pt x="1662112" y="435293"/>
                  <a:pt x="1673542" y="422911"/>
                  <a:pt x="1687829" y="422911"/>
                </a:cubicBezTo>
                <a:close/>
                <a:moveTo>
                  <a:pt x="1521142" y="422911"/>
                </a:moveTo>
                <a:cubicBezTo>
                  <a:pt x="1535430" y="422911"/>
                  <a:pt x="1546860" y="435293"/>
                  <a:pt x="1546860" y="451486"/>
                </a:cubicBezTo>
                <a:cubicBezTo>
                  <a:pt x="1546860" y="466726"/>
                  <a:pt x="1535430" y="480061"/>
                  <a:pt x="1521142" y="480061"/>
                </a:cubicBezTo>
                <a:cubicBezTo>
                  <a:pt x="1506855" y="480061"/>
                  <a:pt x="1495425" y="467678"/>
                  <a:pt x="1495425" y="451486"/>
                </a:cubicBezTo>
                <a:cubicBezTo>
                  <a:pt x="1495425" y="435293"/>
                  <a:pt x="1506855" y="422911"/>
                  <a:pt x="1521142" y="422911"/>
                </a:cubicBezTo>
                <a:close/>
                <a:moveTo>
                  <a:pt x="1355407" y="422911"/>
                </a:moveTo>
                <a:cubicBezTo>
                  <a:pt x="1369695" y="422911"/>
                  <a:pt x="1381125" y="435293"/>
                  <a:pt x="1381125" y="451486"/>
                </a:cubicBezTo>
                <a:cubicBezTo>
                  <a:pt x="1381125" y="466726"/>
                  <a:pt x="1369695" y="480061"/>
                  <a:pt x="1355407" y="480061"/>
                </a:cubicBezTo>
                <a:cubicBezTo>
                  <a:pt x="1341120" y="480061"/>
                  <a:pt x="1329690" y="467678"/>
                  <a:pt x="1329690" y="451486"/>
                </a:cubicBezTo>
                <a:cubicBezTo>
                  <a:pt x="1329690" y="435293"/>
                  <a:pt x="1341120" y="422911"/>
                  <a:pt x="1355407" y="422911"/>
                </a:cubicBezTo>
                <a:close/>
                <a:moveTo>
                  <a:pt x="1188720" y="422911"/>
                </a:moveTo>
                <a:cubicBezTo>
                  <a:pt x="1203007" y="422911"/>
                  <a:pt x="1214437" y="435293"/>
                  <a:pt x="1214437" y="451486"/>
                </a:cubicBezTo>
                <a:cubicBezTo>
                  <a:pt x="1214437" y="466726"/>
                  <a:pt x="1203007" y="480061"/>
                  <a:pt x="1188720" y="480061"/>
                </a:cubicBezTo>
                <a:cubicBezTo>
                  <a:pt x="1174432" y="480061"/>
                  <a:pt x="1163002" y="467678"/>
                  <a:pt x="1163002" y="451486"/>
                </a:cubicBezTo>
                <a:cubicBezTo>
                  <a:pt x="1163002" y="435293"/>
                  <a:pt x="1174432" y="422911"/>
                  <a:pt x="1188720" y="422911"/>
                </a:cubicBezTo>
                <a:close/>
                <a:moveTo>
                  <a:pt x="1022985" y="422911"/>
                </a:moveTo>
                <a:cubicBezTo>
                  <a:pt x="1037272" y="422911"/>
                  <a:pt x="1048702" y="435293"/>
                  <a:pt x="1048702" y="451486"/>
                </a:cubicBezTo>
                <a:cubicBezTo>
                  <a:pt x="1048702" y="466726"/>
                  <a:pt x="1037272" y="480061"/>
                  <a:pt x="1022985" y="480061"/>
                </a:cubicBezTo>
                <a:cubicBezTo>
                  <a:pt x="1008697" y="480061"/>
                  <a:pt x="997267" y="467678"/>
                  <a:pt x="997267" y="451486"/>
                </a:cubicBezTo>
                <a:cubicBezTo>
                  <a:pt x="997267" y="435293"/>
                  <a:pt x="1008697" y="422911"/>
                  <a:pt x="1022985" y="422911"/>
                </a:cubicBezTo>
                <a:close/>
                <a:moveTo>
                  <a:pt x="857249" y="422911"/>
                </a:moveTo>
                <a:cubicBezTo>
                  <a:pt x="871537" y="422911"/>
                  <a:pt x="882967" y="435293"/>
                  <a:pt x="882967" y="451486"/>
                </a:cubicBezTo>
                <a:cubicBezTo>
                  <a:pt x="882967" y="466726"/>
                  <a:pt x="871537" y="480061"/>
                  <a:pt x="857249" y="480061"/>
                </a:cubicBezTo>
                <a:cubicBezTo>
                  <a:pt x="842962" y="480061"/>
                  <a:pt x="831532" y="467678"/>
                  <a:pt x="831532" y="451486"/>
                </a:cubicBezTo>
                <a:cubicBezTo>
                  <a:pt x="831532" y="435293"/>
                  <a:pt x="842962" y="422911"/>
                  <a:pt x="857249" y="422911"/>
                </a:cubicBezTo>
                <a:close/>
                <a:moveTo>
                  <a:pt x="690562" y="422911"/>
                </a:moveTo>
                <a:cubicBezTo>
                  <a:pt x="704850" y="422911"/>
                  <a:pt x="716280" y="435293"/>
                  <a:pt x="716280" y="451486"/>
                </a:cubicBezTo>
                <a:cubicBezTo>
                  <a:pt x="716280" y="466726"/>
                  <a:pt x="704850" y="480061"/>
                  <a:pt x="690562" y="480061"/>
                </a:cubicBezTo>
                <a:cubicBezTo>
                  <a:pt x="676275" y="480061"/>
                  <a:pt x="664845" y="467678"/>
                  <a:pt x="664845" y="451486"/>
                </a:cubicBezTo>
                <a:cubicBezTo>
                  <a:pt x="664845" y="435293"/>
                  <a:pt x="676275" y="422911"/>
                  <a:pt x="690562" y="422911"/>
                </a:cubicBezTo>
                <a:close/>
                <a:moveTo>
                  <a:pt x="524827" y="422911"/>
                </a:moveTo>
                <a:cubicBezTo>
                  <a:pt x="539115" y="422911"/>
                  <a:pt x="550545" y="435293"/>
                  <a:pt x="550545" y="451486"/>
                </a:cubicBezTo>
                <a:cubicBezTo>
                  <a:pt x="550545" y="467678"/>
                  <a:pt x="539115" y="480061"/>
                  <a:pt x="524827" y="480061"/>
                </a:cubicBezTo>
                <a:cubicBezTo>
                  <a:pt x="510540" y="480061"/>
                  <a:pt x="499110" y="467678"/>
                  <a:pt x="499110" y="451486"/>
                </a:cubicBezTo>
                <a:cubicBezTo>
                  <a:pt x="499110" y="435293"/>
                  <a:pt x="510540" y="422911"/>
                  <a:pt x="524827" y="422911"/>
                </a:cubicBezTo>
                <a:close/>
                <a:moveTo>
                  <a:pt x="358139" y="422911"/>
                </a:moveTo>
                <a:cubicBezTo>
                  <a:pt x="372427" y="422911"/>
                  <a:pt x="383857" y="435293"/>
                  <a:pt x="383857" y="451486"/>
                </a:cubicBezTo>
                <a:cubicBezTo>
                  <a:pt x="383857" y="466726"/>
                  <a:pt x="372427" y="480061"/>
                  <a:pt x="358139" y="480061"/>
                </a:cubicBezTo>
                <a:cubicBezTo>
                  <a:pt x="343852" y="480061"/>
                  <a:pt x="332422" y="467678"/>
                  <a:pt x="332422" y="451486"/>
                </a:cubicBezTo>
                <a:cubicBezTo>
                  <a:pt x="332422" y="435293"/>
                  <a:pt x="343852" y="422911"/>
                  <a:pt x="358139" y="422911"/>
                </a:cubicBezTo>
                <a:close/>
                <a:moveTo>
                  <a:pt x="192405" y="422911"/>
                </a:moveTo>
                <a:cubicBezTo>
                  <a:pt x="206692" y="422911"/>
                  <a:pt x="218122" y="435293"/>
                  <a:pt x="218122" y="451486"/>
                </a:cubicBezTo>
                <a:cubicBezTo>
                  <a:pt x="218122" y="466726"/>
                  <a:pt x="206692" y="480061"/>
                  <a:pt x="192405" y="480061"/>
                </a:cubicBezTo>
                <a:cubicBezTo>
                  <a:pt x="178117" y="480061"/>
                  <a:pt x="166687" y="467678"/>
                  <a:pt x="166687" y="451486"/>
                </a:cubicBezTo>
                <a:cubicBezTo>
                  <a:pt x="166687" y="435293"/>
                  <a:pt x="178117" y="422911"/>
                  <a:pt x="192405" y="422911"/>
                </a:cubicBezTo>
                <a:close/>
                <a:moveTo>
                  <a:pt x="25718" y="422911"/>
                </a:moveTo>
                <a:cubicBezTo>
                  <a:pt x="40005" y="422911"/>
                  <a:pt x="51435" y="435293"/>
                  <a:pt x="51435" y="451486"/>
                </a:cubicBezTo>
                <a:cubicBezTo>
                  <a:pt x="51435" y="466726"/>
                  <a:pt x="40005" y="480061"/>
                  <a:pt x="25718" y="480061"/>
                </a:cubicBezTo>
                <a:cubicBezTo>
                  <a:pt x="11430" y="480061"/>
                  <a:pt x="0" y="467678"/>
                  <a:pt x="0" y="451486"/>
                </a:cubicBezTo>
                <a:cubicBezTo>
                  <a:pt x="0" y="435293"/>
                  <a:pt x="11430" y="422911"/>
                  <a:pt x="25718" y="422911"/>
                </a:cubicBezTo>
                <a:close/>
                <a:moveTo>
                  <a:pt x="2850832" y="211456"/>
                </a:moveTo>
                <a:cubicBezTo>
                  <a:pt x="2865120" y="211456"/>
                  <a:pt x="2876550" y="223838"/>
                  <a:pt x="2876550" y="240031"/>
                </a:cubicBezTo>
                <a:cubicBezTo>
                  <a:pt x="2876550" y="255271"/>
                  <a:pt x="2865120" y="268606"/>
                  <a:pt x="2850832" y="268606"/>
                </a:cubicBezTo>
                <a:cubicBezTo>
                  <a:pt x="2836545" y="268606"/>
                  <a:pt x="2825115" y="256223"/>
                  <a:pt x="2825115" y="240031"/>
                </a:cubicBezTo>
                <a:cubicBezTo>
                  <a:pt x="2825115" y="224791"/>
                  <a:pt x="2836545" y="211456"/>
                  <a:pt x="2850832" y="211456"/>
                </a:cubicBezTo>
                <a:close/>
                <a:moveTo>
                  <a:pt x="2684144" y="211456"/>
                </a:moveTo>
                <a:cubicBezTo>
                  <a:pt x="2698432" y="211456"/>
                  <a:pt x="2709862" y="223838"/>
                  <a:pt x="2709862" y="240031"/>
                </a:cubicBezTo>
                <a:cubicBezTo>
                  <a:pt x="2709862" y="255271"/>
                  <a:pt x="2698432" y="268606"/>
                  <a:pt x="2684144" y="268606"/>
                </a:cubicBezTo>
                <a:cubicBezTo>
                  <a:pt x="2669857" y="268606"/>
                  <a:pt x="2658427" y="256223"/>
                  <a:pt x="2658427" y="240031"/>
                </a:cubicBezTo>
                <a:cubicBezTo>
                  <a:pt x="2658427" y="224791"/>
                  <a:pt x="2669857" y="211456"/>
                  <a:pt x="2684144" y="211456"/>
                </a:cubicBezTo>
                <a:close/>
                <a:moveTo>
                  <a:pt x="2518409" y="211456"/>
                </a:moveTo>
                <a:cubicBezTo>
                  <a:pt x="2532697" y="211456"/>
                  <a:pt x="2544127" y="223838"/>
                  <a:pt x="2544127" y="240031"/>
                </a:cubicBezTo>
                <a:cubicBezTo>
                  <a:pt x="2544127" y="256223"/>
                  <a:pt x="2532697" y="268606"/>
                  <a:pt x="2518409" y="268606"/>
                </a:cubicBezTo>
                <a:cubicBezTo>
                  <a:pt x="2504122" y="268606"/>
                  <a:pt x="2492692" y="256223"/>
                  <a:pt x="2492692" y="240031"/>
                </a:cubicBezTo>
                <a:cubicBezTo>
                  <a:pt x="2492692" y="223838"/>
                  <a:pt x="2504122" y="211456"/>
                  <a:pt x="2518409" y="211456"/>
                </a:cubicBezTo>
                <a:close/>
                <a:moveTo>
                  <a:pt x="2352674" y="211456"/>
                </a:moveTo>
                <a:cubicBezTo>
                  <a:pt x="2366962" y="211456"/>
                  <a:pt x="2378392" y="223838"/>
                  <a:pt x="2378392" y="240031"/>
                </a:cubicBezTo>
                <a:cubicBezTo>
                  <a:pt x="2378392" y="255271"/>
                  <a:pt x="2366962" y="268606"/>
                  <a:pt x="2352674" y="268606"/>
                </a:cubicBezTo>
                <a:cubicBezTo>
                  <a:pt x="2338387" y="268606"/>
                  <a:pt x="2326957" y="256223"/>
                  <a:pt x="2326957" y="240031"/>
                </a:cubicBezTo>
                <a:cubicBezTo>
                  <a:pt x="2326957" y="224791"/>
                  <a:pt x="2338387" y="211456"/>
                  <a:pt x="2352674" y="211456"/>
                </a:cubicBezTo>
                <a:close/>
                <a:moveTo>
                  <a:pt x="2185987" y="211456"/>
                </a:moveTo>
                <a:cubicBezTo>
                  <a:pt x="2200275" y="211456"/>
                  <a:pt x="2211705" y="223838"/>
                  <a:pt x="2211705" y="240031"/>
                </a:cubicBezTo>
                <a:cubicBezTo>
                  <a:pt x="2211705" y="256223"/>
                  <a:pt x="2200275" y="268606"/>
                  <a:pt x="2185987" y="268606"/>
                </a:cubicBezTo>
                <a:cubicBezTo>
                  <a:pt x="2171700" y="268606"/>
                  <a:pt x="2160270" y="256223"/>
                  <a:pt x="2160270" y="240031"/>
                </a:cubicBezTo>
                <a:cubicBezTo>
                  <a:pt x="2160270" y="223838"/>
                  <a:pt x="2171700" y="211456"/>
                  <a:pt x="2185987" y="211456"/>
                </a:cubicBezTo>
                <a:close/>
                <a:moveTo>
                  <a:pt x="2020252" y="211456"/>
                </a:moveTo>
                <a:cubicBezTo>
                  <a:pt x="2034539" y="211456"/>
                  <a:pt x="2045969" y="223838"/>
                  <a:pt x="2045969" y="240031"/>
                </a:cubicBezTo>
                <a:cubicBezTo>
                  <a:pt x="2045969" y="256223"/>
                  <a:pt x="2034539" y="268606"/>
                  <a:pt x="2020252" y="268606"/>
                </a:cubicBezTo>
                <a:cubicBezTo>
                  <a:pt x="2005964" y="268606"/>
                  <a:pt x="1994534" y="256223"/>
                  <a:pt x="1994534" y="240031"/>
                </a:cubicBezTo>
                <a:cubicBezTo>
                  <a:pt x="1994534" y="223838"/>
                  <a:pt x="2005964" y="211456"/>
                  <a:pt x="2020252" y="211456"/>
                </a:cubicBezTo>
                <a:close/>
                <a:moveTo>
                  <a:pt x="1853565" y="211456"/>
                </a:moveTo>
                <a:cubicBezTo>
                  <a:pt x="1867852" y="211456"/>
                  <a:pt x="1879282" y="223838"/>
                  <a:pt x="1879282" y="240031"/>
                </a:cubicBezTo>
                <a:cubicBezTo>
                  <a:pt x="1879282" y="255271"/>
                  <a:pt x="1867852" y="268606"/>
                  <a:pt x="1853565" y="268606"/>
                </a:cubicBezTo>
                <a:cubicBezTo>
                  <a:pt x="1839277" y="268606"/>
                  <a:pt x="1827847" y="256223"/>
                  <a:pt x="1827847" y="240031"/>
                </a:cubicBezTo>
                <a:cubicBezTo>
                  <a:pt x="1827847" y="224791"/>
                  <a:pt x="1839277" y="211456"/>
                  <a:pt x="1853565" y="211456"/>
                </a:cubicBezTo>
                <a:close/>
                <a:moveTo>
                  <a:pt x="1687829" y="211456"/>
                </a:moveTo>
                <a:cubicBezTo>
                  <a:pt x="1702117" y="211456"/>
                  <a:pt x="1713547" y="223838"/>
                  <a:pt x="1713547" y="240031"/>
                </a:cubicBezTo>
                <a:cubicBezTo>
                  <a:pt x="1713547" y="256223"/>
                  <a:pt x="1702117" y="268606"/>
                  <a:pt x="1687829" y="268606"/>
                </a:cubicBezTo>
                <a:cubicBezTo>
                  <a:pt x="1673542" y="268606"/>
                  <a:pt x="1662112" y="256223"/>
                  <a:pt x="1662112" y="240031"/>
                </a:cubicBezTo>
                <a:cubicBezTo>
                  <a:pt x="1662112" y="223838"/>
                  <a:pt x="1673542" y="211456"/>
                  <a:pt x="1687829" y="211456"/>
                </a:cubicBezTo>
                <a:close/>
                <a:moveTo>
                  <a:pt x="1521142" y="211456"/>
                </a:moveTo>
                <a:cubicBezTo>
                  <a:pt x="1535430" y="211456"/>
                  <a:pt x="1546860" y="223838"/>
                  <a:pt x="1546860" y="240031"/>
                </a:cubicBezTo>
                <a:cubicBezTo>
                  <a:pt x="1546860" y="255271"/>
                  <a:pt x="1535430" y="268606"/>
                  <a:pt x="1521142" y="268606"/>
                </a:cubicBezTo>
                <a:cubicBezTo>
                  <a:pt x="1506855" y="268606"/>
                  <a:pt x="1495425" y="256223"/>
                  <a:pt x="1495425" y="240031"/>
                </a:cubicBezTo>
                <a:cubicBezTo>
                  <a:pt x="1495425" y="224791"/>
                  <a:pt x="1506855" y="211456"/>
                  <a:pt x="1521142" y="211456"/>
                </a:cubicBezTo>
                <a:close/>
                <a:moveTo>
                  <a:pt x="1355407" y="211456"/>
                </a:moveTo>
                <a:cubicBezTo>
                  <a:pt x="1369695" y="211456"/>
                  <a:pt x="1381125" y="223838"/>
                  <a:pt x="1381125" y="240031"/>
                </a:cubicBezTo>
                <a:cubicBezTo>
                  <a:pt x="1381125" y="255271"/>
                  <a:pt x="1369695" y="268606"/>
                  <a:pt x="1355407" y="268606"/>
                </a:cubicBezTo>
                <a:cubicBezTo>
                  <a:pt x="1341120" y="268606"/>
                  <a:pt x="1329690" y="256223"/>
                  <a:pt x="1329690" y="240031"/>
                </a:cubicBezTo>
                <a:cubicBezTo>
                  <a:pt x="1329690" y="224791"/>
                  <a:pt x="1341120" y="211456"/>
                  <a:pt x="1355407" y="211456"/>
                </a:cubicBezTo>
                <a:close/>
                <a:moveTo>
                  <a:pt x="1188720" y="211456"/>
                </a:moveTo>
                <a:cubicBezTo>
                  <a:pt x="1203007" y="211456"/>
                  <a:pt x="1214437" y="223838"/>
                  <a:pt x="1214437" y="240031"/>
                </a:cubicBezTo>
                <a:cubicBezTo>
                  <a:pt x="1214437" y="255271"/>
                  <a:pt x="1203007" y="268606"/>
                  <a:pt x="1188720" y="268606"/>
                </a:cubicBezTo>
                <a:cubicBezTo>
                  <a:pt x="1174432" y="268606"/>
                  <a:pt x="1163002" y="256223"/>
                  <a:pt x="1163002" y="240031"/>
                </a:cubicBezTo>
                <a:cubicBezTo>
                  <a:pt x="1163002" y="224791"/>
                  <a:pt x="1174432" y="211456"/>
                  <a:pt x="1188720" y="211456"/>
                </a:cubicBezTo>
                <a:close/>
                <a:moveTo>
                  <a:pt x="1022985" y="211456"/>
                </a:moveTo>
                <a:cubicBezTo>
                  <a:pt x="1037272" y="211456"/>
                  <a:pt x="1048702" y="223838"/>
                  <a:pt x="1048702" y="240031"/>
                </a:cubicBezTo>
                <a:cubicBezTo>
                  <a:pt x="1048702" y="255271"/>
                  <a:pt x="1037272" y="268606"/>
                  <a:pt x="1022985" y="268606"/>
                </a:cubicBezTo>
                <a:cubicBezTo>
                  <a:pt x="1008697" y="268606"/>
                  <a:pt x="997267" y="256223"/>
                  <a:pt x="997267" y="240031"/>
                </a:cubicBezTo>
                <a:cubicBezTo>
                  <a:pt x="997267" y="224791"/>
                  <a:pt x="1008697" y="211456"/>
                  <a:pt x="1022985" y="211456"/>
                </a:cubicBezTo>
                <a:close/>
                <a:moveTo>
                  <a:pt x="857249" y="211456"/>
                </a:moveTo>
                <a:cubicBezTo>
                  <a:pt x="871537" y="211456"/>
                  <a:pt x="882967" y="223838"/>
                  <a:pt x="882967" y="240031"/>
                </a:cubicBezTo>
                <a:cubicBezTo>
                  <a:pt x="882967" y="255271"/>
                  <a:pt x="871537" y="268606"/>
                  <a:pt x="857249" y="268606"/>
                </a:cubicBezTo>
                <a:cubicBezTo>
                  <a:pt x="842962" y="268606"/>
                  <a:pt x="831532" y="256223"/>
                  <a:pt x="831532" y="240031"/>
                </a:cubicBezTo>
                <a:cubicBezTo>
                  <a:pt x="831532" y="224791"/>
                  <a:pt x="842962" y="211456"/>
                  <a:pt x="857249" y="211456"/>
                </a:cubicBezTo>
                <a:close/>
                <a:moveTo>
                  <a:pt x="690562" y="211456"/>
                </a:moveTo>
                <a:cubicBezTo>
                  <a:pt x="704850" y="211456"/>
                  <a:pt x="716280" y="223838"/>
                  <a:pt x="716280" y="240031"/>
                </a:cubicBezTo>
                <a:cubicBezTo>
                  <a:pt x="716280" y="255271"/>
                  <a:pt x="704850" y="268606"/>
                  <a:pt x="690562" y="268606"/>
                </a:cubicBezTo>
                <a:cubicBezTo>
                  <a:pt x="676275" y="268606"/>
                  <a:pt x="664845" y="256223"/>
                  <a:pt x="664845" y="240031"/>
                </a:cubicBezTo>
                <a:cubicBezTo>
                  <a:pt x="664845" y="224791"/>
                  <a:pt x="676275" y="211456"/>
                  <a:pt x="690562" y="211456"/>
                </a:cubicBezTo>
                <a:close/>
                <a:moveTo>
                  <a:pt x="524827" y="211456"/>
                </a:moveTo>
                <a:cubicBezTo>
                  <a:pt x="539115" y="211456"/>
                  <a:pt x="550545" y="223838"/>
                  <a:pt x="550545" y="240031"/>
                </a:cubicBezTo>
                <a:cubicBezTo>
                  <a:pt x="550545" y="255271"/>
                  <a:pt x="539115" y="268606"/>
                  <a:pt x="524827" y="268606"/>
                </a:cubicBezTo>
                <a:cubicBezTo>
                  <a:pt x="510540" y="268606"/>
                  <a:pt x="499110" y="256223"/>
                  <a:pt x="499110" y="240031"/>
                </a:cubicBezTo>
                <a:cubicBezTo>
                  <a:pt x="499110" y="224791"/>
                  <a:pt x="510540" y="211456"/>
                  <a:pt x="524827" y="211456"/>
                </a:cubicBezTo>
                <a:close/>
                <a:moveTo>
                  <a:pt x="358139" y="211456"/>
                </a:moveTo>
                <a:cubicBezTo>
                  <a:pt x="372427" y="211456"/>
                  <a:pt x="383857" y="223838"/>
                  <a:pt x="383857" y="240031"/>
                </a:cubicBezTo>
                <a:cubicBezTo>
                  <a:pt x="383857" y="255271"/>
                  <a:pt x="372427" y="268606"/>
                  <a:pt x="358139" y="268606"/>
                </a:cubicBezTo>
                <a:cubicBezTo>
                  <a:pt x="343852" y="268606"/>
                  <a:pt x="332422" y="256223"/>
                  <a:pt x="332422" y="240031"/>
                </a:cubicBezTo>
                <a:cubicBezTo>
                  <a:pt x="332422" y="224791"/>
                  <a:pt x="343852" y="211456"/>
                  <a:pt x="358139" y="211456"/>
                </a:cubicBezTo>
                <a:close/>
                <a:moveTo>
                  <a:pt x="192405" y="211456"/>
                </a:moveTo>
                <a:cubicBezTo>
                  <a:pt x="206692" y="211456"/>
                  <a:pt x="218122" y="223838"/>
                  <a:pt x="218122" y="240031"/>
                </a:cubicBezTo>
                <a:cubicBezTo>
                  <a:pt x="218122" y="255271"/>
                  <a:pt x="206692" y="268606"/>
                  <a:pt x="192405" y="268606"/>
                </a:cubicBezTo>
                <a:cubicBezTo>
                  <a:pt x="178117" y="268606"/>
                  <a:pt x="166687" y="256223"/>
                  <a:pt x="166687" y="240031"/>
                </a:cubicBezTo>
                <a:cubicBezTo>
                  <a:pt x="166687" y="224791"/>
                  <a:pt x="178117" y="211456"/>
                  <a:pt x="192405" y="211456"/>
                </a:cubicBezTo>
                <a:close/>
                <a:moveTo>
                  <a:pt x="25718" y="211456"/>
                </a:moveTo>
                <a:cubicBezTo>
                  <a:pt x="40005" y="211456"/>
                  <a:pt x="51435" y="223838"/>
                  <a:pt x="51435" y="240031"/>
                </a:cubicBezTo>
                <a:cubicBezTo>
                  <a:pt x="51435" y="255271"/>
                  <a:pt x="40005" y="268606"/>
                  <a:pt x="25718" y="268606"/>
                </a:cubicBezTo>
                <a:cubicBezTo>
                  <a:pt x="11430" y="268606"/>
                  <a:pt x="0" y="256223"/>
                  <a:pt x="0" y="240031"/>
                </a:cubicBezTo>
                <a:cubicBezTo>
                  <a:pt x="0" y="224791"/>
                  <a:pt x="11430" y="211456"/>
                  <a:pt x="25718" y="211456"/>
                </a:cubicBezTo>
                <a:close/>
                <a:moveTo>
                  <a:pt x="2850832" y="0"/>
                </a:moveTo>
                <a:cubicBezTo>
                  <a:pt x="2865120" y="0"/>
                  <a:pt x="2876550" y="12383"/>
                  <a:pt x="2876550" y="28575"/>
                </a:cubicBezTo>
                <a:cubicBezTo>
                  <a:pt x="2876550" y="44768"/>
                  <a:pt x="2865120" y="57150"/>
                  <a:pt x="2850832" y="57150"/>
                </a:cubicBezTo>
                <a:cubicBezTo>
                  <a:pt x="2836545" y="57150"/>
                  <a:pt x="2825115" y="44768"/>
                  <a:pt x="2825115" y="28575"/>
                </a:cubicBezTo>
                <a:cubicBezTo>
                  <a:pt x="2825115" y="12383"/>
                  <a:pt x="2836545" y="0"/>
                  <a:pt x="2850832" y="0"/>
                </a:cubicBezTo>
                <a:close/>
                <a:moveTo>
                  <a:pt x="2684144" y="0"/>
                </a:moveTo>
                <a:cubicBezTo>
                  <a:pt x="2698432" y="0"/>
                  <a:pt x="2709862" y="12383"/>
                  <a:pt x="2709862" y="28575"/>
                </a:cubicBezTo>
                <a:cubicBezTo>
                  <a:pt x="2709862" y="43815"/>
                  <a:pt x="2698432" y="57150"/>
                  <a:pt x="2684144" y="57150"/>
                </a:cubicBezTo>
                <a:cubicBezTo>
                  <a:pt x="2669857" y="57150"/>
                  <a:pt x="2658427" y="44768"/>
                  <a:pt x="2658427" y="28575"/>
                </a:cubicBezTo>
                <a:cubicBezTo>
                  <a:pt x="2658427" y="12383"/>
                  <a:pt x="2669857" y="0"/>
                  <a:pt x="2684144" y="0"/>
                </a:cubicBezTo>
                <a:close/>
                <a:moveTo>
                  <a:pt x="2518409" y="0"/>
                </a:moveTo>
                <a:cubicBezTo>
                  <a:pt x="2532697" y="0"/>
                  <a:pt x="2544127" y="12383"/>
                  <a:pt x="2544127" y="28575"/>
                </a:cubicBezTo>
                <a:cubicBezTo>
                  <a:pt x="2544127" y="43815"/>
                  <a:pt x="2532697" y="57150"/>
                  <a:pt x="2518409" y="57150"/>
                </a:cubicBezTo>
                <a:cubicBezTo>
                  <a:pt x="2504122" y="57150"/>
                  <a:pt x="2492692" y="44768"/>
                  <a:pt x="2492692" y="28575"/>
                </a:cubicBezTo>
                <a:cubicBezTo>
                  <a:pt x="2492692" y="12383"/>
                  <a:pt x="2504122" y="0"/>
                  <a:pt x="2518409" y="0"/>
                </a:cubicBezTo>
                <a:close/>
                <a:moveTo>
                  <a:pt x="2352674" y="0"/>
                </a:moveTo>
                <a:cubicBezTo>
                  <a:pt x="2366962" y="0"/>
                  <a:pt x="2378392" y="12383"/>
                  <a:pt x="2378392" y="28575"/>
                </a:cubicBezTo>
                <a:cubicBezTo>
                  <a:pt x="2378392" y="43815"/>
                  <a:pt x="2366962" y="57150"/>
                  <a:pt x="2352674" y="57150"/>
                </a:cubicBezTo>
                <a:cubicBezTo>
                  <a:pt x="2338387" y="57150"/>
                  <a:pt x="2326957" y="44768"/>
                  <a:pt x="2326957" y="28575"/>
                </a:cubicBezTo>
                <a:cubicBezTo>
                  <a:pt x="2326957" y="12383"/>
                  <a:pt x="2338387" y="0"/>
                  <a:pt x="2352674" y="0"/>
                </a:cubicBezTo>
                <a:close/>
                <a:moveTo>
                  <a:pt x="2185987" y="0"/>
                </a:moveTo>
                <a:cubicBezTo>
                  <a:pt x="2200275" y="0"/>
                  <a:pt x="2211705" y="12383"/>
                  <a:pt x="2211705" y="28575"/>
                </a:cubicBezTo>
                <a:cubicBezTo>
                  <a:pt x="2211705" y="43815"/>
                  <a:pt x="2200275" y="57150"/>
                  <a:pt x="2185987" y="57150"/>
                </a:cubicBezTo>
                <a:cubicBezTo>
                  <a:pt x="2171700" y="57150"/>
                  <a:pt x="2160270" y="44768"/>
                  <a:pt x="2160270" y="28575"/>
                </a:cubicBezTo>
                <a:cubicBezTo>
                  <a:pt x="2160270" y="12383"/>
                  <a:pt x="2171700" y="0"/>
                  <a:pt x="2185987" y="0"/>
                </a:cubicBezTo>
                <a:close/>
                <a:moveTo>
                  <a:pt x="2020252" y="0"/>
                </a:moveTo>
                <a:cubicBezTo>
                  <a:pt x="2034539" y="0"/>
                  <a:pt x="2045969" y="12383"/>
                  <a:pt x="2045969" y="28575"/>
                </a:cubicBezTo>
                <a:cubicBezTo>
                  <a:pt x="2045969" y="43815"/>
                  <a:pt x="2034539" y="57150"/>
                  <a:pt x="2020252" y="57150"/>
                </a:cubicBezTo>
                <a:cubicBezTo>
                  <a:pt x="2005964" y="57150"/>
                  <a:pt x="1994534" y="44768"/>
                  <a:pt x="1994534" y="28575"/>
                </a:cubicBezTo>
                <a:cubicBezTo>
                  <a:pt x="1994534" y="12383"/>
                  <a:pt x="2005964" y="0"/>
                  <a:pt x="2020252" y="0"/>
                </a:cubicBezTo>
                <a:close/>
                <a:moveTo>
                  <a:pt x="1853565" y="0"/>
                </a:moveTo>
                <a:cubicBezTo>
                  <a:pt x="1867852" y="0"/>
                  <a:pt x="1879282" y="12383"/>
                  <a:pt x="1879282" y="28575"/>
                </a:cubicBezTo>
                <a:cubicBezTo>
                  <a:pt x="1879282" y="43815"/>
                  <a:pt x="1867852" y="57150"/>
                  <a:pt x="1853565" y="57150"/>
                </a:cubicBezTo>
                <a:cubicBezTo>
                  <a:pt x="1839277" y="57150"/>
                  <a:pt x="1827847" y="44768"/>
                  <a:pt x="1827847" y="28575"/>
                </a:cubicBezTo>
                <a:cubicBezTo>
                  <a:pt x="1827847" y="12383"/>
                  <a:pt x="1839277" y="0"/>
                  <a:pt x="1853565" y="0"/>
                </a:cubicBezTo>
                <a:close/>
                <a:moveTo>
                  <a:pt x="1687829" y="0"/>
                </a:moveTo>
                <a:cubicBezTo>
                  <a:pt x="1702117" y="0"/>
                  <a:pt x="1713547" y="12383"/>
                  <a:pt x="1713547" y="28575"/>
                </a:cubicBezTo>
                <a:cubicBezTo>
                  <a:pt x="1713547" y="43815"/>
                  <a:pt x="1702117" y="57150"/>
                  <a:pt x="1687829" y="57150"/>
                </a:cubicBezTo>
                <a:cubicBezTo>
                  <a:pt x="1673542" y="57150"/>
                  <a:pt x="1662112" y="44768"/>
                  <a:pt x="1662112" y="28575"/>
                </a:cubicBezTo>
                <a:cubicBezTo>
                  <a:pt x="1662112" y="12383"/>
                  <a:pt x="1673542" y="0"/>
                  <a:pt x="1687829" y="0"/>
                </a:cubicBezTo>
                <a:close/>
                <a:moveTo>
                  <a:pt x="1521142" y="0"/>
                </a:moveTo>
                <a:cubicBezTo>
                  <a:pt x="1535430" y="0"/>
                  <a:pt x="1546860" y="12383"/>
                  <a:pt x="1546860" y="28575"/>
                </a:cubicBezTo>
                <a:cubicBezTo>
                  <a:pt x="1546860" y="43815"/>
                  <a:pt x="1535430" y="57150"/>
                  <a:pt x="1521142" y="57150"/>
                </a:cubicBezTo>
                <a:cubicBezTo>
                  <a:pt x="1506855" y="57150"/>
                  <a:pt x="1495425" y="44768"/>
                  <a:pt x="1495425" y="28575"/>
                </a:cubicBezTo>
                <a:cubicBezTo>
                  <a:pt x="1495425" y="12383"/>
                  <a:pt x="1506855" y="0"/>
                  <a:pt x="1521142" y="0"/>
                </a:cubicBezTo>
                <a:close/>
                <a:moveTo>
                  <a:pt x="1355407" y="0"/>
                </a:moveTo>
                <a:cubicBezTo>
                  <a:pt x="1369695" y="0"/>
                  <a:pt x="1381125" y="12383"/>
                  <a:pt x="1381125" y="28575"/>
                </a:cubicBezTo>
                <a:cubicBezTo>
                  <a:pt x="1381125" y="44768"/>
                  <a:pt x="1369695" y="57150"/>
                  <a:pt x="1355407" y="57150"/>
                </a:cubicBezTo>
                <a:cubicBezTo>
                  <a:pt x="1341120" y="57150"/>
                  <a:pt x="1329690" y="44768"/>
                  <a:pt x="1329690" y="28575"/>
                </a:cubicBezTo>
                <a:cubicBezTo>
                  <a:pt x="1329690" y="12383"/>
                  <a:pt x="1341120" y="0"/>
                  <a:pt x="1355407" y="0"/>
                </a:cubicBezTo>
                <a:close/>
                <a:moveTo>
                  <a:pt x="1188720" y="0"/>
                </a:moveTo>
                <a:cubicBezTo>
                  <a:pt x="1203007" y="0"/>
                  <a:pt x="1214437" y="12383"/>
                  <a:pt x="1214437" y="28575"/>
                </a:cubicBezTo>
                <a:cubicBezTo>
                  <a:pt x="1214437" y="43815"/>
                  <a:pt x="1203007" y="57150"/>
                  <a:pt x="1188720" y="57150"/>
                </a:cubicBezTo>
                <a:cubicBezTo>
                  <a:pt x="1174432" y="57150"/>
                  <a:pt x="1163002" y="44768"/>
                  <a:pt x="1163002" y="28575"/>
                </a:cubicBezTo>
                <a:cubicBezTo>
                  <a:pt x="1163002" y="12383"/>
                  <a:pt x="1174432" y="0"/>
                  <a:pt x="1188720" y="0"/>
                </a:cubicBezTo>
                <a:close/>
                <a:moveTo>
                  <a:pt x="1022985" y="0"/>
                </a:moveTo>
                <a:cubicBezTo>
                  <a:pt x="1037272" y="0"/>
                  <a:pt x="1048702" y="12383"/>
                  <a:pt x="1048702" y="28575"/>
                </a:cubicBezTo>
                <a:cubicBezTo>
                  <a:pt x="1048702" y="43815"/>
                  <a:pt x="1037272" y="57150"/>
                  <a:pt x="1022985" y="57150"/>
                </a:cubicBezTo>
                <a:cubicBezTo>
                  <a:pt x="1008697" y="57150"/>
                  <a:pt x="997267" y="44768"/>
                  <a:pt x="997267" y="28575"/>
                </a:cubicBezTo>
                <a:cubicBezTo>
                  <a:pt x="997267" y="12383"/>
                  <a:pt x="1008697" y="0"/>
                  <a:pt x="1022985" y="0"/>
                </a:cubicBezTo>
                <a:close/>
                <a:moveTo>
                  <a:pt x="857249" y="0"/>
                </a:moveTo>
                <a:cubicBezTo>
                  <a:pt x="871537" y="0"/>
                  <a:pt x="882967" y="12383"/>
                  <a:pt x="882967" y="28575"/>
                </a:cubicBezTo>
                <a:cubicBezTo>
                  <a:pt x="882967" y="43815"/>
                  <a:pt x="871537" y="57150"/>
                  <a:pt x="857249" y="57150"/>
                </a:cubicBezTo>
                <a:cubicBezTo>
                  <a:pt x="842962" y="57150"/>
                  <a:pt x="831532" y="44768"/>
                  <a:pt x="831532" y="28575"/>
                </a:cubicBezTo>
                <a:cubicBezTo>
                  <a:pt x="831532" y="12383"/>
                  <a:pt x="842962" y="0"/>
                  <a:pt x="857249" y="0"/>
                </a:cubicBezTo>
                <a:close/>
                <a:moveTo>
                  <a:pt x="690562" y="0"/>
                </a:moveTo>
                <a:cubicBezTo>
                  <a:pt x="704850" y="0"/>
                  <a:pt x="716280" y="12383"/>
                  <a:pt x="716280" y="28575"/>
                </a:cubicBezTo>
                <a:cubicBezTo>
                  <a:pt x="716280" y="43815"/>
                  <a:pt x="704850" y="57150"/>
                  <a:pt x="690562" y="57150"/>
                </a:cubicBezTo>
                <a:cubicBezTo>
                  <a:pt x="676275" y="57150"/>
                  <a:pt x="664845" y="44768"/>
                  <a:pt x="664845" y="28575"/>
                </a:cubicBezTo>
                <a:cubicBezTo>
                  <a:pt x="664845" y="12383"/>
                  <a:pt x="676275" y="0"/>
                  <a:pt x="690562" y="0"/>
                </a:cubicBezTo>
                <a:close/>
                <a:moveTo>
                  <a:pt x="524827" y="0"/>
                </a:moveTo>
                <a:cubicBezTo>
                  <a:pt x="539115" y="0"/>
                  <a:pt x="550545" y="12383"/>
                  <a:pt x="550545" y="28575"/>
                </a:cubicBezTo>
                <a:cubicBezTo>
                  <a:pt x="550545" y="43815"/>
                  <a:pt x="539115" y="57150"/>
                  <a:pt x="524827" y="57150"/>
                </a:cubicBezTo>
                <a:cubicBezTo>
                  <a:pt x="510540" y="57150"/>
                  <a:pt x="499110" y="44768"/>
                  <a:pt x="499110" y="28575"/>
                </a:cubicBezTo>
                <a:cubicBezTo>
                  <a:pt x="499110" y="12383"/>
                  <a:pt x="510540" y="0"/>
                  <a:pt x="524827" y="0"/>
                </a:cubicBezTo>
                <a:close/>
                <a:moveTo>
                  <a:pt x="358139" y="0"/>
                </a:moveTo>
                <a:cubicBezTo>
                  <a:pt x="372427" y="0"/>
                  <a:pt x="383857" y="12383"/>
                  <a:pt x="383857" y="28575"/>
                </a:cubicBezTo>
                <a:cubicBezTo>
                  <a:pt x="383857" y="43815"/>
                  <a:pt x="372427" y="57150"/>
                  <a:pt x="358139" y="57150"/>
                </a:cubicBezTo>
                <a:cubicBezTo>
                  <a:pt x="343852" y="57150"/>
                  <a:pt x="332422" y="44768"/>
                  <a:pt x="332422" y="28575"/>
                </a:cubicBezTo>
                <a:cubicBezTo>
                  <a:pt x="332422" y="12383"/>
                  <a:pt x="343852" y="0"/>
                  <a:pt x="358139" y="0"/>
                </a:cubicBezTo>
                <a:close/>
                <a:moveTo>
                  <a:pt x="192405" y="0"/>
                </a:moveTo>
                <a:cubicBezTo>
                  <a:pt x="206692" y="0"/>
                  <a:pt x="218122" y="12383"/>
                  <a:pt x="218122" y="28575"/>
                </a:cubicBezTo>
                <a:cubicBezTo>
                  <a:pt x="218122" y="43815"/>
                  <a:pt x="206692" y="57150"/>
                  <a:pt x="192405" y="57150"/>
                </a:cubicBezTo>
                <a:cubicBezTo>
                  <a:pt x="178117" y="57150"/>
                  <a:pt x="166687" y="44768"/>
                  <a:pt x="166687" y="28575"/>
                </a:cubicBezTo>
                <a:cubicBezTo>
                  <a:pt x="166687" y="12383"/>
                  <a:pt x="178117" y="0"/>
                  <a:pt x="192405" y="0"/>
                </a:cubicBezTo>
                <a:close/>
                <a:moveTo>
                  <a:pt x="25718" y="0"/>
                </a:moveTo>
                <a:cubicBezTo>
                  <a:pt x="40005" y="0"/>
                  <a:pt x="51435" y="12383"/>
                  <a:pt x="51435" y="28575"/>
                </a:cubicBezTo>
                <a:cubicBezTo>
                  <a:pt x="51435" y="43815"/>
                  <a:pt x="40005" y="57150"/>
                  <a:pt x="25718" y="57150"/>
                </a:cubicBezTo>
                <a:cubicBezTo>
                  <a:pt x="11430" y="57150"/>
                  <a:pt x="0" y="43815"/>
                  <a:pt x="0" y="28575"/>
                </a:cubicBezTo>
                <a:cubicBezTo>
                  <a:pt x="0" y="12383"/>
                  <a:pt x="11430" y="0"/>
                  <a:pt x="25718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52E2CF73-18BC-470F-9080-4CF87C9AA7F4}"/>
              </a:ext>
            </a:extLst>
          </p:cNvPr>
          <p:cNvSpPr/>
          <p:nvPr/>
        </p:nvSpPr>
        <p:spPr>
          <a:xfrm>
            <a:off x="4060723" y="1563329"/>
            <a:ext cx="11267768" cy="6754761"/>
          </a:xfrm>
          <a:prstGeom prst="roundRect">
            <a:avLst>
              <a:gd name="adj" fmla="val 9264"/>
            </a:avLst>
          </a:prstGeom>
          <a:solidFill>
            <a:srgbClr val="3C41E4"/>
          </a:solid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">
            <a:extLst>
              <a:ext uri="{FF2B5EF4-FFF2-40B4-BE49-F238E27FC236}">
                <a16:creationId xmlns:a16="http://schemas.microsoft.com/office/drawing/2014/main" id="{8B2E9CA1-FBFA-4D1D-9836-322973B0C496}"/>
              </a:ext>
            </a:extLst>
          </p:cNvPr>
          <p:cNvSpPr/>
          <p:nvPr/>
        </p:nvSpPr>
        <p:spPr>
          <a:xfrm>
            <a:off x="-1622324" y="-420944"/>
            <a:ext cx="9556675" cy="4285021"/>
          </a:xfrm>
          <a:prstGeom prst="roundRect">
            <a:avLst>
              <a:gd name="adj" fmla="val 9264"/>
            </a:avLst>
          </a:prstGeom>
          <a:blipFill dpi="0" rotWithShape="1">
            <a:blip r:embed="rId3"/>
            <a:srcRect/>
            <a:stretch>
              <a:fillRect t="-29623" b="-19061"/>
            </a:stretch>
          </a:blipFill>
          <a:ln>
            <a:noFill/>
          </a:ln>
          <a:effectLst>
            <a:outerShdw blurRad="1016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928422-6E65-4BD0-889E-368329C4F8CF}"/>
              </a:ext>
            </a:extLst>
          </p:cNvPr>
          <p:cNvSpPr txBox="1"/>
          <p:nvPr/>
        </p:nvSpPr>
        <p:spPr>
          <a:xfrm>
            <a:off x="9694607" y="315137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50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YOUR</a:t>
            </a:r>
            <a:r>
              <a:rPr lang="en-US" sz="20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 LOGO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49F246-A48F-4AA0-921E-3078566879CF}"/>
              </a:ext>
            </a:extLst>
          </p:cNvPr>
          <p:cNvSpPr txBox="1"/>
          <p:nvPr/>
        </p:nvSpPr>
        <p:spPr>
          <a:xfrm>
            <a:off x="7468677" y="2605330"/>
            <a:ext cx="4451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pc="15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" panose="00000500000000000000" pitchFamily="50" charset="0"/>
              </a:rPr>
              <a:t>LOREM IPSUM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8897A4-AC9A-404C-846A-86E580DE6383}"/>
              </a:ext>
            </a:extLst>
          </p:cNvPr>
          <p:cNvSpPr txBox="1"/>
          <p:nvPr/>
        </p:nvSpPr>
        <p:spPr>
          <a:xfrm>
            <a:off x="5115469" y="2781837"/>
            <a:ext cx="680506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6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JUST CLICK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01A2F4-2C07-44EF-A04E-20B3A8EE35ED}"/>
              </a:ext>
            </a:extLst>
          </p:cNvPr>
          <p:cNvSpPr txBox="1"/>
          <p:nvPr/>
        </p:nvSpPr>
        <p:spPr>
          <a:xfrm>
            <a:off x="5832389" y="4315701"/>
            <a:ext cx="6162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Lorem ipsum dolor sit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consectetur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elit</a:t>
            </a: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Ut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posuere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est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et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ornare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dapibus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iaculis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,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euismod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ipsum at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In pharetra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pulvinar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suscipit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Aenean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Phasellus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malesuada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massa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 a tempus.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BBD66F-9262-4EC1-B149-999F5C5DB343}"/>
              </a:ext>
            </a:extLst>
          </p:cNvPr>
          <p:cNvSpPr txBox="1"/>
          <p:nvPr/>
        </p:nvSpPr>
        <p:spPr>
          <a:xfrm>
            <a:off x="6146199" y="3535681"/>
            <a:ext cx="57743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>
                <a:solidFill>
                  <a:srgbClr val="FE7916"/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AND REPLACE</a:t>
            </a:r>
          </a:p>
        </p:txBody>
      </p:sp>
      <p:sp>
        <p:nvSpPr>
          <p:cNvPr id="13" name="-">
            <a:extLst>
              <a:ext uri="{FF2B5EF4-FFF2-40B4-BE49-F238E27FC236}">
                <a16:creationId xmlns:a16="http://schemas.microsoft.com/office/drawing/2014/main" id="{B13BBFB1-C3BD-4866-934F-39087D697087}"/>
              </a:ext>
            </a:extLst>
          </p:cNvPr>
          <p:cNvSpPr/>
          <p:nvPr/>
        </p:nvSpPr>
        <p:spPr>
          <a:xfrm>
            <a:off x="-754854" y="3211581"/>
            <a:ext cx="1957703" cy="1957703"/>
          </a:xfrm>
          <a:custGeom>
            <a:avLst/>
            <a:gdLst>
              <a:gd name="connsiteX0" fmla="*/ 865796 w 1731592"/>
              <a:gd name="connsiteY0" fmla="*/ 1731591 h 1731591"/>
              <a:gd name="connsiteX1" fmla="*/ 0 w 1731592"/>
              <a:gd name="connsiteY1" fmla="*/ 865796 h 1731591"/>
              <a:gd name="connsiteX2" fmla="*/ 865796 w 1731592"/>
              <a:gd name="connsiteY2" fmla="*/ 0 h 1731591"/>
              <a:gd name="connsiteX3" fmla="*/ 1731592 w 1731592"/>
              <a:gd name="connsiteY3" fmla="*/ 865796 h 1731591"/>
              <a:gd name="connsiteX4" fmla="*/ 865796 w 1731592"/>
              <a:gd name="connsiteY4" fmla="*/ 1731591 h 1731591"/>
              <a:gd name="connsiteX5" fmla="*/ 865796 w 1731592"/>
              <a:gd name="connsiteY5" fmla="*/ 312562 h 1731591"/>
              <a:gd name="connsiteX6" fmla="*/ 312562 w 1731592"/>
              <a:gd name="connsiteY6" fmla="*/ 865796 h 1731591"/>
              <a:gd name="connsiteX7" fmla="*/ 865796 w 1731592"/>
              <a:gd name="connsiteY7" fmla="*/ 1419030 h 1731591"/>
              <a:gd name="connsiteX8" fmla="*/ 1419031 w 1731592"/>
              <a:gd name="connsiteY8" fmla="*/ 865796 h 1731591"/>
              <a:gd name="connsiteX9" fmla="*/ 865796 w 1731592"/>
              <a:gd name="connsiteY9" fmla="*/ 312562 h 173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1592" h="1731591">
                <a:moveTo>
                  <a:pt x="865796" y="1731591"/>
                </a:moveTo>
                <a:cubicBezTo>
                  <a:pt x="388827" y="1731591"/>
                  <a:pt x="0" y="1343390"/>
                  <a:pt x="0" y="865796"/>
                </a:cubicBezTo>
                <a:cubicBezTo>
                  <a:pt x="0" y="388201"/>
                  <a:pt x="388201" y="0"/>
                  <a:pt x="865796" y="0"/>
                </a:cubicBezTo>
                <a:cubicBezTo>
                  <a:pt x="1343390" y="0"/>
                  <a:pt x="1731592" y="388201"/>
                  <a:pt x="1731592" y="865796"/>
                </a:cubicBezTo>
                <a:cubicBezTo>
                  <a:pt x="1730966" y="1343390"/>
                  <a:pt x="1342764" y="1731591"/>
                  <a:pt x="865796" y="1731591"/>
                </a:cubicBezTo>
                <a:close/>
                <a:moveTo>
                  <a:pt x="865796" y="312562"/>
                </a:moveTo>
                <a:cubicBezTo>
                  <a:pt x="560736" y="312562"/>
                  <a:pt x="312562" y="560736"/>
                  <a:pt x="312562" y="865796"/>
                </a:cubicBezTo>
                <a:cubicBezTo>
                  <a:pt x="312562" y="1170856"/>
                  <a:pt x="560736" y="1419030"/>
                  <a:pt x="865796" y="1419030"/>
                </a:cubicBezTo>
                <a:cubicBezTo>
                  <a:pt x="1170855" y="1419030"/>
                  <a:pt x="1419031" y="1170856"/>
                  <a:pt x="1419031" y="865796"/>
                </a:cubicBezTo>
                <a:cubicBezTo>
                  <a:pt x="1418405" y="560736"/>
                  <a:pt x="1170855" y="312562"/>
                  <a:pt x="865796" y="312562"/>
                </a:cubicBezTo>
                <a:close/>
              </a:path>
            </a:pathLst>
          </a:custGeom>
          <a:solidFill>
            <a:srgbClr val="FE7916"/>
          </a:solidFill>
          <a:ln w="6251" cap="flat">
            <a:noFill/>
            <a:prstDash val="solid"/>
            <a:miter/>
          </a:ln>
          <a:effectLst>
            <a:outerShdw blurRad="152400" algn="ctr" rotWithShape="0">
              <a:prstClr val="black">
                <a:alpha val="3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A06D5357-B297-4232-93BC-929D4FEC92C1}"/>
              </a:ext>
            </a:extLst>
          </p:cNvPr>
          <p:cNvGrpSpPr/>
          <p:nvPr/>
        </p:nvGrpSpPr>
        <p:grpSpPr>
          <a:xfrm rot="261406">
            <a:off x="10203582" y="1549483"/>
            <a:ext cx="1483814" cy="1483814"/>
            <a:chOff x="5539740" y="-722405"/>
            <a:chExt cx="3162300" cy="3162300"/>
          </a:xfrm>
          <a:solidFill>
            <a:schemeClr val="accent1"/>
          </a:solidFill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D78F0EBE-F7F8-4034-827A-2BEF7B3FE710}"/>
                </a:ext>
              </a:extLst>
            </p:cNvPr>
            <p:cNvSpPr/>
            <p:nvPr/>
          </p:nvSpPr>
          <p:spPr>
            <a:xfrm>
              <a:off x="7120889" y="-722405"/>
              <a:ext cx="1581150" cy="1581150"/>
            </a:xfrm>
            <a:custGeom>
              <a:avLst/>
              <a:gdLst>
                <a:gd name="connsiteX0" fmla="*/ 1581150 w 1581150"/>
                <a:gd name="connsiteY0" fmla="*/ 1581150 h 1581150"/>
                <a:gd name="connsiteX1" fmla="*/ 1009650 w 1581150"/>
                <a:gd name="connsiteY1" fmla="*/ 1581150 h 1581150"/>
                <a:gd name="connsiteX2" fmla="*/ 0 w 1581150"/>
                <a:gd name="connsiteY2" fmla="*/ 571500 h 1581150"/>
                <a:gd name="connsiteX3" fmla="*/ 0 w 1581150"/>
                <a:gd name="connsiteY3" fmla="*/ 0 h 1581150"/>
                <a:gd name="connsiteX4" fmla="*/ 1581150 w 1581150"/>
                <a:gd name="connsiteY4" fmla="*/ 1581150 h 158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1150" h="1581150">
                  <a:moveTo>
                    <a:pt x="1581150" y="1581150"/>
                  </a:moveTo>
                  <a:lnTo>
                    <a:pt x="1009650" y="1581150"/>
                  </a:ln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284BF421-C744-42FE-AF46-0A514F8BFB1F}"/>
                </a:ext>
              </a:extLst>
            </p:cNvPr>
            <p:cNvSpPr/>
            <p:nvPr/>
          </p:nvSpPr>
          <p:spPr>
            <a:xfrm>
              <a:off x="5539740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-">
            <a:extLst>
              <a:ext uri="{FF2B5EF4-FFF2-40B4-BE49-F238E27FC236}">
                <a16:creationId xmlns:a16="http://schemas.microsoft.com/office/drawing/2014/main" id="{3B90B648-A2C9-4A73-9613-766BCA5656AA}"/>
              </a:ext>
            </a:extLst>
          </p:cNvPr>
          <p:cNvSpPr/>
          <p:nvPr/>
        </p:nvSpPr>
        <p:spPr>
          <a:xfrm>
            <a:off x="9865126" y="5719834"/>
            <a:ext cx="2008586" cy="490078"/>
          </a:xfrm>
          <a:prstGeom prst="roundRect">
            <a:avLst>
              <a:gd name="adj" fmla="val 50000"/>
            </a:avLst>
          </a:prstGeom>
          <a:solidFill>
            <a:srgbClr val="FE7916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275470-07C8-423D-B999-D49CA8C4F25B}"/>
              </a:ext>
            </a:extLst>
          </p:cNvPr>
          <p:cNvSpPr txBox="1"/>
          <p:nvPr/>
        </p:nvSpPr>
        <p:spPr>
          <a:xfrm>
            <a:off x="9997226" y="5780207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grpSp>
        <p:nvGrpSpPr>
          <p:cNvPr id="21" name="-">
            <a:extLst>
              <a:ext uri="{FF2B5EF4-FFF2-40B4-BE49-F238E27FC236}">
                <a16:creationId xmlns:a16="http://schemas.microsoft.com/office/drawing/2014/main" id="{88410F4B-8F40-4FA8-9FD7-FA8121A756AE}"/>
              </a:ext>
            </a:extLst>
          </p:cNvPr>
          <p:cNvGrpSpPr/>
          <p:nvPr/>
        </p:nvGrpSpPr>
        <p:grpSpPr>
          <a:xfrm>
            <a:off x="1862307" y="5639140"/>
            <a:ext cx="1620807" cy="1620807"/>
            <a:chOff x="1438275" y="-722405"/>
            <a:chExt cx="3162300" cy="3162300"/>
          </a:xfrm>
          <a:solidFill>
            <a:schemeClr val="accent1"/>
          </a:solidFill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B84CD4D7-3621-46CF-9D35-60D516977F96}"/>
                </a:ext>
              </a:extLst>
            </p:cNvPr>
            <p:cNvSpPr/>
            <p:nvPr/>
          </p:nvSpPr>
          <p:spPr>
            <a:xfrm>
              <a:off x="3019425" y="-722405"/>
              <a:ext cx="1581150" cy="3162300"/>
            </a:xfrm>
            <a:custGeom>
              <a:avLst/>
              <a:gdLst>
                <a:gd name="connsiteX0" fmla="*/ 0 w 1581150"/>
                <a:gd name="connsiteY0" fmla="*/ 3162300 h 3162300"/>
                <a:gd name="connsiteX1" fmla="*/ 0 w 1581150"/>
                <a:gd name="connsiteY1" fmla="*/ 2590800 h 3162300"/>
                <a:gd name="connsiteX2" fmla="*/ 1009650 w 1581150"/>
                <a:gd name="connsiteY2" fmla="*/ 1581150 h 3162300"/>
                <a:gd name="connsiteX3" fmla="*/ 0 w 1581150"/>
                <a:gd name="connsiteY3" fmla="*/ 571500 h 3162300"/>
                <a:gd name="connsiteX4" fmla="*/ 0 w 1581150"/>
                <a:gd name="connsiteY4" fmla="*/ 0 h 3162300"/>
                <a:gd name="connsiteX5" fmla="*/ 1581150 w 1581150"/>
                <a:gd name="connsiteY5" fmla="*/ 1581150 h 3162300"/>
                <a:gd name="connsiteX6" fmla="*/ 0 w 1581150"/>
                <a:gd name="connsiteY6" fmla="*/ 316230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1150" h="3162300">
                  <a:moveTo>
                    <a:pt x="0" y="3162300"/>
                  </a:moveTo>
                  <a:lnTo>
                    <a:pt x="0" y="2590800"/>
                  </a:lnTo>
                  <a:cubicBezTo>
                    <a:pt x="556260" y="2590800"/>
                    <a:pt x="1009650" y="2137410"/>
                    <a:pt x="1009650" y="1581150"/>
                  </a:cubicBezTo>
                  <a:cubicBezTo>
                    <a:pt x="1009650" y="1024890"/>
                    <a:pt x="556260" y="571500"/>
                    <a:pt x="0" y="571500"/>
                  </a:cubicBezTo>
                  <a:lnTo>
                    <a:pt x="0" y="0"/>
                  </a:lnTo>
                  <a:cubicBezTo>
                    <a:pt x="871538" y="0"/>
                    <a:pt x="1581150" y="709613"/>
                    <a:pt x="1581150" y="1581150"/>
                  </a:cubicBezTo>
                  <a:cubicBezTo>
                    <a:pt x="1581150" y="2452688"/>
                    <a:pt x="871538" y="3162300"/>
                    <a:pt x="0" y="3162300"/>
                  </a:cubicBezTo>
                  <a:close/>
                </a:path>
              </a:pathLst>
            </a:custGeom>
            <a:noFill/>
            <a:ln w="38100" cap="flat">
              <a:solidFill>
                <a:srgbClr val="FE882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53F86683-810A-4415-A09A-D8DA1476E811}"/>
                </a:ext>
              </a:extLst>
            </p:cNvPr>
            <p:cNvSpPr/>
            <p:nvPr/>
          </p:nvSpPr>
          <p:spPr>
            <a:xfrm>
              <a:off x="1438275" y="-722405"/>
              <a:ext cx="3162300" cy="3162300"/>
            </a:xfrm>
            <a:custGeom>
              <a:avLst/>
              <a:gdLst>
                <a:gd name="connsiteX0" fmla="*/ 3162300 w 3162300"/>
                <a:gd name="connsiteY0" fmla="*/ 1581150 h 3162300"/>
                <a:gd name="connsiteX1" fmla="*/ 1581150 w 3162300"/>
                <a:gd name="connsiteY1" fmla="*/ 3162300 h 3162300"/>
                <a:gd name="connsiteX2" fmla="*/ 0 w 3162300"/>
                <a:gd name="connsiteY2" fmla="*/ 1581150 h 3162300"/>
                <a:gd name="connsiteX3" fmla="*/ 1581150 w 3162300"/>
                <a:gd name="connsiteY3" fmla="*/ 0 h 3162300"/>
                <a:gd name="connsiteX4" fmla="*/ 3162300 w 3162300"/>
                <a:gd name="connsiteY4" fmla="*/ 1581150 h 316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62300" h="3162300">
                  <a:moveTo>
                    <a:pt x="3162300" y="1581150"/>
                  </a:moveTo>
                  <a:cubicBezTo>
                    <a:pt x="3162300" y="2454395"/>
                    <a:pt x="2454395" y="3162300"/>
                    <a:pt x="1581150" y="3162300"/>
                  </a:cubicBezTo>
                  <a:cubicBezTo>
                    <a:pt x="707905" y="3162300"/>
                    <a:pt x="0" y="2454395"/>
                    <a:pt x="0" y="1581150"/>
                  </a:cubicBezTo>
                  <a:cubicBezTo>
                    <a:pt x="0" y="707905"/>
                    <a:pt x="707905" y="0"/>
                    <a:pt x="1581150" y="0"/>
                  </a:cubicBezTo>
                  <a:cubicBezTo>
                    <a:pt x="2454395" y="0"/>
                    <a:pt x="3162300" y="707905"/>
                    <a:pt x="3162300" y="1581150"/>
                  </a:cubicBez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" name="-">
            <a:extLst>
              <a:ext uri="{FF2B5EF4-FFF2-40B4-BE49-F238E27FC236}">
                <a16:creationId xmlns:a16="http://schemas.microsoft.com/office/drawing/2014/main" id="{D61DDE37-7D0F-4B05-AEB9-AC57F7124C10}"/>
              </a:ext>
            </a:extLst>
          </p:cNvPr>
          <p:cNvGrpSpPr/>
          <p:nvPr/>
        </p:nvGrpSpPr>
        <p:grpSpPr>
          <a:xfrm>
            <a:off x="481614" y="607122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-">
              <a:extLst>
                <a:ext uri="{FF2B5EF4-FFF2-40B4-BE49-F238E27FC236}">
                  <a16:creationId xmlns:a16="http://schemas.microsoft.com/office/drawing/2014/main" id="{4821AFFB-D412-4F54-9F59-DBEF18D4D13A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-">
              <a:extLst>
                <a:ext uri="{FF2B5EF4-FFF2-40B4-BE49-F238E27FC236}">
                  <a16:creationId xmlns:a16="http://schemas.microsoft.com/office/drawing/2014/main" id="{E5E1BF81-C585-47A5-B3B8-A0F8CB79FFC7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B7CBFEAF-18E6-4D49-93CD-3310D8B423EB}"/>
              </a:ext>
            </a:extLst>
          </p:cNvPr>
          <p:cNvGrpSpPr/>
          <p:nvPr/>
        </p:nvGrpSpPr>
        <p:grpSpPr>
          <a:xfrm>
            <a:off x="929603" y="607122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8F672ACE-38EF-466A-8E32-90B039D92934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9" name="Graphic 1069">
              <a:extLst>
                <a:ext uri="{FF2B5EF4-FFF2-40B4-BE49-F238E27FC236}">
                  <a16:creationId xmlns:a16="http://schemas.microsoft.com/office/drawing/2014/main" id="{3F428945-8D34-4F64-8118-EAA4107928BC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30" name="-">
                <a:extLst>
                  <a:ext uri="{FF2B5EF4-FFF2-40B4-BE49-F238E27FC236}">
                    <a16:creationId xmlns:a16="http://schemas.microsoft.com/office/drawing/2014/main" id="{F3304EA9-E7FF-4CA7-9E52-8F5FB8B44689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-">
                <a:extLst>
                  <a:ext uri="{FF2B5EF4-FFF2-40B4-BE49-F238E27FC236}">
                    <a16:creationId xmlns:a16="http://schemas.microsoft.com/office/drawing/2014/main" id="{524C3CFE-E4B0-478C-973E-B6CD762D910B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2" name="-">
            <a:extLst>
              <a:ext uri="{FF2B5EF4-FFF2-40B4-BE49-F238E27FC236}">
                <a16:creationId xmlns:a16="http://schemas.microsoft.com/office/drawing/2014/main" id="{F1C14622-958C-4598-B03B-5059F43E7492}"/>
              </a:ext>
            </a:extLst>
          </p:cNvPr>
          <p:cNvGrpSpPr/>
          <p:nvPr/>
        </p:nvGrpSpPr>
        <p:grpSpPr>
          <a:xfrm>
            <a:off x="1377593" y="607231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3" name="-">
              <a:extLst>
                <a:ext uri="{FF2B5EF4-FFF2-40B4-BE49-F238E27FC236}">
                  <a16:creationId xmlns:a16="http://schemas.microsoft.com/office/drawing/2014/main" id="{D4ACB121-1D57-4753-B0EA-477E5FC854B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-">
              <a:extLst>
                <a:ext uri="{FF2B5EF4-FFF2-40B4-BE49-F238E27FC236}">
                  <a16:creationId xmlns:a16="http://schemas.microsoft.com/office/drawing/2014/main" id="{7FE46198-A34A-45AF-AF08-B876210A45CA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FE791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8096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advTm="0">
        <p14:flythrough dir="ou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16667E-6 4.07407E-6 L 0.01003 0.00023 " pathEditMode="relative" rAng="0" ptsTypes="AA">
                                      <p:cBhvr>
                                        <p:cTn id="14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accel="10000" decel="21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-2700000">
                                      <p:cBhvr>
                                        <p:cTn id="41" dur="3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9" dur="1625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accel="50000" decel="5000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63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79167E-6 -2.22222E-6 L -0.03098 0.0007 " pathEditMode="relative" rAng="0" ptsTypes="AA">
                                      <p:cBhvr>
                                        <p:cTn id="74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9" y="23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8" presetClass="emph" presetSubtype="0" accel="10000" decel="21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Rot by="-2700000">
                                      <p:cBhvr>
                                        <p:cTn id="82" dur="33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8" grpId="0" animBg="1"/>
      <p:bldP spid="18" grpId="1" animBg="1"/>
      <p:bldP spid="4" grpId="0" animBg="1"/>
      <p:bldP spid="6" grpId="0" animBg="1"/>
      <p:bldP spid="6" grpId="1" animBg="1"/>
      <p:bldP spid="8" grpId="0"/>
      <p:bldP spid="9" grpId="0"/>
      <p:bldP spid="10" grpId="0"/>
      <p:bldP spid="11" grpId="0"/>
      <p:bldP spid="12" grpId="0"/>
      <p:bldP spid="13" grpId="0" animBg="1"/>
      <p:bldP spid="13" grpId="1" animBg="1"/>
      <p:bldP spid="19" grpId="0" animBg="1"/>
      <p:bldP spid="19" grpId="1" animBg="1"/>
      <p:bldP spid="19" grpId="2" animBg="1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752</Words>
  <Application>Microsoft Office PowerPoint</Application>
  <PresentationFormat>Widescreen</PresentationFormat>
  <Paragraphs>61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Monument Extended</vt:lpstr>
      <vt:lpstr>Monument Extended Ultrabold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6</cp:revision>
  <dcterms:created xsi:type="dcterms:W3CDTF">2021-11-23T06:19:25Z</dcterms:created>
  <dcterms:modified xsi:type="dcterms:W3CDTF">2021-11-23T08:08:07Z</dcterms:modified>
</cp:coreProperties>
</file>