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68" r:id="rId1"/>
  </p:sldMasterIdLst>
  <p:notesMasterIdLst>
    <p:notesMasterId r:id="rId11"/>
  </p:notesMasterIdLst>
  <p:sldIdLst>
    <p:sldId id="259" r:id="rId2"/>
    <p:sldId id="260" r:id="rId3"/>
    <p:sldId id="269" r:id="rId4"/>
    <p:sldId id="268" r:id="rId5"/>
    <p:sldId id="262" r:id="rId6"/>
    <p:sldId id="270" r:id="rId7"/>
    <p:sldId id="261" r:id="rId8"/>
    <p:sldId id="266" r:id="rId9"/>
    <p:sldId id="267" r:id="rId10"/>
  </p:sldIdLst>
  <p:sldSz cx="5400675" cy="4321175"/>
  <p:notesSz cx="6858000" cy="9144000"/>
  <p:defaultTextStyle>
    <a:defPPr>
      <a:defRPr lang="en-US"/>
    </a:defPPr>
    <a:lvl1pPr marL="0" algn="l" defTabSz="431997" rtl="0" eaLnBrk="1" latinLnBrk="0" hangingPunct="1">
      <a:defRPr sz="851" kern="1200">
        <a:solidFill>
          <a:schemeClr val="tx1"/>
        </a:solidFill>
        <a:latin typeface="+mn-lt"/>
        <a:ea typeface="+mn-ea"/>
        <a:cs typeface="+mn-cs"/>
      </a:defRPr>
    </a:lvl1pPr>
    <a:lvl2pPr marL="215999" algn="l" defTabSz="431997" rtl="0" eaLnBrk="1" latinLnBrk="0" hangingPunct="1">
      <a:defRPr sz="851" kern="1200">
        <a:solidFill>
          <a:schemeClr val="tx1"/>
        </a:solidFill>
        <a:latin typeface="+mn-lt"/>
        <a:ea typeface="+mn-ea"/>
        <a:cs typeface="+mn-cs"/>
      </a:defRPr>
    </a:lvl2pPr>
    <a:lvl3pPr marL="431997" algn="l" defTabSz="431997" rtl="0" eaLnBrk="1" latinLnBrk="0" hangingPunct="1">
      <a:defRPr sz="851" kern="1200">
        <a:solidFill>
          <a:schemeClr val="tx1"/>
        </a:solidFill>
        <a:latin typeface="+mn-lt"/>
        <a:ea typeface="+mn-ea"/>
        <a:cs typeface="+mn-cs"/>
      </a:defRPr>
    </a:lvl3pPr>
    <a:lvl4pPr marL="647996" algn="l" defTabSz="431997" rtl="0" eaLnBrk="1" latinLnBrk="0" hangingPunct="1">
      <a:defRPr sz="851" kern="1200">
        <a:solidFill>
          <a:schemeClr val="tx1"/>
        </a:solidFill>
        <a:latin typeface="+mn-lt"/>
        <a:ea typeface="+mn-ea"/>
        <a:cs typeface="+mn-cs"/>
      </a:defRPr>
    </a:lvl4pPr>
    <a:lvl5pPr marL="863994" algn="l" defTabSz="431997" rtl="0" eaLnBrk="1" latinLnBrk="0" hangingPunct="1">
      <a:defRPr sz="851" kern="1200">
        <a:solidFill>
          <a:schemeClr val="tx1"/>
        </a:solidFill>
        <a:latin typeface="+mn-lt"/>
        <a:ea typeface="+mn-ea"/>
        <a:cs typeface="+mn-cs"/>
      </a:defRPr>
    </a:lvl5pPr>
    <a:lvl6pPr marL="1079993" algn="l" defTabSz="431997" rtl="0" eaLnBrk="1" latinLnBrk="0" hangingPunct="1">
      <a:defRPr sz="851" kern="1200">
        <a:solidFill>
          <a:schemeClr val="tx1"/>
        </a:solidFill>
        <a:latin typeface="+mn-lt"/>
        <a:ea typeface="+mn-ea"/>
        <a:cs typeface="+mn-cs"/>
      </a:defRPr>
    </a:lvl6pPr>
    <a:lvl7pPr marL="1295992" algn="l" defTabSz="431997" rtl="0" eaLnBrk="1" latinLnBrk="0" hangingPunct="1">
      <a:defRPr sz="851" kern="1200">
        <a:solidFill>
          <a:schemeClr val="tx1"/>
        </a:solidFill>
        <a:latin typeface="+mn-lt"/>
        <a:ea typeface="+mn-ea"/>
        <a:cs typeface="+mn-cs"/>
      </a:defRPr>
    </a:lvl7pPr>
    <a:lvl8pPr marL="1511991" algn="l" defTabSz="431997" rtl="0" eaLnBrk="1" latinLnBrk="0" hangingPunct="1">
      <a:defRPr sz="851" kern="1200">
        <a:solidFill>
          <a:schemeClr val="tx1"/>
        </a:solidFill>
        <a:latin typeface="+mn-lt"/>
        <a:ea typeface="+mn-ea"/>
        <a:cs typeface="+mn-cs"/>
      </a:defRPr>
    </a:lvl8pPr>
    <a:lvl9pPr marL="1727990" algn="l" defTabSz="431997" rtl="0" eaLnBrk="1" latinLnBrk="0" hangingPunct="1">
      <a:defRPr sz="851"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134" userDrawn="1">
          <p15:clr>
            <a:srgbClr val="A4A3A4"/>
          </p15:clr>
        </p15:guide>
        <p15:guide id="2" pos="1701" userDrawn="1">
          <p15:clr>
            <a:srgbClr val="A4A3A4"/>
          </p15:clr>
        </p15:guide>
        <p15:guide id="3" orient="horz" pos="136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vertBarState="maximized" horzBarState="maximized">
    <p:restoredLeft sz="14926" autoAdjust="0"/>
    <p:restoredTop sz="86323" autoAdjust="0"/>
  </p:normalViewPr>
  <p:slideViewPr>
    <p:cSldViewPr snapToGrid="0" showGuides="1">
      <p:cViewPr varScale="1">
        <p:scale>
          <a:sx n="136" d="100"/>
          <a:sy n="136" d="100"/>
        </p:scale>
        <p:origin x="1402" y="43"/>
      </p:cViewPr>
      <p:guideLst>
        <p:guide orient="horz" pos="1134"/>
        <p:guide pos="1701"/>
        <p:guide orient="horz" pos="1361"/>
      </p:guideLst>
    </p:cSldViewPr>
  </p:slideViewPr>
  <p:outlineViewPr>
    <p:cViewPr>
      <p:scale>
        <a:sx n="33" d="100"/>
        <a:sy n="33" d="100"/>
      </p:scale>
      <p:origin x="0" y="0"/>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png>
</file>

<file path=ppt/media/image2.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IN"/>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CC5B20C-5F04-4D34-A5D5-D481332F89F4}" type="datetimeFigureOut">
              <a:rPr lang="en-IN" smtClean="0"/>
              <a:pPr/>
              <a:t>08-06-2022</a:t>
            </a:fld>
            <a:endParaRPr lang="en-IN"/>
          </a:p>
        </p:txBody>
      </p:sp>
      <p:sp>
        <p:nvSpPr>
          <p:cNvPr id="4" name="Slide Image Placeholder 3"/>
          <p:cNvSpPr>
            <a:spLocks noGrp="1" noRot="1" noChangeAspect="1"/>
          </p:cNvSpPr>
          <p:nvPr>
            <p:ph type="sldImg" idx="2"/>
          </p:nvPr>
        </p:nvSpPr>
        <p:spPr>
          <a:xfrm>
            <a:off x="1500188" y="1143000"/>
            <a:ext cx="3857625" cy="3086100"/>
          </a:xfrm>
          <a:prstGeom prst="rect">
            <a:avLst/>
          </a:prstGeom>
          <a:noFill/>
          <a:ln w="12700">
            <a:solidFill>
              <a:prstClr val="black"/>
            </a:solidFill>
          </a:ln>
        </p:spPr>
        <p:txBody>
          <a:bodyPr vert="horz" lIns="91440" tIns="45720" rIns="91440" bIns="45720" rtlCol="0" anchor="ctr"/>
          <a:lstStyle/>
          <a:p>
            <a:endParaRPr lang="en-IN"/>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IN"/>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670CF69-92D6-4A53-8DBC-2A25A3EDB4F3}" type="slidenum">
              <a:rPr lang="en-IN" smtClean="0"/>
              <a:pPr/>
              <a:t>‹#›</a:t>
            </a:fld>
            <a:endParaRPr lang="en-IN"/>
          </a:p>
        </p:txBody>
      </p:sp>
    </p:spTree>
    <p:extLst>
      <p:ext uri="{BB962C8B-B14F-4D97-AF65-F5344CB8AC3E}">
        <p14:creationId xmlns:p14="http://schemas.microsoft.com/office/powerpoint/2010/main" val="941873288"/>
      </p:ext>
    </p:extLst>
  </p:cSld>
  <p:clrMap bg1="lt1" tx1="dk1" bg2="lt2" tx2="dk2" accent1="accent1" accent2="accent2" accent3="accent3" accent4="accent4" accent5="accent5" accent6="accent6" hlink="hlink" folHlink="folHlink"/>
  <p:notesStyle>
    <a:lvl1pPr marL="0" algn="l" defTabSz="431997" rtl="0" eaLnBrk="1" latinLnBrk="0" hangingPunct="1">
      <a:defRPr sz="567" kern="1200">
        <a:solidFill>
          <a:schemeClr val="tx1"/>
        </a:solidFill>
        <a:latin typeface="+mn-lt"/>
        <a:ea typeface="+mn-ea"/>
        <a:cs typeface="+mn-cs"/>
      </a:defRPr>
    </a:lvl1pPr>
    <a:lvl2pPr marL="215999" algn="l" defTabSz="431997" rtl="0" eaLnBrk="1" latinLnBrk="0" hangingPunct="1">
      <a:defRPr sz="567" kern="1200">
        <a:solidFill>
          <a:schemeClr val="tx1"/>
        </a:solidFill>
        <a:latin typeface="+mn-lt"/>
        <a:ea typeface="+mn-ea"/>
        <a:cs typeface="+mn-cs"/>
      </a:defRPr>
    </a:lvl2pPr>
    <a:lvl3pPr marL="431997" algn="l" defTabSz="431997" rtl="0" eaLnBrk="1" latinLnBrk="0" hangingPunct="1">
      <a:defRPr sz="567" kern="1200">
        <a:solidFill>
          <a:schemeClr val="tx1"/>
        </a:solidFill>
        <a:latin typeface="+mn-lt"/>
        <a:ea typeface="+mn-ea"/>
        <a:cs typeface="+mn-cs"/>
      </a:defRPr>
    </a:lvl3pPr>
    <a:lvl4pPr marL="647996" algn="l" defTabSz="431997" rtl="0" eaLnBrk="1" latinLnBrk="0" hangingPunct="1">
      <a:defRPr sz="567" kern="1200">
        <a:solidFill>
          <a:schemeClr val="tx1"/>
        </a:solidFill>
        <a:latin typeface="+mn-lt"/>
        <a:ea typeface="+mn-ea"/>
        <a:cs typeface="+mn-cs"/>
      </a:defRPr>
    </a:lvl4pPr>
    <a:lvl5pPr marL="863994" algn="l" defTabSz="431997" rtl="0" eaLnBrk="1" latinLnBrk="0" hangingPunct="1">
      <a:defRPr sz="567" kern="1200">
        <a:solidFill>
          <a:schemeClr val="tx1"/>
        </a:solidFill>
        <a:latin typeface="+mn-lt"/>
        <a:ea typeface="+mn-ea"/>
        <a:cs typeface="+mn-cs"/>
      </a:defRPr>
    </a:lvl5pPr>
    <a:lvl6pPr marL="1079993" algn="l" defTabSz="431997" rtl="0" eaLnBrk="1" latinLnBrk="0" hangingPunct="1">
      <a:defRPr sz="567" kern="1200">
        <a:solidFill>
          <a:schemeClr val="tx1"/>
        </a:solidFill>
        <a:latin typeface="+mn-lt"/>
        <a:ea typeface="+mn-ea"/>
        <a:cs typeface="+mn-cs"/>
      </a:defRPr>
    </a:lvl6pPr>
    <a:lvl7pPr marL="1295992" algn="l" defTabSz="431997" rtl="0" eaLnBrk="1" latinLnBrk="0" hangingPunct="1">
      <a:defRPr sz="567" kern="1200">
        <a:solidFill>
          <a:schemeClr val="tx1"/>
        </a:solidFill>
        <a:latin typeface="+mn-lt"/>
        <a:ea typeface="+mn-ea"/>
        <a:cs typeface="+mn-cs"/>
      </a:defRPr>
    </a:lvl7pPr>
    <a:lvl8pPr marL="1511991" algn="l" defTabSz="431997" rtl="0" eaLnBrk="1" latinLnBrk="0" hangingPunct="1">
      <a:defRPr sz="567" kern="1200">
        <a:solidFill>
          <a:schemeClr val="tx1"/>
        </a:solidFill>
        <a:latin typeface="+mn-lt"/>
        <a:ea typeface="+mn-ea"/>
        <a:cs typeface="+mn-cs"/>
      </a:defRPr>
    </a:lvl8pPr>
    <a:lvl9pPr marL="1727990" algn="l" defTabSz="431997" rtl="0" eaLnBrk="1" latinLnBrk="0" hangingPunct="1">
      <a:defRPr sz="567"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500188" y="1143000"/>
            <a:ext cx="3857625" cy="3086100"/>
          </a:xfrm>
        </p:spPr>
      </p:sp>
      <p:sp>
        <p:nvSpPr>
          <p:cNvPr id="3" name="Notes Placeholder 2"/>
          <p:cNvSpPr>
            <a:spLocks noGrp="1"/>
          </p:cNvSpPr>
          <p:nvPr>
            <p:ph type="body" idx="1"/>
          </p:nvPr>
        </p:nvSpPr>
        <p:spPr/>
        <p:txBody>
          <a:bodyPr/>
          <a:lstStyle/>
          <a:p>
            <a:endParaRPr lang="en-IN"/>
          </a:p>
        </p:txBody>
      </p:sp>
      <p:sp>
        <p:nvSpPr>
          <p:cNvPr id="4" name="Slide Number Placeholder 3"/>
          <p:cNvSpPr>
            <a:spLocks noGrp="1"/>
          </p:cNvSpPr>
          <p:nvPr>
            <p:ph type="sldNum" sz="quarter" idx="10"/>
          </p:nvPr>
        </p:nvSpPr>
        <p:spPr/>
        <p:txBody>
          <a:bodyPr/>
          <a:lstStyle/>
          <a:p>
            <a:fld id="{0670CF69-92D6-4A53-8DBC-2A25A3EDB4F3}" type="slidenum">
              <a:rPr lang="en-IN" smtClean="0"/>
              <a:pPr/>
              <a:t>1</a:t>
            </a:fld>
            <a:endParaRPr lang="en-IN"/>
          </a:p>
        </p:txBody>
      </p:sp>
    </p:spTree>
    <p:extLst>
      <p:ext uri="{BB962C8B-B14F-4D97-AF65-F5344CB8AC3E}">
        <p14:creationId xmlns:p14="http://schemas.microsoft.com/office/powerpoint/2010/main" val="276775757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500188" y="1143000"/>
            <a:ext cx="3857625" cy="3086100"/>
          </a:xfrm>
        </p:spPr>
      </p:sp>
      <p:sp>
        <p:nvSpPr>
          <p:cNvPr id="3" name="Notes Placeholder 2"/>
          <p:cNvSpPr>
            <a:spLocks noGrp="1"/>
          </p:cNvSpPr>
          <p:nvPr>
            <p:ph type="body" idx="1"/>
          </p:nvPr>
        </p:nvSpPr>
        <p:spPr/>
        <p:txBody>
          <a:bodyPr/>
          <a:lstStyle/>
          <a:p>
            <a:endParaRPr lang="en-IN"/>
          </a:p>
        </p:txBody>
      </p:sp>
      <p:sp>
        <p:nvSpPr>
          <p:cNvPr id="4" name="Slide Number Placeholder 3"/>
          <p:cNvSpPr>
            <a:spLocks noGrp="1"/>
          </p:cNvSpPr>
          <p:nvPr>
            <p:ph type="sldNum" sz="quarter" idx="10"/>
          </p:nvPr>
        </p:nvSpPr>
        <p:spPr/>
        <p:txBody>
          <a:bodyPr/>
          <a:lstStyle/>
          <a:p>
            <a:fld id="{0670CF69-92D6-4A53-8DBC-2A25A3EDB4F3}" type="slidenum">
              <a:rPr lang="en-IN" smtClean="0"/>
              <a:pPr/>
              <a:t>2</a:t>
            </a:fld>
            <a:endParaRPr lang="en-IN"/>
          </a:p>
        </p:txBody>
      </p:sp>
    </p:spTree>
    <p:extLst>
      <p:ext uri="{BB962C8B-B14F-4D97-AF65-F5344CB8AC3E}">
        <p14:creationId xmlns:p14="http://schemas.microsoft.com/office/powerpoint/2010/main" val="276775757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500188" y="1143000"/>
            <a:ext cx="3857625" cy="3086100"/>
          </a:xfrm>
        </p:spPr>
      </p:sp>
      <p:sp>
        <p:nvSpPr>
          <p:cNvPr id="3" name="Notes Placeholder 2"/>
          <p:cNvSpPr>
            <a:spLocks noGrp="1"/>
          </p:cNvSpPr>
          <p:nvPr>
            <p:ph type="body" idx="1"/>
          </p:nvPr>
        </p:nvSpPr>
        <p:spPr/>
        <p:txBody>
          <a:bodyPr/>
          <a:lstStyle/>
          <a:p>
            <a:endParaRPr lang="en-IN"/>
          </a:p>
        </p:txBody>
      </p:sp>
      <p:sp>
        <p:nvSpPr>
          <p:cNvPr id="4" name="Slide Number Placeholder 3"/>
          <p:cNvSpPr>
            <a:spLocks noGrp="1"/>
          </p:cNvSpPr>
          <p:nvPr>
            <p:ph type="sldNum" sz="quarter" idx="10"/>
          </p:nvPr>
        </p:nvSpPr>
        <p:spPr/>
        <p:txBody>
          <a:bodyPr/>
          <a:lstStyle/>
          <a:p>
            <a:fld id="{0670CF69-92D6-4A53-8DBC-2A25A3EDB4F3}" type="slidenum">
              <a:rPr lang="en-IN" smtClean="0"/>
              <a:pPr/>
              <a:t>5</a:t>
            </a:fld>
            <a:endParaRPr lang="en-IN"/>
          </a:p>
        </p:txBody>
      </p:sp>
    </p:spTree>
    <p:extLst>
      <p:ext uri="{BB962C8B-B14F-4D97-AF65-F5344CB8AC3E}">
        <p14:creationId xmlns:p14="http://schemas.microsoft.com/office/powerpoint/2010/main" val="276775757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500188" y="1143000"/>
            <a:ext cx="3857625" cy="3086100"/>
          </a:xfrm>
        </p:spPr>
      </p:sp>
      <p:sp>
        <p:nvSpPr>
          <p:cNvPr id="3" name="Notes Placeholder 2"/>
          <p:cNvSpPr>
            <a:spLocks noGrp="1"/>
          </p:cNvSpPr>
          <p:nvPr>
            <p:ph type="body" idx="1"/>
          </p:nvPr>
        </p:nvSpPr>
        <p:spPr/>
        <p:txBody>
          <a:bodyPr/>
          <a:lstStyle/>
          <a:p>
            <a:endParaRPr lang="en-IN"/>
          </a:p>
        </p:txBody>
      </p:sp>
      <p:sp>
        <p:nvSpPr>
          <p:cNvPr id="4" name="Slide Number Placeholder 3"/>
          <p:cNvSpPr>
            <a:spLocks noGrp="1"/>
          </p:cNvSpPr>
          <p:nvPr>
            <p:ph type="sldNum" sz="quarter" idx="10"/>
          </p:nvPr>
        </p:nvSpPr>
        <p:spPr/>
        <p:txBody>
          <a:bodyPr/>
          <a:lstStyle/>
          <a:p>
            <a:fld id="{0670CF69-92D6-4A53-8DBC-2A25A3EDB4F3}" type="slidenum">
              <a:rPr lang="en-IN" smtClean="0"/>
              <a:pPr/>
              <a:t>7</a:t>
            </a:fld>
            <a:endParaRPr lang="en-IN"/>
          </a:p>
        </p:txBody>
      </p:sp>
    </p:spTree>
    <p:extLst>
      <p:ext uri="{BB962C8B-B14F-4D97-AF65-F5344CB8AC3E}">
        <p14:creationId xmlns:p14="http://schemas.microsoft.com/office/powerpoint/2010/main" val="276775757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500188" y="1143000"/>
            <a:ext cx="3857625" cy="3086100"/>
          </a:xfrm>
        </p:spPr>
      </p:sp>
      <p:sp>
        <p:nvSpPr>
          <p:cNvPr id="3" name="Notes Placeholder 2"/>
          <p:cNvSpPr>
            <a:spLocks noGrp="1"/>
          </p:cNvSpPr>
          <p:nvPr>
            <p:ph type="body" idx="1"/>
          </p:nvPr>
        </p:nvSpPr>
        <p:spPr/>
        <p:txBody>
          <a:bodyPr/>
          <a:lstStyle/>
          <a:p>
            <a:endParaRPr lang="en-IN"/>
          </a:p>
        </p:txBody>
      </p:sp>
      <p:sp>
        <p:nvSpPr>
          <p:cNvPr id="4" name="Slide Number Placeholder 3"/>
          <p:cNvSpPr>
            <a:spLocks noGrp="1"/>
          </p:cNvSpPr>
          <p:nvPr>
            <p:ph type="sldNum" sz="quarter" idx="10"/>
          </p:nvPr>
        </p:nvSpPr>
        <p:spPr/>
        <p:txBody>
          <a:bodyPr/>
          <a:lstStyle/>
          <a:p>
            <a:fld id="{0670CF69-92D6-4A53-8DBC-2A25A3EDB4F3}" type="slidenum">
              <a:rPr lang="en-IN" smtClean="0"/>
              <a:pPr/>
              <a:t>8</a:t>
            </a:fld>
            <a:endParaRPr lang="en-IN"/>
          </a:p>
        </p:txBody>
      </p:sp>
    </p:spTree>
    <p:extLst>
      <p:ext uri="{BB962C8B-B14F-4D97-AF65-F5344CB8AC3E}">
        <p14:creationId xmlns:p14="http://schemas.microsoft.com/office/powerpoint/2010/main" val="276775757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500188" y="1143000"/>
            <a:ext cx="3857625" cy="3086100"/>
          </a:xfrm>
        </p:spPr>
      </p:sp>
      <p:sp>
        <p:nvSpPr>
          <p:cNvPr id="3" name="Notes Placeholder 2"/>
          <p:cNvSpPr>
            <a:spLocks noGrp="1"/>
          </p:cNvSpPr>
          <p:nvPr>
            <p:ph type="body" idx="1"/>
          </p:nvPr>
        </p:nvSpPr>
        <p:spPr/>
        <p:txBody>
          <a:bodyPr/>
          <a:lstStyle/>
          <a:p>
            <a:endParaRPr lang="en-IN"/>
          </a:p>
        </p:txBody>
      </p:sp>
      <p:sp>
        <p:nvSpPr>
          <p:cNvPr id="4" name="Slide Number Placeholder 3"/>
          <p:cNvSpPr>
            <a:spLocks noGrp="1"/>
          </p:cNvSpPr>
          <p:nvPr>
            <p:ph type="sldNum" sz="quarter" idx="10"/>
          </p:nvPr>
        </p:nvSpPr>
        <p:spPr/>
        <p:txBody>
          <a:bodyPr/>
          <a:lstStyle/>
          <a:p>
            <a:fld id="{0670CF69-92D6-4A53-8DBC-2A25A3EDB4F3}" type="slidenum">
              <a:rPr lang="en-IN" smtClean="0"/>
              <a:pPr/>
              <a:t>9</a:t>
            </a:fld>
            <a:endParaRPr lang="en-IN"/>
          </a:p>
        </p:txBody>
      </p:sp>
    </p:spTree>
    <p:extLst>
      <p:ext uri="{BB962C8B-B14F-4D97-AF65-F5344CB8AC3E}">
        <p14:creationId xmlns:p14="http://schemas.microsoft.com/office/powerpoint/2010/main" val="27677575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3" Type="http://schemas.openxmlformats.org/officeDocument/2006/relationships/hyperlink" Target="http://databridgemarketresearch.com/" TargetMode="External"/><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hyperlink" Target="mailto:sales@databridgemarketresearch.com" TargetMode="Externa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05051" y="707193"/>
            <a:ext cx="4590574" cy="1504409"/>
          </a:xfrm>
        </p:spPr>
        <p:txBody>
          <a:bodyPr anchor="b"/>
          <a:lstStyle>
            <a:lvl1pPr algn="ctr">
              <a:defRPr sz="3150"/>
            </a:lvl1pPr>
          </a:lstStyle>
          <a:p>
            <a:r>
              <a:rPr lang="en-US" smtClean="0"/>
              <a:t>Click to edit Master title style</a:t>
            </a:r>
            <a:endParaRPr lang="en-US" dirty="0"/>
          </a:p>
        </p:txBody>
      </p:sp>
      <p:sp>
        <p:nvSpPr>
          <p:cNvPr id="3" name="Subtitle 2"/>
          <p:cNvSpPr>
            <a:spLocks noGrp="1"/>
          </p:cNvSpPr>
          <p:nvPr>
            <p:ph type="subTitle" idx="1"/>
          </p:nvPr>
        </p:nvSpPr>
        <p:spPr>
          <a:xfrm>
            <a:off x="675085" y="2269618"/>
            <a:ext cx="4050506" cy="1043283"/>
          </a:xfrm>
        </p:spPr>
        <p:txBody>
          <a:bodyPr/>
          <a:lstStyle>
            <a:lvl1pPr marL="0" indent="0" algn="ctr">
              <a:buNone/>
              <a:defRPr sz="1260"/>
            </a:lvl1pPr>
            <a:lvl2pPr marL="240030" indent="0" algn="ctr">
              <a:buNone/>
              <a:defRPr sz="1050"/>
            </a:lvl2pPr>
            <a:lvl3pPr marL="480060" indent="0" algn="ctr">
              <a:buNone/>
              <a:defRPr sz="945"/>
            </a:lvl3pPr>
            <a:lvl4pPr marL="720090" indent="0" algn="ctr">
              <a:buNone/>
              <a:defRPr sz="840"/>
            </a:lvl4pPr>
            <a:lvl5pPr marL="960120" indent="0" algn="ctr">
              <a:buNone/>
              <a:defRPr sz="840"/>
            </a:lvl5pPr>
            <a:lvl6pPr marL="1200150" indent="0" algn="ctr">
              <a:buNone/>
              <a:defRPr sz="840"/>
            </a:lvl6pPr>
            <a:lvl7pPr marL="1440180" indent="0" algn="ctr">
              <a:buNone/>
              <a:defRPr sz="840"/>
            </a:lvl7pPr>
            <a:lvl8pPr marL="1680210" indent="0" algn="ctr">
              <a:buNone/>
              <a:defRPr sz="840"/>
            </a:lvl8pPr>
            <a:lvl9pPr marL="1920240" indent="0" algn="ctr">
              <a:buNone/>
              <a:defRPr sz="84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C37D90BB-0B62-4582-91BE-8690A58C4181}" type="datetime1">
              <a:rPr lang="en-IN" smtClean="0"/>
              <a:pPr/>
              <a:t>08-06-2022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3706280745"/>
      </p:ext>
    </p:extLst>
  </p:cSld>
  <p:clrMapOvr>
    <a:masterClrMapping/>
  </p:clrMapOvr>
  <p:hf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11BAA7D-AF54-4F57-8B72-35DE35961BD1}" type="datetime1">
              <a:rPr lang="en-IN" smtClean="0"/>
              <a:pPr/>
              <a:t>08-06-2022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17348978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3864859" y="230064"/>
            <a:ext cx="1164521" cy="3661996"/>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371298" y="230064"/>
            <a:ext cx="3426053" cy="3661996"/>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B252B24-EB8F-4776-88CC-726F24D98919}" type="datetime1">
              <a:rPr lang="en-IN" smtClean="0"/>
              <a:pPr/>
              <a:t>08-06-2022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410492954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3_Title Slide">
    <p:bg>
      <p:bgPr>
        <a:blipFill dpi="0" rotWithShape="1">
          <a:blip r:embed="rId2">
            <a:alphaModFix amt="5000"/>
            <a:lum/>
          </a:blip>
          <a:srcRect/>
          <a:stretch>
            <a:fillRect l="2000" t="33000" r="7000" b="23000"/>
          </a:stretch>
        </a:blipFill>
        <a:effectLst/>
      </p:bgPr>
    </p:bg>
    <p:spTree>
      <p:nvGrpSpPr>
        <p:cNvPr id="1" name=""/>
        <p:cNvGrpSpPr/>
        <p:nvPr/>
      </p:nvGrpSpPr>
      <p:grpSpPr>
        <a:xfrm>
          <a:off x="0" y="0"/>
          <a:ext cx="0" cy="0"/>
          <a:chOff x="0" y="0"/>
          <a:chExt cx="0" cy="0"/>
        </a:xfrm>
      </p:grpSpPr>
      <p:sp>
        <p:nvSpPr>
          <p:cNvPr id="8" name="Rectangle 7"/>
          <p:cNvSpPr/>
          <p:nvPr userDrawn="1"/>
        </p:nvSpPr>
        <p:spPr>
          <a:xfrm>
            <a:off x="1" y="4005089"/>
            <a:ext cx="5421432" cy="3594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866"/>
          </a:p>
        </p:txBody>
      </p:sp>
      <p:sp>
        <p:nvSpPr>
          <p:cNvPr id="12" name="Rectangle 11"/>
          <p:cNvSpPr/>
          <p:nvPr userDrawn="1"/>
        </p:nvSpPr>
        <p:spPr>
          <a:xfrm>
            <a:off x="2" y="3"/>
            <a:ext cx="5400675" cy="844690"/>
          </a:xfrm>
          <a:prstGeom prst="rect">
            <a:avLst/>
          </a:prstGeom>
          <a:solidFill>
            <a:srgbClr val="1C476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endParaRPr lang="en-IN" sz="469"/>
          </a:p>
        </p:txBody>
      </p:sp>
      <p:sp>
        <p:nvSpPr>
          <p:cNvPr id="13" name="Rectangle 6"/>
          <p:cNvSpPr/>
          <p:nvPr userDrawn="1"/>
        </p:nvSpPr>
        <p:spPr>
          <a:xfrm>
            <a:off x="3535754" y="3"/>
            <a:ext cx="1861654" cy="844690"/>
          </a:xfrm>
          <a:custGeom>
            <a:avLst/>
            <a:gdLst>
              <a:gd name="connsiteX0" fmla="*/ 0 w 4708785"/>
              <a:gd name="connsiteY0" fmla="*/ 0 h 1828800"/>
              <a:gd name="connsiteX1" fmla="*/ 4708785 w 4708785"/>
              <a:gd name="connsiteY1" fmla="*/ 0 h 1828800"/>
              <a:gd name="connsiteX2" fmla="*/ 4708785 w 4708785"/>
              <a:gd name="connsiteY2" fmla="*/ 1828800 h 1828800"/>
              <a:gd name="connsiteX3" fmla="*/ 0 w 4708785"/>
              <a:gd name="connsiteY3" fmla="*/ 1828800 h 1828800"/>
              <a:gd name="connsiteX4" fmla="*/ 0 w 4708785"/>
              <a:gd name="connsiteY4" fmla="*/ 0 h 1828800"/>
              <a:gd name="connsiteX0" fmla="*/ 0 w 4708785"/>
              <a:gd name="connsiteY0" fmla="*/ 0 h 1828800"/>
              <a:gd name="connsiteX1" fmla="*/ 4708785 w 4708785"/>
              <a:gd name="connsiteY1" fmla="*/ 0 h 1828800"/>
              <a:gd name="connsiteX2" fmla="*/ 4708785 w 4708785"/>
              <a:gd name="connsiteY2" fmla="*/ 1828800 h 1828800"/>
              <a:gd name="connsiteX3" fmla="*/ 1326776 w 4708785"/>
              <a:gd name="connsiteY3" fmla="*/ 1828800 h 1828800"/>
              <a:gd name="connsiteX4" fmla="*/ 0 w 4708785"/>
              <a:gd name="connsiteY4" fmla="*/ 0 h 1828800"/>
              <a:gd name="connsiteX0" fmla="*/ 0 w 4708785"/>
              <a:gd name="connsiteY0" fmla="*/ 0 h 1828800"/>
              <a:gd name="connsiteX1" fmla="*/ 4708785 w 4708785"/>
              <a:gd name="connsiteY1" fmla="*/ 0 h 1828800"/>
              <a:gd name="connsiteX2" fmla="*/ 4708785 w 4708785"/>
              <a:gd name="connsiteY2" fmla="*/ 1828800 h 1828800"/>
              <a:gd name="connsiteX3" fmla="*/ 899894 w 4708785"/>
              <a:gd name="connsiteY3" fmla="*/ 1828800 h 1828800"/>
              <a:gd name="connsiteX4" fmla="*/ 0 w 4708785"/>
              <a:gd name="connsiteY4" fmla="*/ 0 h 18288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708785" h="1828800">
                <a:moveTo>
                  <a:pt x="0" y="0"/>
                </a:moveTo>
                <a:lnTo>
                  <a:pt x="4708785" y="0"/>
                </a:lnTo>
                <a:lnTo>
                  <a:pt x="4708785" y="1828800"/>
                </a:lnTo>
                <a:lnTo>
                  <a:pt x="899894" y="1828800"/>
                </a:lnTo>
                <a:lnTo>
                  <a:pt x="0" y="0"/>
                </a:lnTo>
                <a:close/>
              </a:path>
            </a:pathLst>
          </a:cu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469"/>
          </a:p>
        </p:txBody>
      </p:sp>
      <p:pic>
        <p:nvPicPr>
          <p:cNvPr id="2" name="Picture 1"/>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3847983" y="101261"/>
            <a:ext cx="1496210" cy="611873"/>
          </a:xfrm>
          <a:prstGeom prst="rect">
            <a:avLst/>
          </a:prstGeom>
        </p:spPr>
      </p:pic>
      <p:sp>
        <p:nvSpPr>
          <p:cNvPr id="15" name="TextBox 14"/>
          <p:cNvSpPr txBox="1"/>
          <p:nvPr userDrawn="1"/>
        </p:nvSpPr>
        <p:spPr>
          <a:xfrm>
            <a:off x="-83785" y="4048729"/>
            <a:ext cx="5611913" cy="215444"/>
          </a:xfrm>
          <a:prstGeom prst="rect">
            <a:avLst/>
          </a:prstGeom>
          <a:noFill/>
        </p:spPr>
        <p:txBody>
          <a:bodyPr wrap="square" rtlCol="0" anchor="ctr">
            <a:spAutoFit/>
          </a:bodyPr>
          <a:lstStyle/>
          <a:p>
            <a:pPr marL="0" marR="0" lvl="0" indent="0" algn="ctr" defTabSz="431997" rtl="0" eaLnBrk="1" fontAlgn="auto" latinLnBrk="0" hangingPunct="1">
              <a:lnSpc>
                <a:spcPct val="100000"/>
              </a:lnSpc>
              <a:spcBef>
                <a:spcPts val="0"/>
              </a:spcBef>
              <a:spcAft>
                <a:spcPts val="0"/>
              </a:spcAft>
              <a:buClrTx/>
              <a:buSzTx/>
              <a:buFontTx/>
              <a:buNone/>
              <a:tabLst/>
              <a:defRPr/>
            </a:pPr>
            <a:r>
              <a:rPr lang="en-US" sz="800" b="0" i="0" dirty="0" smtClean="0">
                <a:solidFill>
                  <a:schemeClr val="bg1"/>
                </a:solidFill>
                <a:latin typeface="Franklin Gothic Book" panose="020B0503020102020204" pitchFamily="34" charset="0"/>
                <a:hlinkClick r:id="rId3"/>
              </a:rPr>
              <a:t>databridgemarketresearch.com</a:t>
            </a:r>
            <a:r>
              <a:rPr lang="en-US" sz="800" b="0" i="0" baseline="0" dirty="0" smtClean="0">
                <a:solidFill>
                  <a:schemeClr val="bg1"/>
                </a:solidFill>
                <a:latin typeface="Franklin Gothic Book" panose="020B0503020102020204" pitchFamily="34" charset="0"/>
              </a:rPr>
              <a:t>   </a:t>
            </a:r>
            <a:r>
              <a:rPr lang="en-US" sz="800" b="0" i="0" kern="1200" dirty="0" smtClean="0">
                <a:solidFill>
                  <a:srgbClr val="0000FF"/>
                </a:solidFill>
                <a:latin typeface="Franklin Gothic Book" panose="020B0503020102020204" pitchFamily="34" charset="0"/>
                <a:ea typeface="+mn-ea"/>
                <a:cs typeface="+mn-cs"/>
              </a:rPr>
              <a:t>US : +1-888-387-2818  UK : +44-161-394-0625</a:t>
            </a:r>
            <a:r>
              <a:rPr lang="en-US" sz="800" b="0" i="0" dirty="0" smtClean="0">
                <a:solidFill>
                  <a:srgbClr val="0000FF"/>
                </a:solidFill>
                <a:latin typeface="Franklin Gothic Book" panose="020B0503020102020204" pitchFamily="34" charset="0"/>
              </a:rPr>
              <a:t>   </a:t>
            </a:r>
            <a:r>
              <a:rPr lang="en-US" sz="800" b="0" i="0" dirty="0" smtClean="0">
                <a:solidFill>
                  <a:srgbClr val="0000FF"/>
                </a:solidFill>
                <a:latin typeface="Franklin Gothic Book" panose="020B0503020102020204" pitchFamily="34" charset="0"/>
                <a:hlinkClick r:id="rId4"/>
              </a:rPr>
              <a:t>sales@databridgemarketresearch.com</a:t>
            </a:r>
            <a:endParaRPr lang="en-US" sz="800" b="0" i="0" dirty="0" smtClean="0">
              <a:solidFill>
                <a:srgbClr val="0000FF"/>
              </a:solidFill>
              <a:latin typeface="Franklin Gothic Book" panose="020B0503020102020204" pitchFamily="34" charset="0"/>
            </a:endParaRPr>
          </a:p>
        </p:txBody>
      </p:sp>
    </p:spTree>
    <p:extLst>
      <p:ext uri="{BB962C8B-B14F-4D97-AF65-F5344CB8AC3E}">
        <p14:creationId xmlns:p14="http://schemas.microsoft.com/office/powerpoint/2010/main" val="13712273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7A6EADB-D99A-496E-AAD7-87AF8398502C}" type="datetime1">
              <a:rPr lang="en-IN" smtClean="0"/>
              <a:pPr/>
              <a:t>08-06-2022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92929931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368484" y="1077294"/>
            <a:ext cx="4658082" cy="1797489"/>
          </a:xfrm>
        </p:spPr>
        <p:txBody>
          <a:bodyPr anchor="b"/>
          <a:lstStyle>
            <a:lvl1pPr>
              <a:defRPr sz="3150"/>
            </a:lvl1pPr>
          </a:lstStyle>
          <a:p>
            <a:r>
              <a:rPr lang="en-US" smtClean="0"/>
              <a:t>Click to edit Master title style</a:t>
            </a:r>
            <a:endParaRPr lang="en-US" dirty="0"/>
          </a:p>
        </p:txBody>
      </p:sp>
      <p:sp>
        <p:nvSpPr>
          <p:cNvPr id="3" name="Text Placeholder 2"/>
          <p:cNvSpPr>
            <a:spLocks noGrp="1"/>
          </p:cNvSpPr>
          <p:nvPr>
            <p:ph type="body" idx="1"/>
          </p:nvPr>
        </p:nvSpPr>
        <p:spPr>
          <a:xfrm>
            <a:off x="368484" y="2891788"/>
            <a:ext cx="4658082" cy="945257"/>
          </a:xfrm>
        </p:spPr>
        <p:txBody>
          <a:bodyPr/>
          <a:lstStyle>
            <a:lvl1pPr marL="0" indent="0">
              <a:buNone/>
              <a:defRPr sz="1260">
                <a:solidFill>
                  <a:schemeClr val="tx1"/>
                </a:solidFill>
              </a:defRPr>
            </a:lvl1pPr>
            <a:lvl2pPr marL="240030" indent="0">
              <a:buNone/>
              <a:defRPr sz="1050">
                <a:solidFill>
                  <a:schemeClr val="tx1">
                    <a:tint val="75000"/>
                  </a:schemeClr>
                </a:solidFill>
              </a:defRPr>
            </a:lvl2pPr>
            <a:lvl3pPr marL="480060" indent="0">
              <a:buNone/>
              <a:defRPr sz="945">
                <a:solidFill>
                  <a:schemeClr val="tx1">
                    <a:tint val="75000"/>
                  </a:schemeClr>
                </a:solidFill>
              </a:defRPr>
            </a:lvl3pPr>
            <a:lvl4pPr marL="720090" indent="0">
              <a:buNone/>
              <a:defRPr sz="840">
                <a:solidFill>
                  <a:schemeClr val="tx1">
                    <a:tint val="75000"/>
                  </a:schemeClr>
                </a:solidFill>
              </a:defRPr>
            </a:lvl4pPr>
            <a:lvl5pPr marL="960120" indent="0">
              <a:buNone/>
              <a:defRPr sz="840">
                <a:solidFill>
                  <a:schemeClr val="tx1">
                    <a:tint val="75000"/>
                  </a:schemeClr>
                </a:solidFill>
              </a:defRPr>
            </a:lvl5pPr>
            <a:lvl6pPr marL="1200150" indent="0">
              <a:buNone/>
              <a:defRPr sz="840">
                <a:solidFill>
                  <a:schemeClr val="tx1">
                    <a:tint val="75000"/>
                  </a:schemeClr>
                </a:solidFill>
              </a:defRPr>
            </a:lvl6pPr>
            <a:lvl7pPr marL="1440180" indent="0">
              <a:buNone/>
              <a:defRPr sz="840">
                <a:solidFill>
                  <a:schemeClr val="tx1">
                    <a:tint val="75000"/>
                  </a:schemeClr>
                </a:solidFill>
              </a:defRPr>
            </a:lvl7pPr>
            <a:lvl8pPr marL="1680210" indent="0">
              <a:buNone/>
              <a:defRPr sz="840">
                <a:solidFill>
                  <a:schemeClr val="tx1">
                    <a:tint val="75000"/>
                  </a:schemeClr>
                </a:solidFill>
              </a:defRPr>
            </a:lvl8pPr>
            <a:lvl9pPr marL="1920240" indent="0">
              <a:buNone/>
              <a:defRPr sz="84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B86DA55-7DEC-483D-BE0E-F6554114C6E6}" type="datetime1">
              <a:rPr lang="en-IN" smtClean="0"/>
              <a:pPr/>
              <a:t>08-06-2022</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57468382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371297" y="1150313"/>
            <a:ext cx="2295287" cy="274174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2734093" y="1150313"/>
            <a:ext cx="2295287" cy="274174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958B80E5-37A9-46E4-BCA2-DC202B3533A1}" type="datetime1">
              <a:rPr lang="en-IN" smtClean="0"/>
              <a:pPr/>
              <a:t>08-06-2022</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37600315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72000" y="230064"/>
            <a:ext cx="4658082" cy="835228"/>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372001" y="1059288"/>
            <a:ext cx="2284738" cy="519141"/>
          </a:xfrm>
        </p:spPr>
        <p:txBody>
          <a:bodyPr anchor="b"/>
          <a:lstStyle>
            <a:lvl1pPr marL="0" indent="0">
              <a:buNone/>
              <a:defRPr sz="1260" b="1"/>
            </a:lvl1pPr>
            <a:lvl2pPr marL="240030" indent="0">
              <a:buNone/>
              <a:defRPr sz="1050" b="1"/>
            </a:lvl2pPr>
            <a:lvl3pPr marL="480060" indent="0">
              <a:buNone/>
              <a:defRPr sz="945" b="1"/>
            </a:lvl3pPr>
            <a:lvl4pPr marL="720090" indent="0">
              <a:buNone/>
              <a:defRPr sz="840" b="1"/>
            </a:lvl4pPr>
            <a:lvl5pPr marL="960120" indent="0">
              <a:buNone/>
              <a:defRPr sz="840" b="1"/>
            </a:lvl5pPr>
            <a:lvl6pPr marL="1200150" indent="0">
              <a:buNone/>
              <a:defRPr sz="840" b="1"/>
            </a:lvl6pPr>
            <a:lvl7pPr marL="1440180" indent="0">
              <a:buNone/>
              <a:defRPr sz="840" b="1"/>
            </a:lvl7pPr>
            <a:lvl8pPr marL="1680210" indent="0">
              <a:buNone/>
              <a:defRPr sz="840" b="1"/>
            </a:lvl8pPr>
            <a:lvl9pPr marL="1920240" indent="0">
              <a:buNone/>
              <a:defRPr sz="840" b="1"/>
            </a:lvl9pPr>
          </a:lstStyle>
          <a:p>
            <a:pPr lvl="0"/>
            <a:r>
              <a:rPr lang="en-US" smtClean="0"/>
              <a:t>Click to edit Master text styles</a:t>
            </a:r>
          </a:p>
        </p:txBody>
      </p:sp>
      <p:sp>
        <p:nvSpPr>
          <p:cNvPr id="4" name="Content Placeholder 3"/>
          <p:cNvSpPr>
            <a:spLocks noGrp="1"/>
          </p:cNvSpPr>
          <p:nvPr>
            <p:ph sz="half" idx="2"/>
          </p:nvPr>
        </p:nvSpPr>
        <p:spPr>
          <a:xfrm>
            <a:off x="372001" y="1578429"/>
            <a:ext cx="2284738" cy="232163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2734092" y="1059288"/>
            <a:ext cx="2295990" cy="519141"/>
          </a:xfrm>
        </p:spPr>
        <p:txBody>
          <a:bodyPr anchor="b"/>
          <a:lstStyle>
            <a:lvl1pPr marL="0" indent="0">
              <a:buNone/>
              <a:defRPr sz="1260" b="1"/>
            </a:lvl1pPr>
            <a:lvl2pPr marL="240030" indent="0">
              <a:buNone/>
              <a:defRPr sz="1050" b="1"/>
            </a:lvl2pPr>
            <a:lvl3pPr marL="480060" indent="0">
              <a:buNone/>
              <a:defRPr sz="945" b="1"/>
            </a:lvl3pPr>
            <a:lvl4pPr marL="720090" indent="0">
              <a:buNone/>
              <a:defRPr sz="840" b="1"/>
            </a:lvl4pPr>
            <a:lvl5pPr marL="960120" indent="0">
              <a:buNone/>
              <a:defRPr sz="840" b="1"/>
            </a:lvl5pPr>
            <a:lvl6pPr marL="1200150" indent="0">
              <a:buNone/>
              <a:defRPr sz="840" b="1"/>
            </a:lvl6pPr>
            <a:lvl7pPr marL="1440180" indent="0">
              <a:buNone/>
              <a:defRPr sz="840" b="1"/>
            </a:lvl7pPr>
            <a:lvl8pPr marL="1680210" indent="0">
              <a:buNone/>
              <a:defRPr sz="840" b="1"/>
            </a:lvl8pPr>
            <a:lvl9pPr marL="1920240" indent="0">
              <a:buNone/>
              <a:defRPr sz="840" b="1"/>
            </a:lvl9pPr>
          </a:lstStyle>
          <a:p>
            <a:pPr lvl="0"/>
            <a:r>
              <a:rPr lang="en-US" smtClean="0"/>
              <a:t>Click to edit Master text styles</a:t>
            </a:r>
          </a:p>
        </p:txBody>
      </p:sp>
      <p:sp>
        <p:nvSpPr>
          <p:cNvPr id="6" name="Content Placeholder 5"/>
          <p:cNvSpPr>
            <a:spLocks noGrp="1"/>
          </p:cNvSpPr>
          <p:nvPr>
            <p:ph sz="quarter" idx="4"/>
          </p:nvPr>
        </p:nvSpPr>
        <p:spPr>
          <a:xfrm>
            <a:off x="2734092" y="1578429"/>
            <a:ext cx="2295990" cy="232163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1E396D29-65BC-434F-BDBF-4F3327BB406C}" type="datetime1">
              <a:rPr lang="en-IN" smtClean="0"/>
              <a:pPr/>
              <a:t>08-06-2022</a:t>
            </a:fld>
            <a:endParaRPr lang="en-IN"/>
          </a:p>
        </p:txBody>
      </p:sp>
      <p:sp>
        <p:nvSpPr>
          <p:cNvPr id="8" name="Footer Placeholder 7"/>
          <p:cNvSpPr>
            <a:spLocks noGrp="1"/>
          </p:cNvSpPr>
          <p:nvPr>
            <p:ph type="ftr" sz="quarter" idx="11"/>
          </p:nvPr>
        </p:nvSpPr>
        <p:spPr/>
        <p:txBody>
          <a:bodyPr/>
          <a:lstStyle/>
          <a:p>
            <a:endParaRPr lang="en-IN"/>
          </a:p>
        </p:txBody>
      </p:sp>
      <p:sp>
        <p:nvSpPr>
          <p:cNvPr id="9" name="Slide Number Placeholder 8"/>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7454091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EF479E38-4F00-4C6C-A8A5-D1D00FD1F5E5}" type="datetime1">
              <a:rPr lang="en-IN" smtClean="0"/>
              <a:pPr/>
              <a:t>08-06-2022</a:t>
            </a:fld>
            <a:endParaRPr lang="en-IN"/>
          </a:p>
        </p:txBody>
      </p:sp>
      <p:sp>
        <p:nvSpPr>
          <p:cNvPr id="4" name="Footer Placeholder 3"/>
          <p:cNvSpPr>
            <a:spLocks noGrp="1"/>
          </p:cNvSpPr>
          <p:nvPr>
            <p:ph type="ftr" sz="quarter" idx="11"/>
          </p:nvPr>
        </p:nvSpPr>
        <p:spPr/>
        <p:txBody>
          <a:bodyPr/>
          <a:lstStyle/>
          <a:p>
            <a:endParaRPr lang="en-IN"/>
          </a:p>
        </p:txBody>
      </p:sp>
      <p:sp>
        <p:nvSpPr>
          <p:cNvPr id="5" name="Slide Number Placeholder 4"/>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24220689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2ABDC8-0286-45D6-98FB-BDC85AEB1CA8}" type="datetime1">
              <a:rPr lang="en-IN" smtClean="0"/>
              <a:pPr/>
              <a:t>08-06-2022</a:t>
            </a:fld>
            <a:endParaRPr lang="en-IN"/>
          </a:p>
        </p:txBody>
      </p:sp>
      <p:sp>
        <p:nvSpPr>
          <p:cNvPr id="3" name="Footer Placeholder 2"/>
          <p:cNvSpPr>
            <a:spLocks noGrp="1"/>
          </p:cNvSpPr>
          <p:nvPr>
            <p:ph type="ftr" sz="quarter" idx="11"/>
          </p:nvPr>
        </p:nvSpPr>
        <p:spPr/>
        <p:txBody>
          <a:bodyPr/>
          <a:lstStyle/>
          <a:p>
            <a:endParaRPr lang="en-IN"/>
          </a:p>
        </p:txBody>
      </p:sp>
      <p:sp>
        <p:nvSpPr>
          <p:cNvPr id="4" name="Slide Number Placeholder 3"/>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10319845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72000" y="288079"/>
            <a:ext cx="1741858" cy="1008274"/>
          </a:xfrm>
        </p:spPr>
        <p:txBody>
          <a:bodyPr anchor="b"/>
          <a:lstStyle>
            <a:lvl1pPr>
              <a:defRPr sz="1680"/>
            </a:lvl1pPr>
          </a:lstStyle>
          <a:p>
            <a:r>
              <a:rPr lang="en-US" smtClean="0"/>
              <a:t>Click to edit Master title style</a:t>
            </a:r>
            <a:endParaRPr lang="en-US" dirty="0"/>
          </a:p>
        </p:txBody>
      </p:sp>
      <p:sp>
        <p:nvSpPr>
          <p:cNvPr id="3" name="Content Placeholder 2"/>
          <p:cNvSpPr>
            <a:spLocks noGrp="1"/>
          </p:cNvSpPr>
          <p:nvPr>
            <p:ph idx="1"/>
          </p:nvPr>
        </p:nvSpPr>
        <p:spPr>
          <a:xfrm>
            <a:off x="2295990" y="622171"/>
            <a:ext cx="2734092" cy="3070835"/>
          </a:xfrm>
        </p:spPr>
        <p:txBody>
          <a:bodyPr/>
          <a:lstStyle>
            <a:lvl1pPr>
              <a:defRPr sz="1680"/>
            </a:lvl1pPr>
            <a:lvl2pPr>
              <a:defRPr sz="1470"/>
            </a:lvl2pPr>
            <a:lvl3pPr>
              <a:defRPr sz="1260"/>
            </a:lvl3pPr>
            <a:lvl4pPr>
              <a:defRPr sz="1050"/>
            </a:lvl4pPr>
            <a:lvl5pPr>
              <a:defRPr sz="1050"/>
            </a:lvl5pPr>
            <a:lvl6pPr>
              <a:defRPr sz="1050"/>
            </a:lvl6pPr>
            <a:lvl7pPr>
              <a:defRPr sz="1050"/>
            </a:lvl7pPr>
            <a:lvl8pPr>
              <a:defRPr sz="1050"/>
            </a:lvl8pPr>
            <a:lvl9pPr>
              <a:defRPr sz="105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372000" y="1296352"/>
            <a:ext cx="1741858" cy="2401654"/>
          </a:xfrm>
        </p:spPr>
        <p:txBody>
          <a:bodyPr/>
          <a:lstStyle>
            <a:lvl1pPr marL="0" indent="0">
              <a:buNone/>
              <a:defRPr sz="840"/>
            </a:lvl1pPr>
            <a:lvl2pPr marL="240030" indent="0">
              <a:buNone/>
              <a:defRPr sz="735"/>
            </a:lvl2pPr>
            <a:lvl3pPr marL="480060" indent="0">
              <a:buNone/>
              <a:defRPr sz="630"/>
            </a:lvl3pPr>
            <a:lvl4pPr marL="720090" indent="0">
              <a:buNone/>
              <a:defRPr sz="525"/>
            </a:lvl4pPr>
            <a:lvl5pPr marL="960120" indent="0">
              <a:buNone/>
              <a:defRPr sz="525"/>
            </a:lvl5pPr>
            <a:lvl6pPr marL="1200150" indent="0">
              <a:buNone/>
              <a:defRPr sz="525"/>
            </a:lvl6pPr>
            <a:lvl7pPr marL="1440180" indent="0">
              <a:buNone/>
              <a:defRPr sz="525"/>
            </a:lvl7pPr>
            <a:lvl8pPr marL="1680210" indent="0">
              <a:buNone/>
              <a:defRPr sz="525"/>
            </a:lvl8pPr>
            <a:lvl9pPr marL="1920240" indent="0">
              <a:buNone/>
              <a:defRPr sz="525"/>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4EA0347-EDAE-4122-8257-BF6433FC0D92}" type="datetime1">
              <a:rPr lang="en-IN" smtClean="0"/>
              <a:pPr/>
              <a:t>08-06-2022</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35741937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72000" y="288079"/>
            <a:ext cx="1741858" cy="1008274"/>
          </a:xfrm>
        </p:spPr>
        <p:txBody>
          <a:bodyPr anchor="b"/>
          <a:lstStyle>
            <a:lvl1pPr>
              <a:defRPr sz="168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295990" y="622171"/>
            <a:ext cx="2734092" cy="3070835"/>
          </a:xfrm>
        </p:spPr>
        <p:txBody>
          <a:bodyPr anchor="t"/>
          <a:lstStyle>
            <a:lvl1pPr marL="0" indent="0">
              <a:buNone/>
              <a:defRPr sz="1680"/>
            </a:lvl1pPr>
            <a:lvl2pPr marL="240030" indent="0">
              <a:buNone/>
              <a:defRPr sz="1470"/>
            </a:lvl2pPr>
            <a:lvl3pPr marL="480060" indent="0">
              <a:buNone/>
              <a:defRPr sz="1260"/>
            </a:lvl3pPr>
            <a:lvl4pPr marL="720090" indent="0">
              <a:buNone/>
              <a:defRPr sz="1050"/>
            </a:lvl4pPr>
            <a:lvl5pPr marL="960120" indent="0">
              <a:buNone/>
              <a:defRPr sz="1050"/>
            </a:lvl5pPr>
            <a:lvl6pPr marL="1200150" indent="0">
              <a:buNone/>
              <a:defRPr sz="1050"/>
            </a:lvl6pPr>
            <a:lvl7pPr marL="1440180" indent="0">
              <a:buNone/>
              <a:defRPr sz="1050"/>
            </a:lvl7pPr>
            <a:lvl8pPr marL="1680210" indent="0">
              <a:buNone/>
              <a:defRPr sz="1050"/>
            </a:lvl8pPr>
            <a:lvl9pPr marL="1920240" indent="0">
              <a:buNone/>
              <a:defRPr sz="1050"/>
            </a:lvl9pPr>
          </a:lstStyle>
          <a:p>
            <a:r>
              <a:rPr lang="en-US" smtClean="0"/>
              <a:t>Click icon to add picture</a:t>
            </a:r>
            <a:endParaRPr lang="en-US" dirty="0"/>
          </a:p>
        </p:txBody>
      </p:sp>
      <p:sp>
        <p:nvSpPr>
          <p:cNvPr id="4" name="Text Placeholder 3"/>
          <p:cNvSpPr>
            <a:spLocks noGrp="1"/>
          </p:cNvSpPr>
          <p:nvPr>
            <p:ph type="body" sz="half" idx="2"/>
          </p:nvPr>
        </p:nvSpPr>
        <p:spPr>
          <a:xfrm>
            <a:off x="372000" y="1296352"/>
            <a:ext cx="1741858" cy="2401654"/>
          </a:xfrm>
        </p:spPr>
        <p:txBody>
          <a:bodyPr/>
          <a:lstStyle>
            <a:lvl1pPr marL="0" indent="0">
              <a:buNone/>
              <a:defRPr sz="840"/>
            </a:lvl1pPr>
            <a:lvl2pPr marL="240030" indent="0">
              <a:buNone/>
              <a:defRPr sz="735"/>
            </a:lvl2pPr>
            <a:lvl3pPr marL="480060" indent="0">
              <a:buNone/>
              <a:defRPr sz="630"/>
            </a:lvl3pPr>
            <a:lvl4pPr marL="720090" indent="0">
              <a:buNone/>
              <a:defRPr sz="525"/>
            </a:lvl4pPr>
            <a:lvl5pPr marL="960120" indent="0">
              <a:buNone/>
              <a:defRPr sz="525"/>
            </a:lvl5pPr>
            <a:lvl6pPr marL="1200150" indent="0">
              <a:buNone/>
              <a:defRPr sz="525"/>
            </a:lvl6pPr>
            <a:lvl7pPr marL="1440180" indent="0">
              <a:buNone/>
              <a:defRPr sz="525"/>
            </a:lvl7pPr>
            <a:lvl8pPr marL="1680210" indent="0">
              <a:buNone/>
              <a:defRPr sz="525"/>
            </a:lvl8pPr>
            <a:lvl9pPr marL="1920240" indent="0">
              <a:buNone/>
              <a:defRPr sz="525"/>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873649E-F9DF-48EE-95A7-A897083E4008}" type="datetime1">
              <a:rPr lang="en-IN" smtClean="0"/>
              <a:pPr/>
              <a:t>08-06-2022</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E07B1083-D4EA-45A6-A454-5DCB5BFF23F8}" type="slidenum">
              <a:rPr lang="en-IN" smtClean="0"/>
              <a:pPr/>
              <a:t>‹#›</a:t>
            </a:fld>
            <a:endParaRPr lang="en-IN"/>
          </a:p>
        </p:txBody>
      </p:sp>
    </p:spTree>
    <p:extLst>
      <p:ext uri="{BB962C8B-B14F-4D97-AF65-F5344CB8AC3E}">
        <p14:creationId xmlns:p14="http://schemas.microsoft.com/office/powerpoint/2010/main" val="30501930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371297" y="230064"/>
            <a:ext cx="4658082" cy="835228"/>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371297" y="1150313"/>
            <a:ext cx="4658082" cy="2741745"/>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371296" y="4005090"/>
            <a:ext cx="1215152" cy="230063"/>
          </a:xfrm>
          <a:prstGeom prst="rect">
            <a:avLst/>
          </a:prstGeom>
        </p:spPr>
        <p:txBody>
          <a:bodyPr vert="horz" lIns="91440" tIns="45720" rIns="91440" bIns="45720" rtlCol="0" anchor="ctr"/>
          <a:lstStyle>
            <a:lvl1pPr algn="l">
              <a:defRPr sz="630">
                <a:solidFill>
                  <a:schemeClr val="tx1">
                    <a:tint val="75000"/>
                  </a:schemeClr>
                </a:solidFill>
              </a:defRPr>
            </a:lvl1pPr>
          </a:lstStyle>
          <a:p>
            <a:fld id="{C37D90BB-0B62-4582-91BE-8690A58C4181}" type="datetime1">
              <a:rPr lang="en-IN" smtClean="0"/>
              <a:pPr/>
              <a:t>08-06-2022</a:t>
            </a:fld>
            <a:endParaRPr lang="en-IN"/>
          </a:p>
        </p:txBody>
      </p:sp>
      <p:sp>
        <p:nvSpPr>
          <p:cNvPr id="5" name="Footer Placeholder 4"/>
          <p:cNvSpPr>
            <a:spLocks noGrp="1"/>
          </p:cNvSpPr>
          <p:nvPr>
            <p:ph type="ftr" sz="quarter" idx="3"/>
          </p:nvPr>
        </p:nvSpPr>
        <p:spPr>
          <a:xfrm>
            <a:off x="1788974" y="4005090"/>
            <a:ext cx="1822728" cy="230063"/>
          </a:xfrm>
          <a:prstGeom prst="rect">
            <a:avLst/>
          </a:prstGeom>
        </p:spPr>
        <p:txBody>
          <a:bodyPr vert="horz" lIns="91440" tIns="45720" rIns="91440" bIns="45720" rtlCol="0" anchor="ctr"/>
          <a:lstStyle>
            <a:lvl1pPr algn="ctr">
              <a:defRPr sz="630">
                <a:solidFill>
                  <a:schemeClr val="tx1">
                    <a:tint val="75000"/>
                  </a:schemeClr>
                </a:solidFill>
              </a:defRPr>
            </a:lvl1pPr>
          </a:lstStyle>
          <a:p>
            <a:endParaRPr lang="en-IN"/>
          </a:p>
        </p:txBody>
      </p:sp>
      <p:sp>
        <p:nvSpPr>
          <p:cNvPr id="6" name="Slide Number Placeholder 5"/>
          <p:cNvSpPr>
            <a:spLocks noGrp="1"/>
          </p:cNvSpPr>
          <p:nvPr>
            <p:ph type="sldNum" sz="quarter" idx="4"/>
          </p:nvPr>
        </p:nvSpPr>
        <p:spPr>
          <a:xfrm>
            <a:off x="3814227" y="4005090"/>
            <a:ext cx="1215152" cy="230063"/>
          </a:xfrm>
          <a:prstGeom prst="rect">
            <a:avLst/>
          </a:prstGeom>
        </p:spPr>
        <p:txBody>
          <a:bodyPr vert="horz" lIns="91440" tIns="45720" rIns="91440" bIns="45720" rtlCol="0" anchor="ctr"/>
          <a:lstStyle>
            <a:lvl1pPr algn="r">
              <a:defRPr sz="630">
                <a:solidFill>
                  <a:schemeClr val="tx1">
                    <a:tint val="75000"/>
                  </a:schemeClr>
                </a:solidFill>
              </a:defRPr>
            </a:lvl1pPr>
          </a:lstStyle>
          <a:p>
            <a:fld id="{E07B1083-D4EA-45A6-A454-5DCB5BFF23F8}" type="slidenum">
              <a:rPr lang="en-IN" smtClean="0"/>
              <a:pPr/>
              <a:t>‹#›</a:t>
            </a:fld>
            <a:endParaRPr lang="en-IN"/>
          </a:p>
        </p:txBody>
      </p:sp>
    </p:spTree>
    <p:extLst>
      <p:ext uri="{BB962C8B-B14F-4D97-AF65-F5344CB8AC3E}">
        <p14:creationId xmlns:p14="http://schemas.microsoft.com/office/powerpoint/2010/main" val="211565692"/>
      </p:ext>
    </p:extLst>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 id="2147483782" r:id="rId12"/>
  </p:sldLayoutIdLst>
  <p:hf hdr="0" ftr="0" dt="0"/>
  <p:txStyles>
    <p:titleStyle>
      <a:lvl1pPr algn="l" defTabSz="480060" rtl="0" eaLnBrk="1" latinLnBrk="0" hangingPunct="1">
        <a:lnSpc>
          <a:spcPct val="90000"/>
        </a:lnSpc>
        <a:spcBef>
          <a:spcPct val="0"/>
        </a:spcBef>
        <a:buNone/>
        <a:defRPr sz="2310" kern="1200">
          <a:solidFill>
            <a:schemeClr val="tx1"/>
          </a:solidFill>
          <a:latin typeface="+mj-lt"/>
          <a:ea typeface="+mj-ea"/>
          <a:cs typeface="+mj-cs"/>
        </a:defRPr>
      </a:lvl1pPr>
    </p:titleStyle>
    <p:bodyStyle>
      <a:lvl1pPr marL="120015" indent="-120015" algn="l" defTabSz="480060" rtl="0" eaLnBrk="1" latinLnBrk="0" hangingPunct="1">
        <a:lnSpc>
          <a:spcPct val="90000"/>
        </a:lnSpc>
        <a:spcBef>
          <a:spcPts val="525"/>
        </a:spcBef>
        <a:buFont typeface="Arial" panose="020B0604020202020204" pitchFamily="34" charset="0"/>
        <a:buChar char="•"/>
        <a:defRPr sz="1470" kern="1200">
          <a:solidFill>
            <a:schemeClr val="tx1"/>
          </a:solidFill>
          <a:latin typeface="+mn-lt"/>
          <a:ea typeface="+mn-ea"/>
          <a:cs typeface="+mn-cs"/>
        </a:defRPr>
      </a:lvl1pPr>
      <a:lvl2pPr marL="360045" indent="-120015" algn="l" defTabSz="480060" rtl="0" eaLnBrk="1" latinLnBrk="0" hangingPunct="1">
        <a:lnSpc>
          <a:spcPct val="90000"/>
        </a:lnSpc>
        <a:spcBef>
          <a:spcPts val="263"/>
        </a:spcBef>
        <a:buFont typeface="Arial" panose="020B0604020202020204" pitchFamily="34" charset="0"/>
        <a:buChar char="•"/>
        <a:defRPr sz="1260" kern="1200">
          <a:solidFill>
            <a:schemeClr val="tx1"/>
          </a:solidFill>
          <a:latin typeface="+mn-lt"/>
          <a:ea typeface="+mn-ea"/>
          <a:cs typeface="+mn-cs"/>
        </a:defRPr>
      </a:lvl2pPr>
      <a:lvl3pPr marL="600075" indent="-120015" algn="l" defTabSz="480060" rtl="0" eaLnBrk="1" latinLnBrk="0" hangingPunct="1">
        <a:lnSpc>
          <a:spcPct val="90000"/>
        </a:lnSpc>
        <a:spcBef>
          <a:spcPts val="263"/>
        </a:spcBef>
        <a:buFont typeface="Arial" panose="020B0604020202020204" pitchFamily="34" charset="0"/>
        <a:buChar char="•"/>
        <a:defRPr sz="1050" kern="1200">
          <a:solidFill>
            <a:schemeClr val="tx1"/>
          </a:solidFill>
          <a:latin typeface="+mn-lt"/>
          <a:ea typeface="+mn-ea"/>
          <a:cs typeface="+mn-cs"/>
        </a:defRPr>
      </a:lvl3pPr>
      <a:lvl4pPr marL="840105" indent="-120015" algn="l" defTabSz="480060" rtl="0" eaLnBrk="1" latinLnBrk="0" hangingPunct="1">
        <a:lnSpc>
          <a:spcPct val="90000"/>
        </a:lnSpc>
        <a:spcBef>
          <a:spcPts val="263"/>
        </a:spcBef>
        <a:buFont typeface="Arial" panose="020B0604020202020204" pitchFamily="34" charset="0"/>
        <a:buChar char="•"/>
        <a:defRPr sz="945" kern="1200">
          <a:solidFill>
            <a:schemeClr val="tx1"/>
          </a:solidFill>
          <a:latin typeface="+mn-lt"/>
          <a:ea typeface="+mn-ea"/>
          <a:cs typeface="+mn-cs"/>
        </a:defRPr>
      </a:lvl4pPr>
      <a:lvl5pPr marL="1080135" indent="-120015" algn="l" defTabSz="480060" rtl="0" eaLnBrk="1" latinLnBrk="0" hangingPunct="1">
        <a:lnSpc>
          <a:spcPct val="90000"/>
        </a:lnSpc>
        <a:spcBef>
          <a:spcPts val="263"/>
        </a:spcBef>
        <a:buFont typeface="Arial" panose="020B0604020202020204" pitchFamily="34" charset="0"/>
        <a:buChar char="•"/>
        <a:defRPr sz="945" kern="1200">
          <a:solidFill>
            <a:schemeClr val="tx1"/>
          </a:solidFill>
          <a:latin typeface="+mn-lt"/>
          <a:ea typeface="+mn-ea"/>
          <a:cs typeface="+mn-cs"/>
        </a:defRPr>
      </a:lvl5pPr>
      <a:lvl6pPr marL="1320165" indent="-120015" algn="l" defTabSz="480060" rtl="0" eaLnBrk="1" latinLnBrk="0" hangingPunct="1">
        <a:lnSpc>
          <a:spcPct val="90000"/>
        </a:lnSpc>
        <a:spcBef>
          <a:spcPts val="263"/>
        </a:spcBef>
        <a:buFont typeface="Arial" panose="020B0604020202020204" pitchFamily="34" charset="0"/>
        <a:buChar char="•"/>
        <a:defRPr sz="945" kern="1200">
          <a:solidFill>
            <a:schemeClr val="tx1"/>
          </a:solidFill>
          <a:latin typeface="+mn-lt"/>
          <a:ea typeface="+mn-ea"/>
          <a:cs typeface="+mn-cs"/>
        </a:defRPr>
      </a:lvl6pPr>
      <a:lvl7pPr marL="1560195" indent="-120015" algn="l" defTabSz="480060" rtl="0" eaLnBrk="1" latinLnBrk="0" hangingPunct="1">
        <a:lnSpc>
          <a:spcPct val="90000"/>
        </a:lnSpc>
        <a:spcBef>
          <a:spcPts val="263"/>
        </a:spcBef>
        <a:buFont typeface="Arial" panose="020B0604020202020204" pitchFamily="34" charset="0"/>
        <a:buChar char="•"/>
        <a:defRPr sz="945" kern="1200">
          <a:solidFill>
            <a:schemeClr val="tx1"/>
          </a:solidFill>
          <a:latin typeface="+mn-lt"/>
          <a:ea typeface="+mn-ea"/>
          <a:cs typeface="+mn-cs"/>
        </a:defRPr>
      </a:lvl7pPr>
      <a:lvl8pPr marL="1800225" indent="-120015" algn="l" defTabSz="480060" rtl="0" eaLnBrk="1" latinLnBrk="0" hangingPunct="1">
        <a:lnSpc>
          <a:spcPct val="90000"/>
        </a:lnSpc>
        <a:spcBef>
          <a:spcPts val="263"/>
        </a:spcBef>
        <a:buFont typeface="Arial" panose="020B0604020202020204" pitchFamily="34" charset="0"/>
        <a:buChar char="•"/>
        <a:defRPr sz="945" kern="1200">
          <a:solidFill>
            <a:schemeClr val="tx1"/>
          </a:solidFill>
          <a:latin typeface="+mn-lt"/>
          <a:ea typeface="+mn-ea"/>
          <a:cs typeface="+mn-cs"/>
        </a:defRPr>
      </a:lvl8pPr>
      <a:lvl9pPr marL="2040255" indent="-120015" algn="l" defTabSz="480060" rtl="0" eaLnBrk="1" latinLnBrk="0" hangingPunct="1">
        <a:lnSpc>
          <a:spcPct val="90000"/>
        </a:lnSpc>
        <a:spcBef>
          <a:spcPts val="263"/>
        </a:spcBef>
        <a:buFont typeface="Arial" panose="020B0604020202020204" pitchFamily="34" charset="0"/>
        <a:buChar char="•"/>
        <a:defRPr sz="945" kern="1200">
          <a:solidFill>
            <a:schemeClr val="tx1"/>
          </a:solidFill>
          <a:latin typeface="+mn-lt"/>
          <a:ea typeface="+mn-ea"/>
          <a:cs typeface="+mn-cs"/>
        </a:defRPr>
      </a:lvl9pPr>
    </p:bodyStyle>
    <p:otherStyle>
      <a:defPPr>
        <a:defRPr lang="en-US"/>
      </a:defPPr>
      <a:lvl1pPr marL="0" algn="l" defTabSz="480060" rtl="0" eaLnBrk="1" latinLnBrk="0" hangingPunct="1">
        <a:defRPr sz="945" kern="1200">
          <a:solidFill>
            <a:schemeClr val="tx1"/>
          </a:solidFill>
          <a:latin typeface="+mn-lt"/>
          <a:ea typeface="+mn-ea"/>
          <a:cs typeface="+mn-cs"/>
        </a:defRPr>
      </a:lvl1pPr>
      <a:lvl2pPr marL="240030" algn="l" defTabSz="480060" rtl="0" eaLnBrk="1" latinLnBrk="0" hangingPunct="1">
        <a:defRPr sz="945" kern="1200">
          <a:solidFill>
            <a:schemeClr val="tx1"/>
          </a:solidFill>
          <a:latin typeface="+mn-lt"/>
          <a:ea typeface="+mn-ea"/>
          <a:cs typeface="+mn-cs"/>
        </a:defRPr>
      </a:lvl2pPr>
      <a:lvl3pPr marL="480060" algn="l" defTabSz="480060" rtl="0" eaLnBrk="1" latinLnBrk="0" hangingPunct="1">
        <a:defRPr sz="945" kern="1200">
          <a:solidFill>
            <a:schemeClr val="tx1"/>
          </a:solidFill>
          <a:latin typeface="+mn-lt"/>
          <a:ea typeface="+mn-ea"/>
          <a:cs typeface="+mn-cs"/>
        </a:defRPr>
      </a:lvl3pPr>
      <a:lvl4pPr marL="720090" algn="l" defTabSz="480060" rtl="0" eaLnBrk="1" latinLnBrk="0" hangingPunct="1">
        <a:defRPr sz="945" kern="1200">
          <a:solidFill>
            <a:schemeClr val="tx1"/>
          </a:solidFill>
          <a:latin typeface="+mn-lt"/>
          <a:ea typeface="+mn-ea"/>
          <a:cs typeface="+mn-cs"/>
        </a:defRPr>
      </a:lvl4pPr>
      <a:lvl5pPr marL="960120" algn="l" defTabSz="480060" rtl="0" eaLnBrk="1" latinLnBrk="0" hangingPunct="1">
        <a:defRPr sz="945" kern="1200">
          <a:solidFill>
            <a:schemeClr val="tx1"/>
          </a:solidFill>
          <a:latin typeface="+mn-lt"/>
          <a:ea typeface="+mn-ea"/>
          <a:cs typeface="+mn-cs"/>
        </a:defRPr>
      </a:lvl5pPr>
      <a:lvl6pPr marL="1200150" algn="l" defTabSz="480060" rtl="0" eaLnBrk="1" latinLnBrk="0" hangingPunct="1">
        <a:defRPr sz="945" kern="1200">
          <a:solidFill>
            <a:schemeClr val="tx1"/>
          </a:solidFill>
          <a:latin typeface="+mn-lt"/>
          <a:ea typeface="+mn-ea"/>
          <a:cs typeface="+mn-cs"/>
        </a:defRPr>
      </a:lvl6pPr>
      <a:lvl7pPr marL="1440180" algn="l" defTabSz="480060" rtl="0" eaLnBrk="1" latinLnBrk="0" hangingPunct="1">
        <a:defRPr sz="945" kern="1200">
          <a:solidFill>
            <a:schemeClr val="tx1"/>
          </a:solidFill>
          <a:latin typeface="+mn-lt"/>
          <a:ea typeface="+mn-ea"/>
          <a:cs typeface="+mn-cs"/>
        </a:defRPr>
      </a:lvl7pPr>
      <a:lvl8pPr marL="1680210" algn="l" defTabSz="480060" rtl="0" eaLnBrk="1" latinLnBrk="0" hangingPunct="1">
        <a:defRPr sz="945" kern="1200">
          <a:solidFill>
            <a:schemeClr val="tx1"/>
          </a:solidFill>
          <a:latin typeface="+mn-lt"/>
          <a:ea typeface="+mn-ea"/>
          <a:cs typeface="+mn-cs"/>
        </a:defRPr>
      </a:lvl8pPr>
      <a:lvl9pPr marL="1920240" algn="l" defTabSz="480060" rtl="0" eaLnBrk="1" latinLnBrk="0" hangingPunct="1">
        <a:defRPr sz="945"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www.databridgemarketresearch.com/reports/global-polysilicon-market" TargetMode="External"/><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3" Type="http://schemas.openxmlformats.org/officeDocument/2006/relationships/hyperlink" Target="https://www.databridgemarketresearch.com/toc/?dbmr=global-polysilicon-market" TargetMode="External"/><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3" Type="http://schemas.openxmlformats.org/officeDocument/2006/relationships/hyperlink" Target="https://www.databridgemarketresearch.com/inquire-before-buying/?dbmr=global-polysilicon-market" TargetMode="External"/><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3" Type="http://schemas.openxmlformats.org/officeDocument/2006/relationships/hyperlink" Target="https://www.databridgemarketresearch.com/request-a-sample/?dbmr=global-polysilicon-market" TargetMode="External"/><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3" Type="http://schemas.openxmlformats.org/officeDocument/2006/relationships/hyperlink" Target="http://databridgemarketresearch.com/about-us/" TargetMode="External"/><Relationship Id="rId2" Type="http://schemas.openxmlformats.org/officeDocument/2006/relationships/notesSlide" Target="../notesSlides/notesSlide6.xml"/><Relationship Id="rId1" Type="http://schemas.openxmlformats.org/officeDocument/2006/relationships/slideLayout" Target="../slideLayouts/slideLayout12.xml"/><Relationship Id="rId4" Type="http://schemas.openxmlformats.org/officeDocument/2006/relationships/hyperlink" Target="mailto:Sopan.gedam@databridgemarketresearch.com"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4294967295"/>
          </p:nvPr>
        </p:nvSpPr>
        <p:spPr>
          <a:xfrm>
            <a:off x="3913531" y="3616534"/>
            <a:ext cx="1079897" cy="172509"/>
          </a:xfrm>
        </p:spPr>
        <p:txBody>
          <a:bodyPr/>
          <a:lstStyle/>
          <a:p>
            <a:fld id="{E07B1083-D4EA-45A6-A454-5DCB5BFF23F8}" type="slidenum">
              <a:rPr lang="en-IN" sz="787" b="1">
                <a:solidFill>
                  <a:schemeClr val="bg1"/>
                </a:solidFill>
                <a:latin typeface="Arial" panose="020B0604020202020204" pitchFamily="34" charset="0"/>
                <a:cs typeface="Arial" panose="020B0604020202020204" pitchFamily="34" charset="0"/>
              </a:rPr>
              <a:pPr/>
              <a:t>1</a:t>
            </a:fld>
            <a:endParaRPr lang="en-IN" sz="787" b="1" dirty="0">
              <a:solidFill>
                <a:schemeClr val="bg1"/>
              </a:solidFill>
              <a:latin typeface="Arial" panose="020B0604020202020204" pitchFamily="34" charset="0"/>
              <a:cs typeface="Arial" panose="020B0604020202020204" pitchFamily="34" charset="0"/>
            </a:endParaRPr>
          </a:p>
        </p:txBody>
      </p:sp>
      <p:sp>
        <p:nvSpPr>
          <p:cNvPr id="5" name="TextBox 4"/>
          <p:cNvSpPr txBox="1"/>
          <p:nvPr/>
        </p:nvSpPr>
        <p:spPr>
          <a:xfrm>
            <a:off x="0" y="-77187"/>
            <a:ext cx="3803765" cy="830997"/>
          </a:xfrm>
          <a:prstGeom prst="rect">
            <a:avLst/>
          </a:prstGeom>
          <a:noFill/>
        </p:spPr>
        <p:txBody>
          <a:bodyPr wrap="square" rtlCol="0">
            <a:spAutoFit/>
          </a:bodyPr>
          <a:lstStyle/>
          <a:p>
            <a:endParaRPr lang="en-US" sz="1600" b="1" dirty="0" smtClean="0">
              <a:solidFill>
                <a:schemeClr val="bg1"/>
              </a:solidFill>
            </a:endParaRPr>
          </a:p>
          <a:p>
            <a:r>
              <a:rPr lang="en-US" sz="1600" b="1" dirty="0">
                <a:solidFill>
                  <a:schemeClr val="bg1"/>
                </a:solidFill>
              </a:rPr>
              <a:t>Polysilicon Market </a:t>
            </a:r>
            <a:r>
              <a:rPr lang="en-US" sz="1600" b="1" dirty="0" smtClean="0">
                <a:solidFill>
                  <a:schemeClr val="bg1"/>
                </a:solidFill>
              </a:rPr>
              <a:t>- </a:t>
            </a:r>
            <a:r>
              <a:rPr lang="en-US" sz="1600" b="1" dirty="0">
                <a:solidFill>
                  <a:schemeClr val="bg1"/>
                </a:solidFill>
              </a:rPr>
              <a:t>Industry Trends, Size, Share and Forecast to </a:t>
            </a:r>
            <a:r>
              <a:rPr lang="en-US" sz="1600" b="1" dirty="0" smtClean="0">
                <a:solidFill>
                  <a:schemeClr val="bg1"/>
                </a:solidFill>
              </a:rPr>
              <a:t>2029</a:t>
            </a:r>
            <a:endParaRPr lang="en-IN" sz="1600" b="1" dirty="0">
              <a:solidFill>
                <a:schemeClr val="bg1"/>
              </a:solidFill>
            </a:endParaRPr>
          </a:p>
        </p:txBody>
      </p:sp>
      <p:sp>
        <p:nvSpPr>
          <p:cNvPr id="6" name="TextBox 5"/>
          <p:cNvSpPr txBox="1"/>
          <p:nvPr/>
        </p:nvSpPr>
        <p:spPr>
          <a:xfrm>
            <a:off x="209550" y="985049"/>
            <a:ext cx="4972050" cy="1892826"/>
          </a:xfrm>
          <a:prstGeom prst="rect">
            <a:avLst/>
          </a:prstGeom>
          <a:noFill/>
        </p:spPr>
        <p:txBody>
          <a:bodyPr wrap="square" rtlCol="0">
            <a:spAutoFit/>
          </a:bodyPr>
          <a:lstStyle/>
          <a:p>
            <a:pPr algn="just"/>
            <a:r>
              <a:rPr lang="en-US" sz="1300" dirty="0"/>
              <a:t>Polysilicon Market </a:t>
            </a:r>
            <a:r>
              <a:rPr lang="en-US" sz="1300" dirty="0" smtClean="0"/>
              <a:t>is </a:t>
            </a:r>
            <a:r>
              <a:rPr lang="en-US" sz="1300" dirty="0"/>
              <a:t>to provide accurate and strategic analysis of the </a:t>
            </a:r>
            <a:r>
              <a:rPr lang="en-US" sz="1300" dirty="0" smtClean="0"/>
              <a:t>Polysilicon</a:t>
            </a:r>
            <a:r>
              <a:rPr lang="en-US" sz="1300" dirty="0" smtClean="0"/>
              <a:t> </a:t>
            </a:r>
            <a:r>
              <a:rPr lang="en-US" sz="1300" dirty="0" smtClean="0"/>
              <a:t>industry</a:t>
            </a:r>
            <a:r>
              <a:rPr lang="en-US" sz="1300" dirty="0"/>
              <a:t>. </a:t>
            </a:r>
            <a:r>
              <a:rPr lang="en-US" sz="1300" dirty="0" smtClean="0"/>
              <a:t>Data </a:t>
            </a:r>
            <a:r>
              <a:rPr lang="en-US" sz="1300" dirty="0"/>
              <a:t>Bridge Market Research has recently published the Global research Report </a:t>
            </a:r>
            <a:r>
              <a:rPr lang="en-US" sz="1300" dirty="0" smtClean="0"/>
              <a:t>for </a:t>
            </a:r>
            <a:r>
              <a:rPr lang="en-US" sz="1300" dirty="0"/>
              <a:t>Polysilicon Market </a:t>
            </a:r>
            <a:r>
              <a:rPr lang="en-US" sz="1300" dirty="0" smtClean="0"/>
              <a:t>- </a:t>
            </a:r>
            <a:r>
              <a:rPr lang="en-US" sz="1300" dirty="0"/>
              <a:t>Industry Trends, Size, Share and Forecast to </a:t>
            </a:r>
            <a:r>
              <a:rPr lang="en-US" sz="1300" dirty="0" smtClean="0"/>
              <a:t>2029 </a:t>
            </a:r>
            <a:r>
              <a:rPr lang="en-US" sz="1300" dirty="0"/>
              <a:t>Market. The study provides an overview of current statistics and future predictions of the </a:t>
            </a:r>
            <a:r>
              <a:rPr lang="en-US" sz="1300" dirty="0"/>
              <a:t>Polysilicon </a:t>
            </a:r>
            <a:r>
              <a:rPr lang="en-US" sz="1300" dirty="0" smtClean="0"/>
              <a:t>Market</a:t>
            </a:r>
            <a:r>
              <a:rPr lang="en-US" sz="1300" dirty="0" smtClean="0"/>
              <a:t>. </a:t>
            </a:r>
            <a:r>
              <a:rPr lang="en-US" sz="1300" dirty="0"/>
              <a:t>The study highlights a detailed assessment of the Market and displays market sizing trends by revenue &amp; volume (if applicable), current growth factors, expert opinions, facts, and industry validated market development data. </a:t>
            </a:r>
          </a:p>
        </p:txBody>
      </p:sp>
      <p:sp>
        <p:nvSpPr>
          <p:cNvPr id="7" name="TextBox 6"/>
          <p:cNvSpPr txBox="1"/>
          <p:nvPr/>
        </p:nvSpPr>
        <p:spPr>
          <a:xfrm>
            <a:off x="291710" y="3242463"/>
            <a:ext cx="4889890" cy="738664"/>
          </a:xfrm>
          <a:prstGeom prst="rect">
            <a:avLst/>
          </a:prstGeom>
          <a:noFill/>
        </p:spPr>
        <p:txBody>
          <a:bodyPr wrap="square" rtlCol="0">
            <a:spAutoFit/>
          </a:bodyPr>
          <a:lstStyle/>
          <a:p>
            <a:r>
              <a:rPr lang="en-US" sz="1400" b="1" dirty="0" smtClean="0"/>
              <a:t>Browse Full Report :</a:t>
            </a:r>
            <a:r>
              <a:rPr lang="en-IN" sz="1400" b="1" dirty="0"/>
              <a:t> </a:t>
            </a:r>
            <a:r>
              <a:rPr lang="en-IN" sz="1400" b="1" dirty="0">
                <a:hlinkClick r:id="rId3"/>
              </a:rPr>
              <a:t>https://</a:t>
            </a:r>
            <a:r>
              <a:rPr lang="en-IN" sz="1400" b="1" dirty="0" smtClean="0">
                <a:hlinkClick r:id="rId3"/>
              </a:rPr>
              <a:t>www.databridgemarketresearch.com/reports/global-polysilicon-market</a:t>
            </a:r>
            <a:r>
              <a:rPr lang="en-IN" sz="1400" b="1" dirty="0" smtClean="0"/>
              <a:t> </a:t>
            </a:r>
            <a:endParaRPr lang="en-US" sz="1400" b="1" dirty="0" smtClean="0"/>
          </a:p>
        </p:txBody>
      </p:sp>
    </p:spTree>
    <p:extLst>
      <p:ext uri="{BB962C8B-B14F-4D97-AF65-F5344CB8AC3E}">
        <p14:creationId xmlns:p14="http://schemas.microsoft.com/office/powerpoint/2010/main" val="227058563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4294967295"/>
          </p:nvPr>
        </p:nvSpPr>
        <p:spPr>
          <a:xfrm>
            <a:off x="3913531" y="3616534"/>
            <a:ext cx="1079897" cy="172509"/>
          </a:xfrm>
        </p:spPr>
        <p:txBody>
          <a:bodyPr/>
          <a:lstStyle/>
          <a:p>
            <a:fld id="{E07B1083-D4EA-45A6-A454-5DCB5BFF23F8}" type="slidenum">
              <a:rPr lang="en-IN" sz="787" b="1">
                <a:solidFill>
                  <a:schemeClr val="bg1"/>
                </a:solidFill>
                <a:latin typeface="Arial" panose="020B0604020202020204" pitchFamily="34" charset="0"/>
                <a:cs typeface="Arial" panose="020B0604020202020204" pitchFamily="34" charset="0"/>
              </a:rPr>
              <a:pPr/>
              <a:t>2</a:t>
            </a:fld>
            <a:endParaRPr lang="en-IN" sz="787" b="1" dirty="0">
              <a:solidFill>
                <a:schemeClr val="bg1"/>
              </a:solidFill>
              <a:latin typeface="Arial" panose="020B0604020202020204" pitchFamily="34" charset="0"/>
              <a:cs typeface="Arial" panose="020B0604020202020204" pitchFamily="34" charset="0"/>
            </a:endParaRPr>
          </a:p>
        </p:txBody>
      </p:sp>
      <p:sp>
        <p:nvSpPr>
          <p:cNvPr id="6" name="TextBox 5"/>
          <p:cNvSpPr txBox="1"/>
          <p:nvPr/>
        </p:nvSpPr>
        <p:spPr>
          <a:xfrm>
            <a:off x="229244" y="840362"/>
            <a:ext cx="4972050" cy="2739211"/>
          </a:xfrm>
          <a:prstGeom prst="rect">
            <a:avLst/>
          </a:prstGeom>
          <a:noFill/>
        </p:spPr>
        <p:txBody>
          <a:bodyPr wrap="square" rtlCol="0">
            <a:spAutoFit/>
          </a:bodyPr>
          <a:lstStyle/>
          <a:p>
            <a:pPr algn="just"/>
            <a:r>
              <a:rPr lang="en-US" sz="1300" dirty="0"/>
              <a:t>Polysilicon Market </a:t>
            </a:r>
            <a:r>
              <a:rPr lang="en-US" sz="1300" dirty="0" smtClean="0"/>
              <a:t>is </a:t>
            </a:r>
            <a:r>
              <a:rPr lang="en-US" sz="1300" dirty="0"/>
              <a:t>expected to be growing at a growth rate </a:t>
            </a:r>
            <a:r>
              <a:rPr lang="en-US" sz="1300" dirty="0" smtClean="0"/>
              <a:t>of </a:t>
            </a:r>
            <a:r>
              <a:rPr lang="en-US" sz="1300" dirty="0" smtClean="0"/>
              <a:t>10.80</a:t>
            </a:r>
            <a:r>
              <a:rPr lang="en-US" sz="1300" dirty="0" smtClean="0"/>
              <a:t>% </a:t>
            </a:r>
            <a:r>
              <a:rPr lang="en-US" sz="1300" dirty="0"/>
              <a:t>in the forecast period of </a:t>
            </a:r>
            <a:r>
              <a:rPr lang="en-US" sz="1300" dirty="0" smtClean="0"/>
              <a:t>2022 </a:t>
            </a:r>
            <a:r>
              <a:rPr lang="en-US" sz="1300" dirty="0"/>
              <a:t>to </a:t>
            </a:r>
            <a:r>
              <a:rPr lang="en-US" sz="1300" dirty="0" smtClean="0"/>
              <a:t>2029</a:t>
            </a:r>
            <a:r>
              <a:rPr lang="en-US" sz="1300" dirty="0"/>
              <a:t>. Polysilicon Market </a:t>
            </a:r>
            <a:r>
              <a:rPr lang="en-US" sz="1300" dirty="0" smtClean="0"/>
              <a:t>analyses </a:t>
            </a:r>
            <a:r>
              <a:rPr lang="en-US" sz="1300" dirty="0"/>
              <a:t>the growth, which is currently being growing due to the swiftly increasing construction sector in developing economies</a:t>
            </a:r>
            <a:r>
              <a:rPr lang="en-US" sz="1300" dirty="0" smtClean="0"/>
              <a:t>.</a:t>
            </a:r>
            <a:r>
              <a:rPr lang="en-US" sz="1300" dirty="0"/>
              <a:t> </a:t>
            </a:r>
            <a:endParaRPr lang="en-US" sz="1300" dirty="0" smtClean="0"/>
          </a:p>
          <a:p>
            <a:pPr algn="just"/>
            <a:endParaRPr lang="en-US" sz="1300" dirty="0" smtClean="0"/>
          </a:p>
          <a:p>
            <a:pPr algn="just"/>
            <a:r>
              <a:rPr lang="en-US" sz="1300" dirty="0" smtClean="0"/>
              <a:t>The </a:t>
            </a:r>
            <a:r>
              <a:rPr lang="en-US" sz="1300" dirty="0"/>
              <a:t>report closely examines each segment and its sub-segment futures before looking at the 360-degree view of the </a:t>
            </a:r>
            <a:r>
              <a:rPr lang="en-US" sz="1300" dirty="0"/>
              <a:t>Polysilicon Market </a:t>
            </a:r>
            <a:r>
              <a:rPr lang="en-US" sz="1300" dirty="0" smtClean="0"/>
              <a:t>will </a:t>
            </a:r>
            <a:r>
              <a:rPr lang="en-US" sz="1300" dirty="0"/>
              <a:t>provide deep insight into industry parameters by accessing growth, consumption, upcoming market trends and various price fluctuations</a:t>
            </a:r>
            <a:r>
              <a:rPr lang="en-US" sz="1300" dirty="0" smtClean="0"/>
              <a:t>.</a:t>
            </a:r>
          </a:p>
          <a:p>
            <a:pPr algn="just"/>
            <a:endParaRPr lang="en-US" sz="1300" dirty="0"/>
          </a:p>
          <a:p>
            <a:r>
              <a:rPr lang="en-US" sz="1400" b="1" dirty="0"/>
              <a:t>Get Details TOC : </a:t>
            </a:r>
            <a:r>
              <a:rPr lang="en-US" sz="1400" b="1" dirty="0">
                <a:hlinkClick r:id="rId3"/>
              </a:rPr>
              <a:t>https://www.databridgemarketresearch.com/toc/?</a:t>
            </a:r>
            <a:r>
              <a:rPr lang="en-US" sz="1400" b="1" dirty="0" smtClean="0">
                <a:hlinkClick r:id="rId3"/>
              </a:rPr>
              <a:t>dbmr=global-polysilicon-market</a:t>
            </a:r>
            <a:r>
              <a:rPr lang="en-US" sz="1400" b="1" dirty="0" smtClean="0"/>
              <a:t> </a:t>
            </a:r>
            <a:endParaRPr lang="en-IN" sz="1400" dirty="0"/>
          </a:p>
        </p:txBody>
      </p:sp>
      <p:sp>
        <p:nvSpPr>
          <p:cNvPr id="8" name="TextBox 7"/>
          <p:cNvSpPr txBox="1"/>
          <p:nvPr/>
        </p:nvSpPr>
        <p:spPr>
          <a:xfrm>
            <a:off x="229244" y="112196"/>
            <a:ext cx="3495675" cy="646331"/>
          </a:xfrm>
          <a:prstGeom prst="rect">
            <a:avLst/>
          </a:prstGeom>
          <a:noFill/>
        </p:spPr>
        <p:txBody>
          <a:bodyPr wrap="square" rtlCol="0">
            <a:spAutoFit/>
          </a:bodyPr>
          <a:lstStyle/>
          <a:p>
            <a:r>
              <a:rPr lang="en-US" sz="1800" b="1" dirty="0">
                <a:solidFill>
                  <a:schemeClr val="bg1"/>
                </a:solidFill>
              </a:rPr>
              <a:t>Polysilicon Market </a:t>
            </a:r>
            <a:r>
              <a:rPr lang="en-IN" sz="1800" b="1" dirty="0">
                <a:solidFill>
                  <a:schemeClr val="bg1"/>
                </a:solidFill>
              </a:rPr>
              <a:t>Grow with a </a:t>
            </a:r>
            <a:r>
              <a:rPr lang="en-IN" sz="1800" b="1" dirty="0" smtClean="0">
                <a:solidFill>
                  <a:schemeClr val="bg1"/>
                </a:solidFill>
              </a:rPr>
              <a:t>10.80% </a:t>
            </a:r>
            <a:r>
              <a:rPr lang="en-IN" sz="1800" b="1" dirty="0">
                <a:solidFill>
                  <a:schemeClr val="bg1"/>
                </a:solidFill>
              </a:rPr>
              <a:t>CAGR by 2029</a:t>
            </a:r>
          </a:p>
        </p:txBody>
      </p:sp>
    </p:spTree>
    <p:extLst>
      <p:ext uri="{BB962C8B-B14F-4D97-AF65-F5344CB8AC3E}">
        <p14:creationId xmlns:p14="http://schemas.microsoft.com/office/powerpoint/2010/main" val="227058563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27196" y="258051"/>
            <a:ext cx="3281743" cy="369332"/>
          </a:xfrm>
          <a:prstGeom prst="rect">
            <a:avLst/>
          </a:prstGeom>
          <a:noFill/>
        </p:spPr>
        <p:txBody>
          <a:bodyPr wrap="square" rtlCol="0">
            <a:spAutoFit/>
          </a:bodyPr>
          <a:lstStyle/>
          <a:p>
            <a:r>
              <a:rPr lang="en-US" sz="1800" b="1" dirty="0">
                <a:solidFill>
                  <a:schemeClr val="bg1"/>
                </a:solidFill>
              </a:rPr>
              <a:t>Polysilicon Market </a:t>
            </a:r>
            <a:r>
              <a:rPr lang="en-IN" sz="1800" b="1" dirty="0" smtClean="0">
                <a:solidFill>
                  <a:schemeClr val="bg1"/>
                </a:solidFill>
              </a:rPr>
              <a:t>Scenario</a:t>
            </a:r>
            <a:endParaRPr lang="en-IN" sz="1800" b="1" dirty="0">
              <a:solidFill>
                <a:schemeClr val="bg1"/>
              </a:solidFill>
            </a:endParaRPr>
          </a:p>
        </p:txBody>
      </p:sp>
      <p:sp>
        <p:nvSpPr>
          <p:cNvPr id="3" name="TextBox 2"/>
          <p:cNvSpPr txBox="1"/>
          <p:nvPr/>
        </p:nvSpPr>
        <p:spPr>
          <a:xfrm>
            <a:off x="290133" y="1161230"/>
            <a:ext cx="4947857" cy="1384995"/>
          </a:xfrm>
          <a:prstGeom prst="rect">
            <a:avLst/>
          </a:prstGeom>
          <a:noFill/>
        </p:spPr>
        <p:txBody>
          <a:bodyPr wrap="square" rtlCol="0">
            <a:spAutoFit/>
          </a:bodyPr>
          <a:lstStyle/>
          <a:p>
            <a:r>
              <a:rPr lang="en-IN" sz="1400" dirty="0"/>
              <a:t>According to Data Bridge Market Research, the polysilicon market is witnessing an increasing level of awareness in developing regions due to the growth of the photovoltaic energy sources market, increased government initiatives to increase use of renewable resources and advances in production processes, and growing demand for consumer electronics.</a:t>
            </a:r>
          </a:p>
        </p:txBody>
      </p:sp>
    </p:spTree>
    <p:extLst>
      <p:ext uri="{BB962C8B-B14F-4D97-AF65-F5344CB8AC3E}">
        <p14:creationId xmlns:p14="http://schemas.microsoft.com/office/powerpoint/2010/main" val="248319587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69272" y="201954"/>
            <a:ext cx="3309791" cy="369332"/>
          </a:xfrm>
          <a:prstGeom prst="rect">
            <a:avLst/>
          </a:prstGeom>
          <a:noFill/>
        </p:spPr>
        <p:txBody>
          <a:bodyPr wrap="square" rtlCol="0">
            <a:spAutoFit/>
          </a:bodyPr>
          <a:lstStyle/>
          <a:p>
            <a:r>
              <a:rPr lang="en-US" sz="1800" b="1" dirty="0">
                <a:solidFill>
                  <a:schemeClr val="bg1"/>
                </a:solidFill>
              </a:rPr>
              <a:t>Polysilicon Market </a:t>
            </a:r>
            <a:r>
              <a:rPr lang="en-IN" sz="1800" b="1" dirty="0" smtClean="0">
                <a:solidFill>
                  <a:schemeClr val="bg1"/>
                </a:solidFill>
              </a:rPr>
              <a:t>By 2029</a:t>
            </a:r>
            <a:endParaRPr lang="en-IN" sz="1800" b="1" dirty="0" smtClean="0">
              <a:solidFill>
                <a:schemeClr val="bg1"/>
              </a:solidFill>
            </a:endParaRPr>
          </a:p>
        </p:txBody>
      </p:sp>
      <p:pic>
        <p:nvPicPr>
          <p:cNvPr id="4" name="Picture 3"/>
          <p:cNvPicPr/>
          <p:nvPr/>
        </p:nvPicPr>
        <p:blipFill>
          <a:blip r:embed="rId2" cstate="print">
            <a:extLst>
              <a:ext uri="{28A0092B-C50C-407E-A947-70E740481C1C}">
                <a14:useLocalDpi xmlns:a14="http://schemas.microsoft.com/office/drawing/2010/main" val="0"/>
              </a:ext>
            </a:extLst>
          </a:blip>
          <a:stretch>
            <a:fillRect/>
          </a:stretch>
        </p:blipFill>
        <p:spPr>
          <a:xfrm>
            <a:off x="420736" y="1008646"/>
            <a:ext cx="4505837" cy="2677004"/>
          </a:xfrm>
          <a:prstGeom prst="rect">
            <a:avLst/>
          </a:prstGeom>
        </p:spPr>
      </p:pic>
    </p:spTree>
    <p:extLst>
      <p:ext uri="{BB962C8B-B14F-4D97-AF65-F5344CB8AC3E}">
        <p14:creationId xmlns:p14="http://schemas.microsoft.com/office/powerpoint/2010/main" val="11450885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4294967295"/>
          </p:nvPr>
        </p:nvSpPr>
        <p:spPr>
          <a:xfrm>
            <a:off x="3913531" y="3616534"/>
            <a:ext cx="1079897" cy="172509"/>
          </a:xfrm>
        </p:spPr>
        <p:txBody>
          <a:bodyPr/>
          <a:lstStyle/>
          <a:p>
            <a:fld id="{E07B1083-D4EA-45A6-A454-5DCB5BFF23F8}" type="slidenum">
              <a:rPr lang="en-IN" sz="787" b="1">
                <a:solidFill>
                  <a:schemeClr val="bg1"/>
                </a:solidFill>
                <a:latin typeface="Arial" panose="020B0604020202020204" pitchFamily="34" charset="0"/>
                <a:cs typeface="Arial" panose="020B0604020202020204" pitchFamily="34" charset="0"/>
              </a:rPr>
              <a:pPr/>
              <a:t>5</a:t>
            </a:fld>
            <a:endParaRPr lang="en-IN" sz="787" b="1" dirty="0">
              <a:solidFill>
                <a:schemeClr val="bg1"/>
              </a:solidFill>
              <a:latin typeface="Arial" panose="020B0604020202020204" pitchFamily="34" charset="0"/>
              <a:cs typeface="Arial" panose="020B0604020202020204" pitchFamily="34" charset="0"/>
            </a:endParaRPr>
          </a:p>
        </p:txBody>
      </p:sp>
      <p:sp>
        <p:nvSpPr>
          <p:cNvPr id="3" name="TextBox 2"/>
          <p:cNvSpPr txBox="1"/>
          <p:nvPr/>
        </p:nvSpPr>
        <p:spPr>
          <a:xfrm>
            <a:off x="123418" y="92231"/>
            <a:ext cx="3466866" cy="923330"/>
          </a:xfrm>
          <a:prstGeom prst="rect">
            <a:avLst/>
          </a:prstGeom>
          <a:noFill/>
        </p:spPr>
        <p:txBody>
          <a:bodyPr wrap="square" rtlCol="0">
            <a:spAutoFit/>
          </a:bodyPr>
          <a:lstStyle/>
          <a:p>
            <a:r>
              <a:rPr lang="en-IN" sz="1800" b="1" dirty="0" smtClean="0">
                <a:solidFill>
                  <a:schemeClr val="bg1"/>
                </a:solidFill>
              </a:rPr>
              <a:t>Major Key Players for </a:t>
            </a:r>
            <a:r>
              <a:rPr lang="en-US" sz="1800" b="1" dirty="0">
                <a:solidFill>
                  <a:schemeClr val="bg1"/>
                </a:solidFill>
              </a:rPr>
              <a:t>Polysilicon Market </a:t>
            </a:r>
          </a:p>
          <a:p>
            <a:endParaRPr lang="en-US" sz="1800" b="1" dirty="0">
              <a:solidFill>
                <a:schemeClr val="bg1"/>
              </a:solidFill>
            </a:endParaRPr>
          </a:p>
        </p:txBody>
      </p:sp>
      <p:sp>
        <p:nvSpPr>
          <p:cNvPr id="5" name="TextBox 4"/>
          <p:cNvSpPr txBox="1"/>
          <p:nvPr/>
        </p:nvSpPr>
        <p:spPr>
          <a:xfrm>
            <a:off x="288078" y="875883"/>
            <a:ext cx="4705350" cy="2492990"/>
          </a:xfrm>
          <a:prstGeom prst="rect">
            <a:avLst/>
          </a:prstGeom>
          <a:noFill/>
        </p:spPr>
        <p:txBody>
          <a:bodyPr wrap="square" rtlCol="0">
            <a:spAutoFit/>
          </a:bodyPr>
          <a:lstStyle/>
          <a:p>
            <a:r>
              <a:rPr lang="en-IN" sz="1300" b="1" dirty="0" smtClean="0"/>
              <a:t>Some of the major players operating in this market are :</a:t>
            </a:r>
          </a:p>
          <a:p>
            <a:endParaRPr lang="en-IN" sz="1300" b="1" dirty="0"/>
          </a:p>
          <a:p>
            <a:pPr marL="285750" lvl="0" indent="-285750">
              <a:buFont typeface="Wingdings" panose="05000000000000000000" pitchFamily="2" charset="2"/>
              <a:buChar char="q"/>
            </a:pPr>
            <a:r>
              <a:rPr lang="en-IN" sz="1300" b="1" dirty="0"/>
              <a:t>GCL-Poly</a:t>
            </a:r>
          </a:p>
          <a:p>
            <a:pPr marL="285750" lvl="0" indent="-285750">
              <a:buFont typeface="Wingdings" panose="05000000000000000000" pitchFamily="2" charset="2"/>
              <a:buChar char="q"/>
            </a:pPr>
            <a:r>
              <a:rPr lang="en-IN" sz="1300" b="1" dirty="0"/>
              <a:t>Wacker </a:t>
            </a:r>
            <a:r>
              <a:rPr lang="en-IN" sz="1300" b="1" dirty="0" err="1"/>
              <a:t>Chemie</a:t>
            </a:r>
            <a:r>
              <a:rPr lang="en-IN" sz="1300" b="1" dirty="0"/>
              <a:t> AG</a:t>
            </a:r>
          </a:p>
          <a:p>
            <a:pPr marL="285750" lvl="0" indent="-285750">
              <a:buFont typeface="Wingdings" panose="05000000000000000000" pitchFamily="2" charset="2"/>
              <a:buChar char="q"/>
            </a:pPr>
            <a:r>
              <a:rPr lang="en-IN" sz="1300" b="1" dirty="0"/>
              <a:t>OCI COMPANY Ltd.</a:t>
            </a:r>
          </a:p>
          <a:p>
            <a:pPr marL="285750" lvl="0" indent="-285750">
              <a:buFont typeface="Wingdings" panose="05000000000000000000" pitchFamily="2" charset="2"/>
              <a:buChar char="q"/>
            </a:pPr>
            <a:r>
              <a:rPr lang="en-IN" sz="1300" b="1" dirty="0"/>
              <a:t>REC Silicon ASA</a:t>
            </a:r>
          </a:p>
          <a:p>
            <a:pPr marL="285750" lvl="0" indent="-285750">
              <a:buFont typeface="Wingdings" panose="05000000000000000000" pitchFamily="2" charset="2"/>
              <a:buChar char="q"/>
            </a:pPr>
            <a:r>
              <a:rPr lang="en-IN" sz="1300" b="1" dirty="0"/>
              <a:t>Tokuyama Corporation</a:t>
            </a:r>
          </a:p>
          <a:p>
            <a:pPr marL="285750" lvl="0" indent="-285750">
              <a:buFont typeface="Wingdings" panose="05000000000000000000" pitchFamily="2" charset="2"/>
              <a:buChar char="q"/>
            </a:pPr>
            <a:r>
              <a:rPr lang="en-IN" sz="1300" b="1" dirty="0"/>
              <a:t>DAQO NEW ENERGY CO,.LTD</a:t>
            </a:r>
          </a:p>
          <a:p>
            <a:pPr marL="285750" lvl="0" indent="-285750">
              <a:buFont typeface="Wingdings" panose="05000000000000000000" pitchFamily="2" charset="2"/>
              <a:buChar char="q"/>
            </a:pPr>
            <a:r>
              <a:rPr lang="en-IN" sz="1300" b="1" dirty="0"/>
              <a:t>Hemlock Semiconductor Operations LLC</a:t>
            </a:r>
          </a:p>
          <a:p>
            <a:pPr marL="285750" lvl="0" indent="-285750">
              <a:buFont typeface="Wingdings" panose="05000000000000000000" pitchFamily="2" charset="2"/>
              <a:buChar char="q"/>
            </a:pPr>
            <a:r>
              <a:rPr lang="en-IN" sz="1300" b="1" dirty="0" err="1"/>
              <a:t>activ</a:t>
            </a:r>
            <a:r>
              <a:rPr lang="en-IN" sz="1300" b="1" dirty="0"/>
              <a:t> solar </a:t>
            </a:r>
            <a:r>
              <a:rPr lang="en-IN" sz="1300" b="1" dirty="0" err="1"/>
              <a:t>Energietechnik</a:t>
            </a:r>
            <a:r>
              <a:rPr lang="en-IN" sz="1300" b="1" dirty="0"/>
              <a:t> GmbH</a:t>
            </a:r>
          </a:p>
          <a:p>
            <a:pPr marL="285750" indent="-285750">
              <a:buFont typeface="Wingdings" panose="05000000000000000000" pitchFamily="2" charset="2"/>
              <a:buChar char="q"/>
            </a:pPr>
            <a:r>
              <a:rPr lang="en-IN" sz="1300" b="1" dirty="0"/>
              <a:t>GCL System Integration</a:t>
            </a:r>
            <a:endParaRPr lang="en-IN" sz="1300" b="1" dirty="0"/>
          </a:p>
          <a:p>
            <a:endParaRPr lang="en-IN" sz="1300" b="1" dirty="0" smtClean="0"/>
          </a:p>
        </p:txBody>
      </p:sp>
      <p:sp>
        <p:nvSpPr>
          <p:cNvPr id="6" name="TextBox 5"/>
          <p:cNvSpPr txBox="1"/>
          <p:nvPr/>
        </p:nvSpPr>
        <p:spPr>
          <a:xfrm>
            <a:off x="213367" y="3247202"/>
            <a:ext cx="5000625" cy="738664"/>
          </a:xfrm>
          <a:prstGeom prst="rect">
            <a:avLst/>
          </a:prstGeom>
          <a:noFill/>
        </p:spPr>
        <p:txBody>
          <a:bodyPr wrap="square" rtlCol="0">
            <a:spAutoFit/>
          </a:bodyPr>
          <a:lstStyle/>
          <a:p>
            <a:pPr algn="ctr"/>
            <a:r>
              <a:rPr lang="en-IN" sz="1400" b="1" dirty="0" smtClean="0"/>
              <a:t>Inquire Before Buying </a:t>
            </a:r>
            <a:r>
              <a:rPr lang="en-IN" sz="1400" b="1" dirty="0"/>
              <a:t>: </a:t>
            </a:r>
            <a:r>
              <a:rPr lang="en-IN" sz="1400" b="1" dirty="0">
                <a:hlinkClick r:id="rId3"/>
              </a:rPr>
              <a:t>https://www.databridgemarketresearch.com/inquire-before-buying/?</a:t>
            </a:r>
            <a:r>
              <a:rPr lang="en-IN" sz="1400" b="1" dirty="0" smtClean="0">
                <a:hlinkClick r:id="rId3"/>
              </a:rPr>
              <a:t>dbmr=global-polysilicon-market</a:t>
            </a:r>
            <a:r>
              <a:rPr lang="en-IN" sz="1400" b="1" dirty="0" smtClean="0"/>
              <a:t> </a:t>
            </a:r>
            <a:endParaRPr lang="en-IN" sz="1400" b="1" dirty="0" smtClean="0"/>
          </a:p>
        </p:txBody>
      </p:sp>
    </p:spTree>
    <p:extLst>
      <p:ext uri="{BB962C8B-B14F-4D97-AF65-F5344CB8AC3E}">
        <p14:creationId xmlns:p14="http://schemas.microsoft.com/office/powerpoint/2010/main" val="227058563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80491" y="0"/>
            <a:ext cx="3096619" cy="1077218"/>
          </a:xfrm>
          <a:prstGeom prst="rect">
            <a:avLst/>
          </a:prstGeom>
          <a:noFill/>
        </p:spPr>
        <p:txBody>
          <a:bodyPr wrap="square" rtlCol="0">
            <a:spAutoFit/>
          </a:bodyPr>
          <a:lstStyle/>
          <a:p>
            <a:r>
              <a:rPr lang="en-IN" sz="1600" b="1" dirty="0">
                <a:solidFill>
                  <a:schemeClr val="bg1"/>
                </a:solidFill>
              </a:rPr>
              <a:t>Key Pointers Covered in the Polysilicon Market Industry Trends and Forecast to 2029</a:t>
            </a:r>
          </a:p>
          <a:p>
            <a:endParaRPr lang="en-IN" sz="1600" b="1" dirty="0">
              <a:solidFill>
                <a:schemeClr val="bg1"/>
              </a:solidFill>
            </a:endParaRPr>
          </a:p>
        </p:txBody>
      </p:sp>
      <p:sp>
        <p:nvSpPr>
          <p:cNvPr id="3" name="TextBox 2"/>
          <p:cNvSpPr txBox="1"/>
          <p:nvPr/>
        </p:nvSpPr>
        <p:spPr>
          <a:xfrm>
            <a:off x="280491" y="1127573"/>
            <a:ext cx="4672976" cy="2223814"/>
          </a:xfrm>
          <a:prstGeom prst="rect">
            <a:avLst/>
          </a:prstGeom>
          <a:noFill/>
        </p:spPr>
        <p:txBody>
          <a:bodyPr wrap="square" rtlCol="0">
            <a:spAutoFit/>
          </a:bodyPr>
          <a:lstStyle/>
          <a:p>
            <a:pPr marL="285750" lvl="0" indent="-285750">
              <a:buFont typeface="Wingdings" panose="05000000000000000000" pitchFamily="2" charset="2"/>
              <a:buChar char="q"/>
            </a:pPr>
            <a:r>
              <a:rPr lang="en-IN" sz="1300" b="1" dirty="0"/>
              <a:t>Market Size</a:t>
            </a:r>
          </a:p>
          <a:p>
            <a:pPr marL="285750" lvl="0" indent="-285750">
              <a:buFont typeface="Wingdings" panose="05000000000000000000" pitchFamily="2" charset="2"/>
              <a:buChar char="q"/>
            </a:pPr>
            <a:r>
              <a:rPr lang="en-IN" sz="1300" b="1" dirty="0"/>
              <a:t>Market New Sales Volumes</a:t>
            </a:r>
          </a:p>
          <a:p>
            <a:pPr marL="285750" lvl="0" indent="-285750">
              <a:buFont typeface="Wingdings" panose="05000000000000000000" pitchFamily="2" charset="2"/>
              <a:buChar char="q"/>
            </a:pPr>
            <a:r>
              <a:rPr lang="en-IN" sz="1300" b="1" dirty="0"/>
              <a:t>Market Replacement Sales Volumes</a:t>
            </a:r>
          </a:p>
          <a:p>
            <a:pPr marL="285750" lvl="0" indent="-285750">
              <a:buFont typeface="Wingdings" panose="05000000000000000000" pitchFamily="2" charset="2"/>
              <a:buChar char="q"/>
            </a:pPr>
            <a:r>
              <a:rPr lang="en-IN" sz="1300" b="1" dirty="0"/>
              <a:t>Installed Base</a:t>
            </a:r>
          </a:p>
          <a:p>
            <a:pPr marL="285750" lvl="0" indent="-285750">
              <a:buFont typeface="Wingdings" panose="05000000000000000000" pitchFamily="2" charset="2"/>
              <a:buChar char="q"/>
            </a:pPr>
            <a:r>
              <a:rPr lang="en-IN" sz="1300" b="1" dirty="0"/>
              <a:t>Market By Brands</a:t>
            </a:r>
          </a:p>
          <a:p>
            <a:pPr marL="285750" lvl="0" indent="-285750">
              <a:buFont typeface="Wingdings" panose="05000000000000000000" pitchFamily="2" charset="2"/>
              <a:buChar char="q"/>
            </a:pPr>
            <a:r>
              <a:rPr lang="en-IN" sz="1300" b="1" dirty="0"/>
              <a:t>Market Procedure Volumes</a:t>
            </a:r>
          </a:p>
          <a:p>
            <a:pPr marL="285750" lvl="0" indent="-285750">
              <a:buFont typeface="Wingdings" panose="05000000000000000000" pitchFamily="2" charset="2"/>
              <a:buChar char="q"/>
            </a:pPr>
            <a:r>
              <a:rPr lang="en-IN" sz="1300" b="1" dirty="0"/>
              <a:t>Market Product Price Analysis</a:t>
            </a:r>
          </a:p>
          <a:p>
            <a:pPr marL="285750" lvl="0" indent="-285750">
              <a:buFont typeface="Wingdings" panose="05000000000000000000" pitchFamily="2" charset="2"/>
              <a:buChar char="q"/>
            </a:pPr>
            <a:r>
              <a:rPr lang="en-IN" sz="1300" b="1" dirty="0"/>
              <a:t>Market Shares in Different Regions</a:t>
            </a:r>
          </a:p>
          <a:p>
            <a:pPr marL="285750" lvl="0" indent="-285750">
              <a:buFont typeface="Wingdings" panose="05000000000000000000" pitchFamily="2" charset="2"/>
              <a:buChar char="q"/>
            </a:pPr>
            <a:r>
              <a:rPr lang="en-IN" sz="1300" b="1" dirty="0"/>
              <a:t>Recent Developments for Market Competitors</a:t>
            </a:r>
          </a:p>
          <a:p>
            <a:pPr marL="285750" lvl="0" indent="-285750">
              <a:buFont typeface="Wingdings" panose="05000000000000000000" pitchFamily="2" charset="2"/>
              <a:buChar char="q"/>
            </a:pPr>
            <a:r>
              <a:rPr lang="en-IN" sz="1300" b="1" dirty="0"/>
              <a:t>Market Upcoming Applications</a:t>
            </a:r>
          </a:p>
          <a:p>
            <a:endParaRPr lang="en-IN" dirty="0"/>
          </a:p>
        </p:txBody>
      </p:sp>
    </p:spTree>
    <p:extLst>
      <p:ext uri="{BB962C8B-B14F-4D97-AF65-F5344CB8AC3E}">
        <p14:creationId xmlns:p14="http://schemas.microsoft.com/office/powerpoint/2010/main" val="86151032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4294967295"/>
          </p:nvPr>
        </p:nvSpPr>
        <p:spPr>
          <a:xfrm>
            <a:off x="4251009" y="3785725"/>
            <a:ext cx="1079897" cy="172509"/>
          </a:xfrm>
        </p:spPr>
        <p:txBody>
          <a:bodyPr/>
          <a:lstStyle/>
          <a:p>
            <a:fld id="{E07B1083-D4EA-45A6-A454-5DCB5BFF23F8}" type="slidenum">
              <a:rPr lang="en-IN" sz="787" b="1">
                <a:solidFill>
                  <a:schemeClr val="bg1"/>
                </a:solidFill>
                <a:latin typeface="Arial" panose="020B0604020202020204" pitchFamily="34" charset="0"/>
                <a:cs typeface="Arial" panose="020B0604020202020204" pitchFamily="34" charset="0"/>
              </a:rPr>
              <a:pPr/>
              <a:t>7</a:t>
            </a:fld>
            <a:endParaRPr lang="en-IN" sz="787" b="1" dirty="0">
              <a:solidFill>
                <a:schemeClr val="bg1"/>
              </a:solidFill>
              <a:latin typeface="Arial" panose="020B0604020202020204" pitchFamily="34" charset="0"/>
              <a:cs typeface="Arial" panose="020B0604020202020204" pitchFamily="34" charset="0"/>
            </a:endParaRPr>
          </a:p>
        </p:txBody>
      </p:sp>
      <p:sp>
        <p:nvSpPr>
          <p:cNvPr id="3" name="TextBox 2"/>
          <p:cNvSpPr txBox="1"/>
          <p:nvPr/>
        </p:nvSpPr>
        <p:spPr>
          <a:xfrm>
            <a:off x="588272" y="1157553"/>
            <a:ext cx="5029201" cy="2092881"/>
          </a:xfrm>
          <a:prstGeom prst="rect">
            <a:avLst/>
          </a:prstGeom>
          <a:noFill/>
        </p:spPr>
        <p:txBody>
          <a:bodyPr wrap="square" rtlCol="0">
            <a:spAutoFit/>
          </a:bodyPr>
          <a:lstStyle/>
          <a:p>
            <a:pPr algn="just"/>
            <a:endParaRPr lang="en-US" sz="1300" b="1" dirty="0" smtClean="0"/>
          </a:p>
          <a:p>
            <a:pPr marL="171450" indent="-171450" algn="just">
              <a:buFont typeface="Arial" panose="020B0604020202020204" pitchFamily="34" charset="0"/>
              <a:buChar char="•"/>
            </a:pPr>
            <a:r>
              <a:rPr lang="en-US" sz="1300" b="1" dirty="0" smtClean="0"/>
              <a:t>Product Type</a:t>
            </a:r>
          </a:p>
          <a:p>
            <a:pPr marL="171450" indent="-171450" algn="just">
              <a:buFont typeface="Arial" panose="020B0604020202020204" pitchFamily="34" charset="0"/>
              <a:buChar char="•"/>
            </a:pPr>
            <a:r>
              <a:rPr lang="en-US" sz="1300" b="1" dirty="0" smtClean="0"/>
              <a:t>Manufacturing Technology</a:t>
            </a:r>
            <a:endParaRPr lang="en-US" sz="1300" b="1" dirty="0" smtClean="0"/>
          </a:p>
          <a:p>
            <a:pPr marL="171450" indent="-171450" algn="just">
              <a:buFont typeface="Arial" panose="020B0604020202020204" pitchFamily="34" charset="0"/>
              <a:buChar char="•"/>
            </a:pPr>
            <a:r>
              <a:rPr lang="en-US" sz="1300" b="1" dirty="0" smtClean="0"/>
              <a:t>End </a:t>
            </a:r>
            <a:r>
              <a:rPr lang="en-US" sz="1300" b="1" dirty="0" smtClean="0"/>
              <a:t>User Industry</a:t>
            </a:r>
            <a:endParaRPr lang="en-US" sz="1300" b="1" dirty="0" smtClean="0"/>
          </a:p>
          <a:p>
            <a:pPr marL="171450" indent="-171450" algn="just">
              <a:buFont typeface="Arial" panose="020B0604020202020204" pitchFamily="34" charset="0"/>
              <a:buChar char="•"/>
            </a:pPr>
            <a:r>
              <a:rPr lang="en-US" sz="1300" b="1" dirty="0" smtClean="0"/>
              <a:t>Application</a:t>
            </a:r>
          </a:p>
          <a:p>
            <a:pPr marL="171450" indent="-171450" algn="just">
              <a:buFont typeface="Arial" panose="020B0604020202020204" pitchFamily="34" charset="0"/>
              <a:buChar char="•"/>
            </a:pPr>
            <a:r>
              <a:rPr lang="en-US" sz="1300" b="1" dirty="0" smtClean="0"/>
              <a:t>Country</a:t>
            </a:r>
          </a:p>
          <a:p>
            <a:pPr marL="171450" indent="-171450" algn="just">
              <a:buFont typeface="Arial" panose="020B0604020202020204" pitchFamily="34" charset="0"/>
              <a:buChar char="•"/>
            </a:pPr>
            <a:r>
              <a:rPr lang="en-US" sz="1300" b="1" dirty="0" smtClean="0"/>
              <a:t>Industry </a:t>
            </a:r>
            <a:r>
              <a:rPr lang="en-US" sz="1300" b="1" dirty="0"/>
              <a:t>Trends and Forecast to </a:t>
            </a:r>
            <a:r>
              <a:rPr lang="en-US" sz="1300" b="1" dirty="0" smtClean="0"/>
              <a:t>2029</a:t>
            </a:r>
            <a:endParaRPr lang="en-US" sz="1300" b="1" dirty="0" smtClean="0"/>
          </a:p>
          <a:p>
            <a:pPr marL="171450" indent="-171450" algn="just">
              <a:buFont typeface="Arial" panose="020B0604020202020204" pitchFamily="34" charset="0"/>
              <a:buChar char="•"/>
            </a:pPr>
            <a:endParaRPr lang="en-US" sz="1300" b="1" dirty="0" smtClean="0"/>
          </a:p>
          <a:p>
            <a:pPr algn="just"/>
            <a:endParaRPr lang="en-US" sz="1300" dirty="0" smtClean="0"/>
          </a:p>
          <a:p>
            <a:pPr algn="just"/>
            <a:endParaRPr lang="en-US" sz="1300" dirty="0" smtClean="0"/>
          </a:p>
        </p:txBody>
      </p:sp>
      <p:sp>
        <p:nvSpPr>
          <p:cNvPr id="5" name="TextBox 4"/>
          <p:cNvSpPr txBox="1"/>
          <p:nvPr/>
        </p:nvSpPr>
        <p:spPr>
          <a:xfrm>
            <a:off x="238446" y="203378"/>
            <a:ext cx="3548179" cy="369332"/>
          </a:xfrm>
          <a:prstGeom prst="rect">
            <a:avLst/>
          </a:prstGeom>
          <a:noFill/>
        </p:spPr>
        <p:txBody>
          <a:bodyPr wrap="square" rtlCol="0">
            <a:spAutoFit/>
          </a:bodyPr>
          <a:lstStyle/>
          <a:p>
            <a:r>
              <a:rPr lang="en-US" sz="1800" b="1" dirty="0">
                <a:solidFill>
                  <a:schemeClr val="bg1"/>
                </a:solidFill>
              </a:rPr>
              <a:t>Polysilicon Market </a:t>
            </a:r>
            <a:r>
              <a:rPr lang="en-IN" sz="1800" b="1" dirty="0" smtClean="0">
                <a:solidFill>
                  <a:schemeClr val="bg1"/>
                </a:solidFill>
              </a:rPr>
              <a:t>Segmentation</a:t>
            </a:r>
            <a:endParaRPr lang="en-IN" sz="1800" b="1" dirty="0" smtClean="0">
              <a:solidFill>
                <a:schemeClr val="bg1"/>
              </a:solidFill>
            </a:endParaRPr>
          </a:p>
        </p:txBody>
      </p:sp>
      <p:sp>
        <p:nvSpPr>
          <p:cNvPr id="7" name="Rectangle 6"/>
          <p:cNvSpPr/>
          <p:nvPr/>
        </p:nvSpPr>
        <p:spPr>
          <a:xfrm>
            <a:off x="316984" y="2896558"/>
            <a:ext cx="4943475" cy="738664"/>
          </a:xfrm>
          <a:prstGeom prst="rect">
            <a:avLst/>
          </a:prstGeom>
        </p:spPr>
        <p:txBody>
          <a:bodyPr wrap="square">
            <a:spAutoFit/>
          </a:bodyPr>
          <a:lstStyle/>
          <a:p>
            <a:pPr algn="ctr"/>
            <a:r>
              <a:rPr lang="en-US" sz="1400" b="1" dirty="0"/>
              <a:t>Get Exclusive Sample Report</a:t>
            </a:r>
            <a:r>
              <a:rPr lang="en-US" sz="1400" b="1" dirty="0" smtClean="0"/>
              <a:t>: </a:t>
            </a:r>
            <a:r>
              <a:rPr lang="en-US" sz="1400" b="1" dirty="0">
                <a:hlinkClick r:id="rId3"/>
              </a:rPr>
              <a:t>https://www.databridgemarketresearch.com/request-a-sample/?</a:t>
            </a:r>
            <a:r>
              <a:rPr lang="en-US" sz="1400" b="1" dirty="0" smtClean="0">
                <a:hlinkClick r:id="rId3"/>
              </a:rPr>
              <a:t>dbmr=global-polysilicon-market</a:t>
            </a:r>
            <a:r>
              <a:rPr lang="en-US" sz="1400" b="1" dirty="0" smtClean="0"/>
              <a:t> </a:t>
            </a:r>
            <a:endParaRPr lang="en-US" sz="1400" b="1" dirty="0"/>
          </a:p>
        </p:txBody>
      </p:sp>
    </p:spTree>
    <p:extLst>
      <p:ext uri="{BB962C8B-B14F-4D97-AF65-F5344CB8AC3E}">
        <p14:creationId xmlns:p14="http://schemas.microsoft.com/office/powerpoint/2010/main" val="227058563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4294967295"/>
          </p:nvPr>
        </p:nvSpPr>
        <p:spPr>
          <a:xfrm>
            <a:off x="3913531" y="3616534"/>
            <a:ext cx="1079897" cy="172509"/>
          </a:xfrm>
        </p:spPr>
        <p:txBody>
          <a:bodyPr/>
          <a:lstStyle/>
          <a:p>
            <a:fld id="{E07B1083-D4EA-45A6-A454-5DCB5BFF23F8}" type="slidenum">
              <a:rPr lang="en-IN" sz="787" b="1">
                <a:solidFill>
                  <a:schemeClr val="bg1"/>
                </a:solidFill>
                <a:latin typeface="Arial" panose="020B0604020202020204" pitchFamily="34" charset="0"/>
                <a:cs typeface="Arial" panose="020B0604020202020204" pitchFamily="34" charset="0"/>
              </a:rPr>
              <a:pPr/>
              <a:t>8</a:t>
            </a:fld>
            <a:endParaRPr lang="en-IN" sz="787" b="1" dirty="0">
              <a:solidFill>
                <a:schemeClr val="bg1"/>
              </a:solidFill>
              <a:latin typeface="Arial" panose="020B0604020202020204" pitchFamily="34" charset="0"/>
              <a:cs typeface="Arial" panose="020B0604020202020204" pitchFamily="34" charset="0"/>
            </a:endParaRPr>
          </a:p>
        </p:txBody>
      </p:sp>
      <p:sp>
        <p:nvSpPr>
          <p:cNvPr id="3" name="TextBox 2"/>
          <p:cNvSpPr txBox="1"/>
          <p:nvPr/>
        </p:nvSpPr>
        <p:spPr>
          <a:xfrm>
            <a:off x="171449" y="933451"/>
            <a:ext cx="5029201" cy="2593018"/>
          </a:xfrm>
          <a:prstGeom prst="rect">
            <a:avLst/>
          </a:prstGeom>
          <a:noFill/>
        </p:spPr>
        <p:txBody>
          <a:bodyPr wrap="square" rtlCol="0">
            <a:spAutoFit/>
          </a:bodyPr>
          <a:lstStyle/>
          <a:p>
            <a:pPr algn="ctr"/>
            <a:r>
              <a:rPr lang="en-IN" sz="1300" b="1" dirty="0" smtClean="0"/>
              <a:t>Based on geography, the market is segmented into five geographical regions</a:t>
            </a:r>
            <a:endParaRPr lang="en-US" sz="1300" b="1" dirty="0" smtClean="0"/>
          </a:p>
          <a:p>
            <a:pPr lvl="3" algn="just">
              <a:lnSpc>
                <a:spcPct val="150000"/>
              </a:lnSpc>
              <a:buFont typeface="Wingdings" pitchFamily="2" charset="2"/>
              <a:buChar char="q"/>
            </a:pPr>
            <a:r>
              <a:rPr lang="en-IN" sz="1300" dirty="0" smtClean="0"/>
              <a:t>     North America</a:t>
            </a:r>
          </a:p>
          <a:p>
            <a:pPr lvl="3" algn="just">
              <a:lnSpc>
                <a:spcPct val="150000"/>
              </a:lnSpc>
              <a:buFont typeface="Wingdings" pitchFamily="2" charset="2"/>
              <a:buChar char="q"/>
            </a:pPr>
            <a:r>
              <a:rPr lang="en-IN" sz="1300" dirty="0" smtClean="0"/>
              <a:t>     Europe</a:t>
            </a:r>
          </a:p>
          <a:p>
            <a:pPr lvl="3" algn="just">
              <a:lnSpc>
                <a:spcPct val="150000"/>
              </a:lnSpc>
              <a:buFont typeface="Wingdings" pitchFamily="2" charset="2"/>
              <a:buChar char="q"/>
            </a:pPr>
            <a:r>
              <a:rPr lang="en-IN" sz="1300" dirty="0" smtClean="0"/>
              <a:t>     Asia Pacific </a:t>
            </a:r>
          </a:p>
          <a:p>
            <a:pPr lvl="3" algn="just">
              <a:lnSpc>
                <a:spcPct val="150000"/>
              </a:lnSpc>
              <a:buFont typeface="Wingdings" pitchFamily="2" charset="2"/>
              <a:buChar char="q"/>
            </a:pPr>
            <a:r>
              <a:rPr lang="en-IN" sz="1300" dirty="0" smtClean="0"/>
              <a:t>     South America</a:t>
            </a:r>
          </a:p>
          <a:p>
            <a:pPr lvl="3" algn="just">
              <a:lnSpc>
                <a:spcPct val="150000"/>
              </a:lnSpc>
              <a:buFont typeface="Wingdings" pitchFamily="2" charset="2"/>
              <a:buChar char="q"/>
            </a:pPr>
            <a:r>
              <a:rPr lang="en-IN" sz="1300" dirty="0" smtClean="0"/>
              <a:t>     Middle east and Africa</a:t>
            </a:r>
          </a:p>
          <a:p>
            <a:pPr lvl="3" algn="just">
              <a:lnSpc>
                <a:spcPct val="150000"/>
              </a:lnSpc>
            </a:pPr>
            <a:endParaRPr lang="en-IN" sz="1300" dirty="0" smtClean="0"/>
          </a:p>
          <a:p>
            <a:pPr lvl="3" algn="just">
              <a:lnSpc>
                <a:spcPct val="150000"/>
              </a:lnSpc>
            </a:pPr>
            <a:endParaRPr lang="en-IN" sz="1300" dirty="0"/>
          </a:p>
        </p:txBody>
      </p:sp>
      <p:sp>
        <p:nvSpPr>
          <p:cNvPr id="5" name="TextBox 4"/>
          <p:cNvSpPr txBox="1"/>
          <p:nvPr/>
        </p:nvSpPr>
        <p:spPr>
          <a:xfrm>
            <a:off x="98521" y="197055"/>
            <a:ext cx="3637616" cy="369332"/>
          </a:xfrm>
          <a:prstGeom prst="rect">
            <a:avLst/>
          </a:prstGeom>
          <a:noFill/>
        </p:spPr>
        <p:txBody>
          <a:bodyPr wrap="square" rtlCol="0">
            <a:spAutoFit/>
          </a:bodyPr>
          <a:lstStyle/>
          <a:p>
            <a:r>
              <a:rPr lang="en-US" sz="1800" b="1" dirty="0">
                <a:solidFill>
                  <a:schemeClr val="bg1"/>
                </a:solidFill>
              </a:rPr>
              <a:t>Polysilicon Market </a:t>
            </a:r>
            <a:r>
              <a:rPr lang="en-IN" sz="1800" b="1" dirty="0" smtClean="0">
                <a:solidFill>
                  <a:schemeClr val="bg1"/>
                </a:solidFill>
              </a:rPr>
              <a:t>Regional </a:t>
            </a:r>
            <a:r>
              <a:rPr lang="en-IN" sz="1800" b="1" dirty="0" smtClean="0">
                <a:solidFill>
                  <a:schemeClr val="bg1"/>
                </a:solidFill>
              </a:rPr>
              <a:t>Analysis</a:t>
            </a:r>
            <a:endParaRPr lang="en-IN" sz="1800" b="1" dirty="0">
              <a:solidFill>
                <a:schemeClr val="bg1"/>
              </a:solidFill>
            </a:endParaRPr>
          </a:p>
        </p:txBody>
      </p:sp>
    </p:spTree>
    <p:extLst>
      <p:ext uri="{BB962C8B-B14F-4D97-AF65-F5344CB8AC3E}">
        <p14:creationId xmlns:p14="http://schemas.microsoft.com/office/powerpoint/2010/main" val="227058563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4294967295"/>
          </p:nvPr>
        </p:nvSpPr>
        <p:spPr>
          <a:xfrm>
            <a:off x="3913531" y="3616534"/>
            <a:ext cx="1079897" cy="172509"/>
          </a:xfrm>
        </p:spPr>
        <p:txBody>
          <a:bodyPr/>
          <a:lstStyle/>
          <a:p>
            <a:fld id="{E07B1083-D4EA-45A6-A454-5DCB5BFF23F8}" type="slidenum">
              <a:rPr lang="en-IN" sz="787" b="1">
                <a:solidFill>
                  <a:schemeClr val="bg1"/>
                </a:solidFill>
                <a:latin typeface="Arial" panose="020B0604020202020204" pitchFamily="34" charset="0"/>
                <a:cs typeface="Arial" panose="020B0604020202020204" pitchFamily="34" charset="0"/>
              </a:rPr>
              <a:pPr/>
              <a:t>9</a:t>
            </a:fld>
            <a:endParaRPr lang="en-IN" sz="787" b="1" dirty="0">
              <a:solidFill>
                <a:schemeClr val="bg1"/>
              </a:solidFill>
              <a:latin typeface="Arial" panose="020B0604020202020204" pitchFamily="34" charset="0"/>
              <a:cs typeface="Arial" panose="020B0604020202020204" pitchFamily="34" charset="0"/>
            </a:endParaRPr>
          </a:p>
        </p:txBody>
      </p:sp>
      <p:sp>
        <p:nvSpPr>
          <p:cNvPr id="3" name="TextBox 2"/>
          <p:cNvSpPr txBox="1"/>
          <p:nvPr/>
        </p:nvSpPr>
        <p:spPr>
          <a:xfrm>
            <a:off x="0" y="123183"/>
            <a:ext cx="3400425" cy="646331"/>
          </a:xfrm>
          <a:prstGeom prst="rect">
            <a:avLst/>
          </a:prstGeom>
          <a:noFill/>
        </p:spPr>
        <p:txBody>
          <a:bodyPr wrap="square" rtlCol="0">
            <a:spAutoFit/>
          </a:bodyPr>
          <a:lstStyle/>
          <a:p>
            <a:pPr algn="ctr"/>
            <a:r>
              <a:rPr lang="en-IN" sz="1800" b="1" dirty="0" smtClean="0">
                <a:solidFill>
                  <a:schemeClr val="bg1"/>
                </a:solidFill>
              </a:rPr>
              <a:t>About Data Bridge Market Research</a:t>
            </a:r>
            <a:endParaRPr lang="en-IN" sz="1800" b="1" dirty="0">
              <a:solidFill>
                <a:schemeClr val="bg1"/>
              </a:solidFill>
            </a:endParaRPr>
          </a:p>
        </p:txBody>
      </p:sp>
      <p:sp>
        <p:nvSpPr>
          <p:cNvPr id="7" name="TextBox 6"/>
          <p:cNvSpPr txBox="1"/>
          <p:nvPr/>
        </p:nvSpPr>
        <p:spPr>
          <a:xfrm>
            <a:off x="228600" y="942975"/>
            <a:ext cx="5048249" cy="3046988"/>
          </a:xfrm>
          <a:prstGeom prst="rect">
            <a:avLst/>
          </a:prstGeom>
          <a:noFill/>
        </p:spPr>
        <p:txBody>
          <a:bodyPr wrap="square" rtlCol="0">
            <a:spAutoFit/>
          </a:bodyPr>
          <a:lstStyle/>
          <a:p>
            <a:pPr algn="ctr"/>
            <a:r>
              <a:rPr lang="en-IN" sz="1200" b="1" dirty="0" smtClean="0"/>
              <a:t>An absolute way to forecast what future holds is to comprehend the trend today!</a:t>
            </a:r>
          </a:p>
          <a:p>
            <a:pPr algn="just"/>
            <a:r>
              <a:rPr lang="en-IN" sz="1200" dirty="0" smtClean="0"/>
              <a:t>Data Bridge Market Research set forth itself as an unconventional and </a:t>
            </a:r>
            <a:r>
              <a:rPr lang="en-IN" sz="1200" dirty="0" err="1" smtClean="0"/>
              <a:t>neoteric</a:t>
            </a:r>
            <a:r>
              <a:rPr lang="en-IN" sz="1200" dirty="0" smtClean="0"/>
              <a:t> Market research and consulting firm with unparalleled level of resilience and integrated approaches. We are determined to unearth  the best market opportunities and foster efficient information for your business to thrive in the market. Data Bridge </a:t>
            </a:r>
            <a:r>
              <a:rPr lang="en-IN" sz="1200" dirty="0" err="1" smtClean="0"/>
              <a:t>endeavors</a:t>
            </a:r>
            <a:r>
              <a:rPr lang="en-IN" sz="1200" dirty="0" smtClean="0"/>
              <a:t> to provide appropriate solutions to the complex business challenges and initiates an effortless decision-making process. </a:t>
            </a:r>
          </a:p>
          <a:p>
            <a:pPr algn="just"/>
            <a:endParaRPr lang="en-IN" sz="1200" dirty="0" smtClean="0"/>
          </a:p>
          <a:p>
            <a:pPr algn="just"/>
            <a:r>
              <a:rPr lang="en-IN" sz="1200" b="1" dirty="0" smtClean="0"/>
              <a:t>Read Continue : </a:t>
            </a:r>
            <a:r>
              <a:rPr lang="en-IN" sz="1200" b="1" dirty="0" smtClean="0">
                <a:hlinkClick r:id="rId3"/>
              </a:rPr>
              <a:t>http://databridgemarketresearch.com/about-us/</a:t>
            </a:r>
            <a:r>
              <a:rPr lang="en-IN" sz="1200" b="1" dirty="0" smtClean="0"/>
              <a:t> </a:t>
            </a:r>
            <a:endParaRPr lang="en-US" sz="1200" b="1" dirty="0" smtClean="0"/>
          </a:p>
          <a:p>
            <a:pPr algn="just"/>
            <a:endParaRPr lang="en-US" sz="1200" dirty="0" smtClean="0"/>
          </a:p>
          <a:p>
            <a:r>
              <a:rPr lang="en-US" sz="1200" b="1" dirty="0" smtClean="0"/>
              <a:t>Contact Us : </a:t>
            </a:r>
            <a:br>
              <a:rPr lang="en-US" sz="1200" b="1" dirty="0" smtClean="0"/>
            </a:br>
            <a:r>
              <a:rPr lang="en-US" sz="1200" b="1" dirty="0" err="1" smtClean="0"/>
              <a:t>Sopan</a:t>
            </a:r>
            <a:r>
              <a:rPr lang="en-US" sz="1200" b="1" dirty="0" smtClean="0"/>
              <a:t> </a:t>
            </a:r>
            <a:r>
              <a:rPr lang="en-US" sz="1200" b="1" dirty="0" err="1" smtClean="0"/>
              <a:t>Gedam</a:t>
            </a:r>
            <a:endParaRPr lang="en-US" sz="1200" b="1" dirty="0"/>
          </a:p>
          <a:p>
            <a:r>
              <a:rPr lang="en-US" sz="1200" dirty="0">
                <a:hlinkClick r:id="rId4"/>
              </a:rPr>
              <a:t>Sopan.gedam@databridgemarketresearch.com</a:t>
            </a:r>
            <a:endParaRPr lang="en-US" sz="1200" dirty="0"/>
          </a:p>
          <a:p>
            <a:endParaRPr lang="en-IN" sz="1200" dirty="0" smtClean="0"/>
          </a:p>
        </p:txBody>
      </p:sp>
    </p:spTree>
    <p:extLst>
      <p:ext uri="{BB962C8B-B14F-4D97-AF65-F5344CB8AC3E}">
        <p14:creationId xmlns:p14="http://schemas.microsoft.com/office/powerpoint/2010/main" val="2270585637"/>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Them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1092</TotalTime>
  <Words>507</Words>
  <Application>Microsoft Office PowerPoint</Application>
  <PresentationFormat>Custom</PresentationFormat>
  <Paragraphs>74</Paragraphs>
  <Slides>9</Slides>
  <Notes>6</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9</vt:i4>
      </vt:variant>
    </vt:vector>
  </HeadingPairs>
  <TitlesOfParts>
    <vt:vector size="15" baseType="lpstr">
      <vt:lpstr>Arial</vt:lpstr>
      <vt:lpstr>Calibri</vt:lpstr>
      <vt:lpstr>Calibri Light</vt:lpstr>
      <vt:lpstr>Franklin Gothic Book</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Sachin</dc:creator>
  <cp:lastModifiedBy>SONAL BHARDE</cp:lastModifiedBy>
  <cp:revision>207</cp:revision>
  <dcterms:created xsi:type="dcterms:W3CDTF">2017-06-09T12:52:16Z</dcterms:created>
  <dcterms:modified xsi:type="dcterms:W3CDTF">2022-06-08T08:32:29Z</dcterms:modified>
</cp:coreProperties>
</file>

<file path=docProps/thumbnail.jpeg>
</file>