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54D6B-5B41-9027-70C2-0E9C84D6E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4FC1E2-68DE-406B-AC47-166E350D4CFE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3A7E-831C-C59A-E6D7-0CE8CD66E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FF093C-8620-F8DE-B4E1-B8D50D8D18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CCC76-B92E-40DD-8ADA-327AECE8B4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24596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FF8DE-1EF7-5140-176A-CE54D4C7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0EDE6A-12E5-4BB9-96D4-69E4449BF5A7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740392-1076-A850-8517-880288EA0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2CADB-0128-4844-1DBF-C648C7190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DD22A-1406-463F-A2C7-9AEC67252D4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60345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45D6F-95A1-AF42-9CD7-9BB845988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A11A4E1-2D8D-4503-9D76-96531DB0EFC9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EC0DB0-6C5B-5365-019A-2C4D3FEAF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ED1574-D994-5D67-EBFC-C46F9837D6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2D998-53AD-4A4B-B5A6-FC540B4C8D7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9813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5821FC-A9CF-8474-F0DA-87446C6FB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116A67-1C22-4ED2-BC03-9C448C43E23D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01E5C-D365-D42E-DDC1-2994000C8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9B474-93B1-7330-E11F-93DFDEB7B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0D18A-6C6A-4693-A85F-F646C988EBA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372461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D71C55-37C9-CD4A-CDF7-9F6E1870A7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688185-F524-40DB-A61D-551DFB4F1FDA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1D9F03-D83A-1A7A-9975-6C99716073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00440-68DA-D205-5C0E-01B326CA4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0E1051-2D3A-4766-BFFC-7F7BE85626F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6189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29E14B4-619A-0654-6963-ABE8FBB63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2DF12E-2788-4788-A9A6-9B48C9DCE9D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00E9698-09D8-0A83-A8E1-069345F76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61AAC5F-98E8-C164-5125-C31C00F44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973EB-B35C-478D-B4A7-FCD748B8ED3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5059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F5C1661-9E0F-E372-F60C-FD3979A4F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B3C141-7C7B-4082-B7FF-809E934A9AE3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3980D9A-9CF2-6B98-9A7C-F8A7E30667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F1CE4F1-1A4F-FD86-1869-CC3EC1103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9020B9-BF42-4145-BBD9-8494FA393FA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6344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6838986-70F3-16BF-8585-17343BC6C7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A0356A8-B494-400C-8DA5-2BDA45A14236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8CD9698-FEFB-C2CF-8FA8-2FAB64A13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56D0B8-5852-D700-D509-30226EBB6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CD1A90-8718-44E9-B051-26104037FCD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936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DB77D18-8C5E-C2F3-773F-4A7E0B345D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9B2606-C55D-4AF4-9748-E7AE09298048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E8A2C2E-C352-9727-A345-3A9D1701E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66E7E72-4A62-3626-C8DB-A3948344F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7A1206-ADAC-40FA-A963-FB3CCFE5B8D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45393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B669F2B-B95D-1D49-E319-1B41543E16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B80B79-99FD-4B44-B71F-2DBE2B625D9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DB342B1-5CDA-9129-8355-78E5217A1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94127BF-52D7-F6E3-F047-1EF27B231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24E60B-F87E-4DB1-A2C1-551DC17B4FD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61599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DE6A3CE-A266-0A0E-F5A3-3EFA34F37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33292B-FB20-4DB3-8660-9D7D689D4EA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9B5735F8-4BF9-F031-C781-E8F03794C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BF155B5-21C7-FF26-9130-A1812590B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ACB93F-6493-425D-8B1E-0640B8E05D7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08585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BE4C4BD-DA2C-3CFC-4855-FE8B491F9CC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10786E0-9CBA-6D10-8B92-185F1717CF5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EE5644-EA27-FD79-1D6D-8887905B79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08A2062-C488-4643-9B71-C1391E2E0E25}" type="datetimeFigureOut">
              <a:rPr lang="en-US" altLang="ko-KR"/>
              <a:pPr/>
              <a:t>10/9/2024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CBC774-3EB6-0F2A-04E1-D62CA9C6C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61FB4-44D2-791C-2ABB-EC3B07594B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C9957602-B0F4-4881-9932-5ED4B6F1F909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3DA4966E-1860-DAAA-489D-BE4BBE6A3DE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535BF53D-B8BD-47E9-8149-0E3AA8697EEF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3AFCFFFB-9500-9311-09DF-267E9264C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721E6AB7-1971-1CA0-4A55-7E0717278E1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A41B62F-EF5D-C0C7-B94D-7AF7E8641A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D6D77BA8-D970-3403-3F63-8A87B78F53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CBF86A7-28AA-726E-6F10-D681B64FCA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885145A-C8C7-598D-23B0-0CDC1D3DCC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7D847CA-98E2-1CB2-C9BA-B0EAC37647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57EC9DDE-1CF3-DB91-8C13-F2CF0737278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C2AF5C5F-04D6-D2BA-8FE1-A30B9A6E0AA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893152E3-1FA0-7EC7-90AE-2B8AD3761C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A590A1CE-5F60-6AE1-39D2-69C14EE01CE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870069AB-F1C9-B958-14C6-D46BAE1289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36860333-62D4-6111-ACE0-8EEF95D340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D58F300C-36B8-91AE-231C-8DBCBEBD7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868E8C1-81BA-6092-758A-D6A73E65568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C01319A-FAFC-51FB-C71B-29C89C94E3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7BCEC5B4-9ADC-9EDF-4381-BCA324B9C5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28DB7BB5-6B7A-A043-BF61-96DAD80B3FE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81222B9-B666-2858-2A86-07D049A947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A7C9D19-871D-B470-52D5-5264E73114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9B486CD2-D570-4AF0-D315-85547876F8E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35EF59A-9306-0034-843E-58707EF576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1461D08-2575-2BB6-628F-A467403F7E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6751F864-B3FF-5A8E-90AD-9AE534A8D73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A9119F50-928D-F553-27C8-4D63EEEC21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E6D53C6-CD1A-EA85-3DA0-FBCF5B7069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5B5E9548-F1D4-3A3F-1415-4EF416316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83DCD0B-CF57-6187-4D66-C58350BD740F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E3D6E32-406D-01C9-492C-059EA8789C6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177D85A-F45D-DF3D-6B62-3BE19C7D01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9E4F1B7D-48A8-778D-DDAF-8126CC9FE89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F0E8AAC-7458-5312-7CB8-9439648482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B72894C0-4EC3-46E9-BA84-91C85D13E7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BABAFD90-0130-E6E4-07AE-EB66CD16FE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912559A0-03A5-0EBF-9429-F1BB420A5F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45EAD1A-E42C-BE52-E851-9E9D251B1D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E611D3D5-9AA4-5661-98D4-6F08831C91E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83119620-1079-EC3C-E60A-81D2A358416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948F65A-DB2E-B791-3868-D8CA537587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6B080A88-93C7-A748-8FDE-14EF2DB0B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73EB4F02-DFCE-967B-C1AD-BF3FBDF5017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293373C-EA04-8754-9C87-5F0B728E2F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F407676C-DB65-4650-F8A1-8A0D1C926F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F00FD750-34FE-383D-E730-B5C888AF048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67E5E52-6FF6-33CD-C9B5-1681582EC1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F791C1A7-E635-6CC1-97B0-208ECA59D9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DD430626-7460-1120-6073-7A71C8C60F7E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68A6FBC-E3C3-5132-E663-7BAA3D6E73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C2068DDB-81F4-CAFC-6899-D5C9D5E128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501572A2-D28F-C62B-0809-500DBD791CC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43C71892-5894-FF5A-0949-3296609AAD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B362D007-A90E-FB69-4021-9B651B25AA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C2DA165-C0E2-04A7-D6D3-F96BAC0742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657E431C-BF02-63E5-D25D-3AEE263AE5E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96830C8D-3A68-2317-DA3F-2FE49431F26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7CA8B16-58D2-5894-4D9E-C7B667D846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6950F2B9-9826-EFC9-4A8D-0FCF76CF4C6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F8605644-931C-F26E-E3AB-C0471A12F3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2B20096-926F-5B6F-C454-A086FB866D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DF5B4F05-6C19-EE75-4E30-5938C8CF25F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37A8A6C5-E1FB-FD98-3D64-E2C61C2487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4BC2357-D38F-D6B9-A96B-2230C9105B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BE76F23B-290F-4503-ED94-8A84BD562C04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C8530C0E-7899-87D9-1AA7-C1CBDC2CE9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D140B08-632B-0BF7-1B06-645631EC1B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87446909-E009-E1E5-EEE4-E085D7C61E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A0EA5FE2-5F61-762F-7557-96E507CF640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EDBA9CC-6B96-21E0-EB49-34A11E1720E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40621C57-B097-5E10-F3E2-B6C1AEB58C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97610767-E8E5-A7C8-74E6-763772C24BE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CCE861F-F8CF-8EAA-3906-DF93C9E714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957825D3-1EC5-9D91-D075-95755B904C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571F392F-A43D-C5E0-AD52-53BDF3EBCF6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B69CB6F-2F2D-D7FC-4F06-4F9B239C45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22F41DC-D5AE-9A6B-7997-D3B979C138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4D2B60CC-31E8-BFFE-45A3-B0A62B35E04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DACAD14F-EDB0-22D3-0573-A13A8BA3A4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41D4606D-6CE9-C59F-D596-8839EECA45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3B525399-B0B4-433B-E40E-504398861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FBA1C95A-4BBF-E596-386E-AAA42BBDDB5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0379B5F2-7ABE-2D28-4F9E-A05567E788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CA629D96-C987-13BE-FAF7-A2CA1FC55D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07E27883-59F3-7D8A-CEF8-DB01860A005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998DCE7E-19DD-A4AC-0410-1CDC748A6D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3F34078-4BBB-DB06-86E3-1F9B56EAC0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0EDDE6DB-E7E6-4401-E9BD-F09128D8E45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F986D31-84AF-0B0D-DF3F-4621E95E31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8E56EEE-6E39-EA53-8EB5-4BFFCBB6DD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3DF76AC6-35C4-3B8C-D3FC-B97E45730C1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B45D317C-4485-2DB7-75E5-AA56964FCF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C8276337-5B4C-A94A-BAD2-518C3E427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EDA01D80-5E27-B250-9497-649B5038AD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C551469B-5B58-A10E-16D7-106F771D9F2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C9B8427-5ED2-29E0-A0DB-8C9BB07959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7886E3D-7075-D640-2C7D-744DC37A61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B8534735-7E2C-A75D-04B5-454D5398AFC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7E3A19B-CA16-FF65-C59C-ED0D06B79A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C15F33A-B043-6A0B-EA2D-6A8E8472B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DD592148-94CB-E062-7C83-7029E3B03FE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16702417-D562-3BE4-83C0-CD1F73CD69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FD6B53A-BA86-502B-7A04-E5B6C809F4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6B4D3D30-F626-F7EB-0388-7AF7BC99034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2AD04E48-E830-EA78-8D13-30DA861E2E5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E331401-FC0D-1611-1900-3AECCCAB17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2008-11-27T15:04:55Z</dcterms:created>
  <dcterms:modified xsi:type="dcterms:W3CDTF">2024-10-09T00:40:18Z</dcterms:modified>
</cp:coreProperties>
</file>