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21" r:id="rId3"/>
    <p:sldId id="1422" r:id="rId4"/>
    <p:sldId id="1423" r:id="rId5"/>
    <p:sldId id="1424" r:id="rId6"/>
    <p:sldId id="1425" r:id="rId7"/>
    <p:sldId id="1426" r:id="rId8"/>
    <p:sldId id="1427" r:id="rId9"/>
    <p:sldId id="1428" r:id="rId10"/>
    <p:sldId id="1429" r:id="rId11"/>
    <p:sldId id="1430" r:id="rId12"/>
    <p:sldId id="1431" r:id="rId13"/>
    <p:sldId id="1432" r:id="rId14"/>
    <p:sldId id="1433" r:id="rId15"/>
    <p:sldId id="1434" r:id="rId16"/>
    <p:sldId id="1435" r:id="rId17"/>
    <p:sldId id="1436" r:id="rId18"/>
    <p:sldId id="1437" r:id="rId19"/>
    <p:sldId id="1438" r:id="rId20"/>
    <p:sldId id="1439" r:id="rId21"/>
    <p:sldId id="144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499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91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42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405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91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9513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6519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12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259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1657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041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830741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03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주의 판단력을 왕에게 주시고 주의 공의를 왕의 아들에게 주소서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2534899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섬의 왕들이 조공을 바치며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시바 왕들이 예물을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드리리로다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631163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왕이 그의 앞에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부복하며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민족이 다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섬기리로다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2897965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궁핍한 자가 부르짖을 때에 건지며 도움이 없는 가난한 자도 건지며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4090929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가난한 자와 궁핍한 자를 불쌍히 여기며 궁핍한 자의 생명을 구원하며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214641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생명을 압박과 강포에서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피가 그의 눈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존귀히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2396462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생존하여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금을 그에게 드리며 사람들이 그를 위하여 항상 기도하고 종일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647984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산 꼭대기의 땅에도 곡식이 풍성하고 그것의 열매가 레바논 같이 흔들리며 성에 있는 자가 땅의 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왕성하리로다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1207397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이름이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영구함이여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이름이 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장구하리로다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그로 말미암아 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민족이 다 그를 복되다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1563308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홀로 기이한 일들을 행하시는 여호와 하나님 곧 이스라엘의 하나님을 찬송하며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1537282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영화로운 이름을 영원히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땅에 그의 영광이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충만할지어다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12210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주의 백성을 공의로 재판하며 주의 가난한 자를 정의로 재판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1)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7193616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다윗의 기도가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끝나니라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283278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공의로 말미암아 산들이 백성에게 평강을 주며 작은 산들도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27910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가난한 백성의 억울함을 풀어 주며 궁핍한 자의 자손을 구원하며 압박하는 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꺾으리로다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96340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해가 있을 동안에도 주를 두려워하며 달이 있을 동안에도 대대로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1210442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벤 풀 위에 내리는 비 같이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땅을 적시는 소낙비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035614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날에 의인이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흥왕하여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평강의 풍성함이 달이 다할 때까지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2125697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바다에서부터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바다까지와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강에서부터 땅 끝까지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다스리리니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642360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광야에 사는 자는 그 앞에 굽히며 그의 원수들은 티끌을 핥을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311725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288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2024-01-21T09:04:55Z</dcterms:modified>
</cp:coreProperties>
</file>