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1" r:id="rId3"/>
    <p:sldId id="258" r:id="rId4"/>
    <p:sldId id="288" r:id="rId5"/>
    <p:sldId id="257" r:id="rId6"/>
    <p:sldId id="289" r:id="rId7"/>
    <p:sldId id="276" r:id="rId8"/>
    <p:sldId id="277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5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HvFeJDhPGvRz9aWgXKTRJQ==" hashData="6xprGxEXi2bYQhgrdKTGvu9vswBMdtAQGyYceux+NnVZzpBlUpuaEA/OElnX2nYAVvtwRvFtcYBUl+TgZxAWmA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BE5"/>
    <a:srgbClr val="A781B2"/>
    <a:srgbClr val="7EB65B"/>
    <a:srgbClr val="52B1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3" d="100"/>
          <a:sy n="63" d="100"/>
        </p:scale>
        <p:origin x="24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A8473-F93B-41E3-A2EB-DAA50150824F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7D57B0-9BDE-4C8F-84AA-C91AF916D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363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" name="Google Shape;2129;ge11e2dc3e0_0_20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0" name="Google Shape;2130;ge11e2dc3e0_0_20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8" name="Google Shape;4418;gbaadae9fde_2_2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19" name="Google Shape;4419;gbaadae9fde_2_2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" name="Google Shape;4648;gbaadae9fde_2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49" name="Google Shape;4649;gbaadae9fde_2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1348C-3C42-338B-E406-3FE9A665DE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456797-02E4-CD5E-2C0D-4274CBFE88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6F1240-17A5-6BD1-8D9B-5018788DE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1665B-DFA8-47F7-9AE8-9AA9655A4CDE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C7F8B2-46EA-EE71-81B2-3245E359B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F76909-4211-9DBE-289E-ED3BF44CB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EEAC9-4E63-4A21-B9D8-91089BA22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47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6F646-FEC4-044E-56B9-908050C79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159AF8-1DE2-E514-804E-D0B3698829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856124-88B1-4118-63DB-00559DD11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1665B-DFA8-47F7-9AE8-9AA9655A4CDE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E3AEBD-E80C-CDB1-2AE5-4AC7B3D30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357A4D-7AA6-A3E9-0112-1D6355A85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EEAC9-4E63-4A21-B9D8-91089BA22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264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BF1BC7-9747-2FA4-C8EE-BA45F30B41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E27576-7FDB-7174-EC11-006FF0DD35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443457-A7A4-757B-9A25-EBD817E96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1665B-DFA8-47F7-9AE8-9AA9655A4CDE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72C0BF-ADB9-C490-12FF-5896976DB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8B36F5-150C-70D9-47BB-3345B0446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EEAC9-4E63-4A21-B9D8-91089BA22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250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5E705-2F0F-AF82-9ED7-BA669821C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436C80-2792-430A-2A82-BCAC0E8D7C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038C67-1A6D-9739-AD6B-313010313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1665B-DFA8-47F7-9AE8-9AA9655A4CDE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E97F28-3279-725B-B66C-0796183FC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3EFF9E-688D-4EC1-6D7F-3C33C22CE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EEAC9-4E63-4A21-B9D8-91089BA22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69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70B6E-E69F-909B-34AC-C64B6E075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6A82A5-7047-A7CE-36E5-29335A6225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D1159B-C65F-473E-8A3D-ADC2CFBC1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1665B-DFA8-47F7-9AE8-9AA9655A4CDE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5AA7D7-F9E6-30A2-5835-2A4B8CC4C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79FBB8-0134-B9D2-D3CB-3EAF0751F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EEAC9-4E63-4A21-B9D8-91089BA22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79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71D78-23F2-CE0A-EAB6-8837166E6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05A0C0-4C9E-15A3-BA3C-437516E2D1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D2C872-63BF-E11D-CCFA-0E9C363200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53AC09-DF94-33CC-9CE1-2040591E7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1665B-DFA8-47F7-9AE8-9AA9655A4CDE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BAB73C-CDA2-FF81-BEA1-333652774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E3B6CC-E7F0-2B3E-B07F-1188A38CD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EEAC9-4E63-4A21-B9D8-91089BA22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763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1BC235-EC72-BB45-4AD6-2027B59DE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F38E09-E956-FE91-96C4-1C5F4ED84C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09DBD5-95DE-D48D-C60D-19E88CE6FC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89782E-F390-412F-54F3-82929E7F57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334226-F3A1-075D-671B-2183B61FA0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623B309-8C3B-81E3-3F33-5D2D6F672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1665B-DFA8-47F7-9AE8-9AA9655A4CDE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141C5C-AD0D-4DFB-699D-45AE65F0F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CA708F-D75B-E90F-844B-9CDA0F9E4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EEAC9-4E63-4A21-B9D8-91089BA22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979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8CF6B-8F99-C5B4-A66E-14F6F8B6D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D03C99-56C7-7568-C928-4D5E73174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1665B-DFA8-47F7-9AE8-9AA9655A4CDE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AA042C-F2AD-4496-30DE-077F9B62A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60E357-8060-574E-B107-9708012CB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EEAC9-4E63-4A21-B9D8-91089BA22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575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8A26BB-924B-D536-646F-3AB9EA562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1665B-DFA8-47F7-9AE8-9AA9655A4CDE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66CD9E-FC0B-212F-00E6-A0C7C001F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DBB6F1-70AE-1CFE-E317-6B0F7D306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EEAC9-4E63-4A21-B9D8-91089BA22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202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407DAF-1B9C-7CEA-28E7-23CB99E50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AFF03C-DBAE-A4CD-7FFE-32F6EC9718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D7F6E1-8384-83B2-29AA-F4AB359C1F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B3C2EF-EC86-594D-D7AF-FA617787A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1665B-DFA8-47F7-9AE8-9AA9655A4CDE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DF6448-24D6-7C52-6B12-3762646BE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EA0D53-9BFA-8C4F-E889-9F07E3843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EEAC9-4E63-4A21-B9D8-91089BA22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462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2273C4-1BC6-BE31-4C44-ACCF9687C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BD8FAE-DF9A-CCE7-FACD-036E3FCA0F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23EBC4-889B-1FAE-AC03-49FBE49FC2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0E8AD5-F10F-E62B-CDA9-4B0CFDB21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1665B-DFA8-47F7-9AE8-9AA9655A4CDE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8345D3-7656-22D1-D414-867628C6A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6DD9B9-A671-C3BC-01A7-7A4044DC4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EEAC9-4E63-4A21-B9D8-91089BA22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547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95B20A-E564-78B9-5B20-816BBEFF9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E9F671-3718-E94D-9C17-E7E8A56243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0C7B42-9AC8-1BA7-0A38-A160FD39F0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1665B-DFA8-47F7-9AE8-9AA9655A4CDE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513B8A-FB54-C864-993F-BF5CC3E453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078F22-A006-D43D-63AB-B801E1F9DC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EEAC9-4E63-4A21-B9D8-91089BA22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124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arbfonts.com/font_files/new/FFHekaya-Light.otf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6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6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B5F5E7D7-75A9-896D-1815-98F7755E6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0510FBB2-285A-2D29-CD7B-ED38C1B64C27}"/>
              </a:ext>
            </a:extLst>
          </p:cNvPr>
          <p:cNvSpPr txBox="1">
            <a:spLocks/>
          </p:cNvSpPr>
          <p:nvPr/>
        </p:nvSpPr>
        <p:spPr>
          <a:xfrm>
            <a:off x="1197643" y="6259107"/>
            <a:ext cx="3312734" cy="59889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OM" sz="2800" dirty="0">
                <a:solidFill>
                  <a:schemeClr val="accent2"/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إعداد: أ. ولاء المقبالية</a:t>
            </a:r>
            <a:endParaRPr lang="en-GB" sz="2800" dirty="0">
              <a:solidFill>
                <a:schemeClr val="accent2"/>
              </a:solidFill>
              <a:latin typeface="FF Hekaya Light" panose="00000A00000000000000" pitchFamily="50" charset="-78"/>
              <a:cs typeface="FF Hekaya Light" panose="00000A00000000000000" pitchFamily="50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71CA88-1344-47A6-8A7C-DD331B3E694C}"/>
              </a:ext>
            </a:extLst>
          </p:cNvPr>
          <p:cNvSpPr/>
          <p:nvPr/>
        </p:nvSpPr>
        <p:spPr>
          <a:xfrm>
            <a:off x="6685280" y="2141408"/>
            <a:ext cx="3182505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50000"/>
              </a:lnSpc>
              <a:spcAft>
                <a:spcPts val="800"/>
              </a:spcAft>
            </a:pPr>
            <a:r>
              <a:rPr lang="ar-OM" sz="2400" dirty="0">
                <a:solidFill>
                  <a:srgbClr val="7030A0"/>
                </a:solidFill>
                <a:effectLst/>
                <a:latin typeface="FF Hekaya Light" panose="00000A00000000000000" pitchFamily="50" charset="-78"/>
                <a:ea typeface="Calibri" panose="020F0502020204030204" pitchFamily="34" charset="0"/>
                <a:cs typeface="FF Hekaya Light" panose="00000A00000000000000" pitchFamily="50" charset="-78"/>
              </a:rPr>
              <a:t>المادة: أحياء</a:t>
            </a:r>
          </a:p>
          <a:p>
            <a:pPr algn="ctr" rtl="1">
              <a:lnSpc>
                <a:spcPct val="50000"/>
              </a:lnSpc>
              <a:spcAft>
                <a:spcPts val="800"/>
              </a:spcAft>
            </a:pPr>
            <a:r>
              <a:rPr lang="ar-OM" sz="2400" dirty="0">
                <a:solidFill>
                  <a:srgbClr val="7030A0"/>
                </a:solidFill>
                <a:latin typeface="FF Hekaya Light" panose="00000A00000000000000" pitchFamily="50" charset="-78"/>
                <a:ea typeface="Calibri" panose="020F0502020204030204" pitchFamily="34" charset="0"/>
                <a:cs typeface="FF Hekaya Light" panose="00000A00000000000000" pitchFamily="50" charset="-78"/>
              </a:rPr>
              <a:t>الصف: التاسع</a:t>
            </a:r>
          </a:p>
          <a:p>
            <a:pPr algn="ctr" rtl="1">
              <a:lnSpc>
                <a:spcPct val="50000"/>
              </a:lnSpc>
              <a:spcAft>
                <a:spcPts val="800"/>
              </a:spcAft>
            </a:pPr>
            <a:r>
              <a:rPr lang="ar-OM" sz="2400" dirty="0">
                <a:solidFill>
                  <a:srgbClr val="7030A0"/>
                </a:solidFill>
                <a:effectLst/>
                <a:latin typeface="FF Hekaya Light" panose="00000A00000000000000" pitchFamily="50" charset="-78"/>
                <a:ea typeface="Calibri" panose="020F0502020204030204" pitchFamily="34" charset="0"/>
                <a:cs typeface="FF Hekaya Light" panose="00000A00000000000000" pitchFamily="50" charset="-78"/>
              </a:rPr>
              <a:t>الفصل ال</a:t>
            </a:r>
            <a:r>
              <a:rPr lang="ar-OM" sz="2400" dirty="0">
                <a:solidFill>
                  <a:srgbClr val="7030A0"/>
                </a:solidFill>
                <a:latin typeface="FF Hekaya Light" panose="00000A00000000000000" pitchFamily="50" charset="-78"/>
                <a:ea typeface="Calibri" panose="020F0502020204030204" pitchFamily="34" charset="0"/>
                <a:cs typeface="FF Hekaya Light" panose="00000A00000000000000" pitchFamily="50" charset="-78"/>
              </a:rPr>
              <a:t>دراسي الاول</a:t>
            </a:r>
            <a:endParaRPr lang="en-GB" sz="2000" dirty="0">
              <a:solidFill>
                <a:srgbClr val="7030A0"/>
              </a:solidFill>
              <a:effectLst/>
              <a:latin typeface="FF Hekaya Light" panose="00000A00000000000000" pitchFamily="50" charset="-78"/>
              <a:ea typeface="Calibri" panose="020F0502020204030204" pitchFamily="34" charset="0"/>
              <a:cs typeface="FF Hekaya Light" panose="00000A00000000000000" pitchFamily="50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43CABA2-2B9A-C3BA-C15D-4A15E2F88625}"/>
              </a:ext>
            </a:extLst>
          </p:cNvPr>
          <p:cNvSpPr/>
          <p:nvPr/>
        </p:nvSpPr>
        <p:spPr>
          <a:xfrm>
            <a:off x="8330465" y="1193222"/>
            <a:ext cx="3325231" cy="715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ar-OM" sz="1600" dirty="0">
                <a:latin typeface="FF Hekaya Light" panose="00000A00000000000000" pitchFamily="50" charset="-78"/>
                <a:ea typeface="Calibri" panose="020F0502020204030204" pitchFamily="34" charset="0"/>
                <a:cs typeface="FF Hekaya Light" panose="00000A00000000000000" pitchFamily="50" charset="-78"/>
              </a:rPr>
              <a:t>المديرية العامة للتربية والتعليم بمحافظة مسقط</a:t>
            </a:r>
            <a:endParaRPr lang="en-GB" sz="1400" dirty="0">
              <a:effectLst/>
              <a:latin typeface="FF Hekaya Light" panose="00000A00000000000000" pitchFamily="50" charset="-78"/>
              <a:ea typeface="Calibri" panose="020F0502020204030204" pitchFamily="34" charset="0"/>
              <a:cs typeface="FF Hekaya Light" panose="00000A00000000000000" pitchFamily="50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ar-OM" sz="1600" dirty="0">
                <a:latin typeface="FF Hekaya Light" panose="00000A00000000000000" pitchFamily="50" charset="-78"/>
                <a:ea typeface="Calibri" panose="020F0502020204030204" pitchFamily="34" charset="0"/>
                <a:cs typeface="FF Hekaya Light" panose="00000A00000000000000" pitchFamily="50" charset="-78"/>
              </a:rPr>
              <a:t>مدرسة الشفاء بنت عوف للتعليم الأساسي (1-10)</a:t>
            </a:r>
            <a:endParaRPr lang="en-GB" sz="1400" dirty="0">
              <a:effectLst/>
              <a:latin typeface="FF Hekaya Light" panose="00000A00000000000000" pitchFamily="50" charset="-78"/>
              <a:ea typeface="Calibri" panose="020F0502020204030204" pitchFamily="34" charset="0"/>
              <a:cs typeface="FF Hekaya Light" panose="00000A00000000000000" pitchFamily="50" charset="-78"/>
            </a:endParaRPr>
          </a:p>
        </p:txBody>
      </p:sp>
      <p:pic>
        <p:nvPicPr>
          <p:cNvPr id="8" name="Picture 7" descr="A picture containing text, watch&#10;&#10;Description automatically generated">
            <a:extLst>
              <a:ext uri="{FF2B5EF4-FFF2-40B4-BE49-F238E27FC236}">
                <a16:creationId xmlns:a16="http://schemas.microsoft.com/office/drawing/2014/main" id="{A4DDD7D5-8897-FAF4-1610-48A70C5CFA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9270" y="-6058"/>
            <a:ext cx="2247255" cy="126408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B54952A-8FC0-CD5A-26A2-1AA07E484098}"/>
              </a:ext>
            </a:extLst>
          </p:cNvPr>
          <p:cNvSpPr txBox="1">
            <a:spLocks/>
          </p:cNvSpPr>
          <p:nvPr/>
        </p:nvSpPr>
        <p:spPr>
          <a:xfrm>
            <a:off x="1988464" y="-195815"/>
            <a:ext cx="4167041" cy="145383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ar-OM" sz="3200" dirty="0">
                <a:solidFill>
                  <a:schemeClr val="accent2">
                    <a:lumMod val="75000"/>
                  </a:schemeClr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الوحدة الثالثة: </a:t>
            </a:r>
          </a:p>
          <a:p>
            <a:pPr rtl="1"/>
            <a:r>
              <a:rPr lang="ar-OM" sz="3500" dirty="0">
                <a:solidFill>
                  <a:schemeClr val="accent2">
                    <a:lumMod val="75000"/>
                  </a:schemeClr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الجزيئات الحيوية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6D9B141-0284-51E5-8FAC-F9F9B02BE3AA}"/>
              </a:ext>
            </a:extLst>
          </p:cNvPr>
          <p:cNvSpPr/>
          <p:nvPr/>
        </p:nvSpPr>
        <p:spPr>
          <a:xfrm>
            <a:off x="121920" y="1758739"/>
            <a:ext cx="5709920" cy="2554545"/>
          </a:xfrm>
          <a:custGeom>
            <a:avLst/>
            <a:gdLst>
              <a:gd name="connsiteX0" fmla="*/ 0 w 5709920"/>
              <a:gd name="connsiteY0" fmla="*/ 0 h 2554545"/>
              <a:gd name="connsiteX1" fmla="*/ 399694 w 5709920"/>
              <a:gd name="connsiteY1" fmla="*/ 0 h 2554545"/>
              <a:gd name="connsiteX2" fmla="*/ 970686 w 5709920"/>
              <a:gd name="connsiteY2" fmla="*/ 0 h 2554545"/>
              <a:gd name="connsiteX3" fmla="*/ 1484579 w 5709920"/>
              <a:gd name="connsiteY3" fmla="*/ 0 h 2554545"/>
              <a:gd name="connsiteX4" fmla="*/ 2112670 w 5709920"/>
              <a:gd name="connsiteY4" fmla="*/ 0 h 2554545"/>
              <a:gd name="connsiteX5" fmla="*/ 2626563 w 5709920"/>
              <a:gd name="connsiteY5" fmla="*/ 0 h 2554545"/>
              <a:gd name="connsiteX6" fmla="*/ 3140456 w 5709920"/>
              <a:gd name="connsiteY6" fmla="*/ 0 h 2554545"/>
              <a:gd name="connsiteX7" fmla="*/ 3768547 w 5709920"/>
              <a:gd name="connsiteY7" fmla="*/ 0 h 2554545"/>
              <a:gd name="connsiteX8" fmla="*/ 4168242 w 5709920"/>
              <a:gd name="connsiteY8" fmla="*/ 0 h 2554545"/>
              <a:gd name="connsiteX9" fmla="*/ 4853432 w 5709920"/>
              <a:gd name="connsiteY9" fmla="*/ 0 h 2554545"/>
              <a:gd name="connsiteX10" fmla="*/ 5709920 w 5709920"/>
              <a:gd name="connsiteY10" fmla="*/ 0 h 2554545"/>
              <a:gd name="connsiteX11" fmla="*/ 5709920 w 5709920"/>
              <a:gd name="connsiteY11" fmla="*/ 510909 h 2554545"/>
              <a:gd name="connsiteX12" fmla="*/ 5709920 w 5709920"/>
              <a:gd name="connsiteY12" fmla="*/ 996273 h 2554545"/>
              <a:gd name="connsiteX13" fmla="*/ 5709920 w 5709920"/>
              <a:gd name="connsiteY13" fmla="*/ 1481636 h 2554545"/>
              <a:gd name="connsiteX14" fmla="*/ 5709920 w 5709920"/>
              <a:gd name="connsiteY14" fmla="*/ 1967000 h 2554545"/>
              <a:gd name="connsiteX15" fmla="*/ 5709920 w 5709920"/>
              <a:gd name="connsiteY15" fmla="*/ 2554545 h 2554545"/>
              <a:gd name="connsiteX16" fmla="*/ 5138928 w 5709920"/>
              <a:gd name="connsiteY16" fmla="*/ 2554545 h 2554545"/>
              <a:gd name="connsiteX17" fmla="*/ 4567936 w 5709920"/>
              <a:gd name="connsiteY17" fmla="*/ 2554545 h 2554545"/>
              <a:gd name="connsiteX18" fmla="*/ 3939845 w 5709920"/>
              <a:gd name="connsiteY18" fmla="*/ 2554545 h 2554545"/>
              <a:gd name="connsiteX19" fmla="*/ 3483051 w 5709920"/>
              <a:gd name="connsiteY19" fmla="*/ 2554545 h 2554545"/>
              <a:gd name="connsiteX20" fmla="*/ 2854960 w 5709920"/>
              <a:gd name="connsiteY20" fmla="*/ 2554545 h 2554545"/>
              <a:gd name="connsiteX21" fmla="*/ 2283968 w 5709920"/>
              <a:gd name="connsiteY21" fmla="*/ 2554545 h 2554545"/>
              <a:gd name="connsiteX22" fmla="*/ 1655877 w 5709920"/>
              <a:gd name="connsiteY22" fmla="*/ 2554545 h 2554545"/>
              <a:gd name="connsiteX23" fmla="*/ 970686 w 5709920"/>
              <a:gd name="connsiteY23" fmla="*/ 2554545 h 2554545"/>
              <a:gd name="connsiteX24" fmla="*/ 513893 w 5709920"/>
              <a:gd name="connsiteY24" fmla="*/ 2554545 h 2554545"/>
              <a:gd name="connsiteX25" fmla="*/ 0 w 5709920"/>
              <a:gd name="connsiteY25" fmla="*/ 2554545 h 2554545"/>
              <a:gd name="connsiteX26" fmla="*/ 0 w 5709920"/>
              <a:gd name="connsiteY26" fmla="*/ 2043636 h 2554545"/>
              <a:gd name="connsiteX27" fmla="*/ 0 w 5709920"/>
              <a:gd name="connsiteY27" fmla="*/ 1558272 h 2554545"/>
              <a:gd name="connsiteX28" fmla="*/ 0 w 5709920"/>
              <a:gd name="connsiteY28" fmla="*/ 1124000 h 2554545"/>
              <a:gd name="connsiteX29" fmla="*/ 0 w 5709920"/>
              <a:gd name="connsiteY29" fmla="*/ 689727 h 2554545"/>
              <a:gd name="connsiteX30" fmla="*/ 0 w 5709920"/>
              <a:gd name="connsiteY30" fmla="*/ 0 h 2554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709920" h="2554545" fill="none" extrusionOk="0">
                <a:moveTo>
                  <a:pt x="0" y="0"/>
                </a:moveTo>
                <a:cubicBezTo>
                  <a:pt x="144303" y="-18656"/>
                  <a:pt x="280781" y="37240"/>
                  <a:pt x="399694" y="0"/>
                </a:cubicBezTo>
                <a:cubicBezTo>
                  <a:pt x="518607" y="-37240"/>
                  <a:pt x="732963" y="36728"/>
                  <a:pt x="970686" y="0"/>
                </a:cubicBezTo>
                <a:cubicBezTo>
                  <a:pt x="1208409" y="-36728"/>
                  <a:pt x="1318418" y="37711"/>
                  <a:pt x="1484579" y="0"/>
                </a:cubicBezTo>
                <a:cubicBezTo>
                  <a:pt x="1650740" y="-37711"/>
                  <a:pt x="1857245" y="43359"/>
                  <a:pt x="2112670" y="0"/>
                </a:cubicBezTo>
                <a:cubicBezTo>
                  <a:pt x="2368095" y="-43359"/>
                  <a:pt x="2428588" y="28600"/>
                  <a:pt x="2626563" y="0"/>
                </a:cubicBezTo>
                <a:cubicBezTo>
                  <a:pt x="2824538" y="-28600"/>
                  <a:pt x="2884660" y="60577"/>
                  <a:pt x="3140456" y="0"/>
                </a:cubicBezTo>
                <a:cubicBezTo>
                  <a:pt x="3396252" y="-60577"/>
                  <a:pt x="3549985" y="50177"/>
                  <a:pt x="3768547" y="0"/>
                </a:cubicBezTo>
                <a:cubicBezTo>
                  <a:pt x="3987109" y="-50177"/>
                  <a:pt x="4019293" y="29628"/>
                  <a:pt x="4168242" y="0"/>
                </a:cubicBezTo>
                <a:cubicBezTo>
                  <a:pt x="4317192" y="-29628"/>
                  <a:pt x="4570730" y="60040"/>
                  <a:pt x="4853432" y="0"/>
                </a:cubicBezTo>
                <a:cubicBezTo>
                  <a:pt x="5136134" y="-60040"/>
                  <a:pt x="5365804" y="71524"/>
                  <a:pt x="5709920" y="0"/>
                </a:cubicBezTo>
                <a:cubicBezTo>
                  <a:pt x="5712356" y="247397"/>
                  <a:pt x="5709135" y="297851"/>
                  <a:pt x="5709920" y="510909"/>
                </a:cubicBezTo>
                <a:cubicBezTo>
                  <a:pt x="5710705" y="723967"/>
                  <a:pt x="5666345" y="800551"/>
                  <a:pt x="5709920" y="996273"/>
                </a:cubicBezTo>
                <a:cubicBezTo>
                  <a:pt x="5753495" y="1191995"/>
                  <a:pt x="5680889" y="1343919"/>
                  <a:pt x="5709920" y="1481636"/>
                </a:cubicBezTo>
                <a:cubicBezTo>
                  <a:pt x="5738951" y="1619353"/>
                  <a:pt x="5680135" y="1801212"/>
                  <a:pt x="5709920" y="1967000"/>
                </a:cubicBezTo>
                <a:cubicBezTo>
                  <a:pt x="5739705" y="2132788"/>
                  <a:pt x="5648899" y="2398799"/>
                  <a:pt x="5709920" y="2554545"/>
                </a:cubicBezTo>
                <a:cubicBezTo>
                  <a:pt x="5424805" y="2573841"/>
                  <a:pt x="5266960" y="2506637"/>
                  <a:pt x="5138928" y="2554545"/>
                </a:cubicBezTo>
                <a:cubicBezTo>
                  <a:pt x="5010896" y="2602453"/>
                  <a:pt x="4803991" y="2505887"/>
                  <a:pt x="4567936" y="2554545"/>
                </a:cubicBezTo>
                <a:cubicBezTo>
                  <a:pt x="4331881" y="2603203"/>
                  <a:pt x="4201725" y="2500375"/>
                  <a:pt x="3939845" y="2554545"/>
                </a:cubicBezTo>
                <a:cubicBezTo>
                  <a:pt x="3677965" y="2608715"/>
                  <a:pt x="3663039" y="2528283"/>
                  <a:pt x="3483051" y="2554545"/>
                </a:cubicBezTo>
                <a:cubicBezTo>
                  <a:pt x="3303063" y="2580807"/>
                  <a:pt x="3105749" y="2515252"/>
                  <a:pt x="2854960" y="2554545"/>
                </a:cubicBezTo>
                <a:cubicBezTo>
                  <a:pt x="2604171" y="2593838"/>
                  <a:pt x="2401597" y="2550986"/>
                  <a:pt x="2283968" y="2554545"/>
                </a:cubicBezTo>
                <a:cubicBezTo>
                  <a:pt x="2166339" y="2558104"/>
                  <a:pt x="1935876" y="2497214"/>
                  <a:pt x="1655877" y="2554545"/>
                </a:cubicBezTo>
                <a:cubicBezTo>
                  <a:pt x="1375878" y="2611876"/>
                  <a:pt x="1243490" y="2486910"/>
                  <a:pt x="970686" y="2554545"/>
                </a:cubicBezTo>
                <a:cubicBezTo>
                  <a:pt x="697882" y="2622180"/>
                  <a:pt x="664127" y="2541489"/>
                  <a:pt x="513893" y="2554545"/>
                </a:cubicBezTo>
                <a:cubicBezTo>
                  <a:pt x="363659" y="2567601"/>
                  <a:pt x="104916" y="2505916"/>
                  <a:pt x="0" y="2554545"/>
                </a:cubicBezTo>
                <a:cubicBezTo>
                  <a:pt x="-20465" y="2340800"/>
                  <a:pt x="13680" y="2185717"/>
                  <a:pt x="0" y="2043636"/>
                </a:cubicBezTo>
                <a:cubicBezTo>
                  <a:pt x="-13680" y="1901555"/>
                  <a:pt x="13288" y="1788016"/>
                  <a:pt x="0" y="1558272"/>
                </a:cubicBezTo>
                <a:cubicBezTo>
                  <a:pt x="-13288" y="1328528"/>
                  <a:pt x="21016" y="1232039"/>
                  <a:pt x="0" y="1124000"/>
                </a:cubicBezTo>
                <a:cubicBezTo>
                  <a:pt x="-21016" y="1015961"/>
                  <a:pt x="10659" y="782767"/>
                  <a:pt x="0" y="689727"/>
                </a:cubicBezTo>
                <a:cubicBezTo>
                  <a:pt x="-10659" y="596687"/>
                  <a:pt x="20040" y="150065"/>
                  <a:pt x="0" y="0"/>
                </a:cubicBezTo>
                <a:close/>
              </a:path>
              <a:path w="5709920" h="2554545" stroke="0" extrusionOk="0">
                <a:moveTo>
                  <a:pt x="0" y="0"/>
                </a:moveTo>
                <a:cubicBezTo>
                  <a:pt x="198670" y="-9875"/>
                  <a:pt x="354130" y="33254"/>
                  <a:pt x="456794" y="0"/>
                </a:cubicBezTo>
                <a:cubicBezTo>
                  <a:pt x="559458" y="-33254"/>
                  <a:pt x="973507" y="53649"/>
                  <a:pt x="1141984" y="0"/>
                </a:cubicBezTo>
                <a:cubicBezTo>
                  <a:pt x="1310461" y="-53649"/>
                  <a:pt x="1504206" y="51178"/>
                  <a:pt x="1598778" y="0"/>
                </a:cubicBezTo>
                <a:cubicBezTo>
                  <a:pt x="1693350" y="-51178"/>
                  <a:pt x="2033904" y="9909"/>
                  <a:pt x="2283968" y="0"/>
                </a:cubicBezTo>
                <a:cubicBezTo>
                  <a:pt x="2534032" y="-9909"/>
                  <a:pt x="2614040" y="5380"/>
                  <a:pt x="2740762" y="0"/>
                </a:cubicBezTo>
                <a:cubicBezTo>
                  <a:pt x="2867484" y="-5380"/>
                  <a:pt x="3179229" y="19644"/>
                  <a:pt x="3311754" y="0"/>
                </a:cubicBezTo>
                <a:cubicBezTo>
                  <a:pt x="3444279" y="-19644"/>
                  <a:pt x="3588282" y="23609"/>
                  <a:pt x="3711448" y="0"/>
                </a:cubicBezTo>
                <a:cubicBezTo>
                  <a:pt x="3834614" y="-23609"/>
                  <a:pt x="4134911" y="15120"/>
                  <a:pt x="4339539" y="0"/>
                </a:cubicBezTo>
                <a:cubicBezTo>
                  <a:pt x="4544167" y="-15120"/>
                  <a:pt x="4591057" y="23106"/>
                  <a:pt x="4739234" y="0"/>
                </a:cubicBezTo>
                <a:cubicBezTo>
                  <a:pt x="4887411" y="-23106"/>
                  <a:pt x="5436660" y="34609"/>
                  <a:pt x="5709920" y="0"/>
                </a:cubicBezTo>
                <a:cubicBezTo>
                  <a:pt x="5765567" y="215073"/>
                  <a:pt x="5662820" y="367426"/>
                  <a:pt x="5709920" y="510909"/>
                </a:cubicBezTo>
                <a:cubicBezTo>
                  <a:pt x="5757020" y="654392"/>
                  <a:pt x="5687481" y="870099"/>
                  <a:pt x="5709920" y="996273"/>
                </a:cubicBezTo>
                <a:cubicBezTo>
                  <a:pt x="5732359" y="1122447"/>
                  <a:pt x="5661815" y="1342886"/>
                  <a:pt x="5709920" y="1456091"/>
                </a:cubicBezTo>
                <a:cubicBezTo>
                  <a:pt x="5758025" y="1569296"/>
                  <a:pt x="5703145" y="1752338"/>
                  <a:pt x="5709920" y="2018091"/>
                </a:cubicBezTo>
                <a:cubicBezTo>
                  <a:pt x="5716695" y="2283844"/>
                  <a:pt x="5676130" y="2347126"/>
                  <a:pt x="5709920" y="2554545"/>
                </a:cubicBezTo>
                <a:cubicBezTo>
                  <a:pt x="5415636" y="2636284"/>
                  <a:pt x="5247114" y="2510428"/>
                  <a:pt x="5024730" y="2554545"/>
                </a:cubicBezTo>
                <a:cubicBezTo>
                  <a:pt x="4802346" y="2598662"/>
                  <a:pt x="4589995" y="2494652"/>
                  <a:pt x="4339539" y="2554545"/>
                </a:cubicBezTo>
                <a:cubicBezTo>
                  <a:pt x="4089083" y="2614438"/>
                  <a:pt x="3926583" y="2475133"/>
                  <a:pt x="3654349" y="2554545"/>
                </a:cubicBezTo>
                <a:cubicBezTo>
                  <a:pt x="3382115" y="2633957"/>
                  <a:pt x="3353646" y="2547849"/>
                  <a:pt x="3140456" y="2554545"/>
                </a:cubicBezTo>
                <a:cubicBezTo>
                  <a:pt x="2927266" y="2561241"/>
                  <a:pt x="2719128" y="2495731"/>
                  <a:pt x="2455266" y="2554545"/>
                </a:cubicBezTo>
                <a:cubicBezTo>
                  <a:pt x="2191404" y="2613359"/>
                  <a:pt x="2041374" y="2494837"/>
                  <a:pt x="1827174" y="2554545"/>
                </a:cubicBezTo>
                <a:cubicBezTo>
                  <a:pt x="1612974" y="2614253"/>
                  <a:pt x="1530918" y="2526197"/>
                  <a:pt x="1427480" y="2554545"/>
                </a:cubicBezTo>
                <a:cubicBezTo>
                  <a:pt x="1324042" y="2582893"/>
                  <a:pt x="1069580" y="2534612"/>
                  <a:pt x="913587" y="2554545"/>
                </a:cubicBezTo>
                <a:cubicBezTo>
                  <a:pt x="757594" y="2574478"/>
                  <a:pt x="222751" y="2446129"/>
                  <a:pt x="0" y="2554545"/>
                </a:cubicBezTo>
                <a:cubicBezTo>
                  <a:pt x="-35302" y="2444225"/>
                  <a:pt x="43420" y="2261516"/>
                  <a:pt x="0" y="2094727"/>
                </a:cubicBezTo>
                <a:cubicBezTo>
                  <a:pt x="-43420" y="1927938"/>
                  <a:pt x="14499" y="1760361"/>
                  <a:pt x="0" y="1634909"/>
                </a:cubicBezTo>
                <a:cubicBezTo>
                  <a:pt x="-14499" y="1509457"/>
                  <a:pt x="31572" y="1400472"/>
                  <a:pt x="0" y="1200636"/>
                </a:cubicBezTo>
                <a:cubicBezTo>
                  <a:pt x="-31572" y="1000800"/>
                  <a:pt x="49890" y="874733"/>
                  <a:pt x="0" y="664182"/>
                </a:cubicBezTo>
                <a:cubicBezTo>
                  <a:pt x="-49890" y="453631"/>
                  <a:pt x="33524" y="309427"/>
                  <a:pt x="0" y="0"/>
                </a:cubicBezTo>
                <a:close/>
              </a:path>
            </a:pathLst>
          </a:custGeom>
          <a:ln w="28575">
            <a:noFill/>
            <a:prstDash val="lgDash"/>
            <a:extLst>
              <a:ext uri="{C807C97D-BFC1-408E-A445-0C87EB9F89A2}">
                <ask:lineSketchStyleProps xmlns:ask="http://schemas.microsoft.com/office/drawing/2018/sketchyshapes" sd="2125998458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 rtl="1"/>
            <a:r>
              <a:rPr lang="en-US" sz="8000" b="1" dirty="0">
                <a:solidFill>
                  <a:srgbClr val="0070C0"/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4</a:t>
            </a:r>
            <a:r>
              <a:rPr lang="ar-OM" sz="8000" b="1" dirty="0">
                <a:solidFill>
                  <a:srgbClr val="0070C0"/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-3:</a:t>
            </a:r>
          </a:p>
          <a:p>
            <a:pPr algn="ctr" rtl="1"/>
            <a:r>
              <a:rPr lang="ar-OM" sz="8000" b="1" dirty="0">
                <a:solidFill>
                  <a:srgbClr val="0070C0"/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 البروتينات</a:t>
            </a:r>
          </a:p>
        </p:txBody>
      </p:sp>
    </p:spTree>
    <p:extLst>
      <p:ext uri="{BB962C8B-B14F-4D97-AF65-F5344CB8AC3E}">
        <p14:creationId xmlns:p14="http://schemas.microsoft.com/office/powerpoint/2010/main" val="4004815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AFDAA6-F1FD-B53C-D243-658B5BC454F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44641" y="-50801"/>
            <a:ext cx="5547360" cy="35454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76721B4-FECD-6ACA-2F94-A0D05509C16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31987" y="3798535"/>
            <a:ext cx="10528025" cy="2429545"/>
          </a:xfrm>
          <a:prstGeom prst="rect">
            <a:avLst/>
          </a:prstGeom>
        </p:spPr>
      </p:pic>
      <p:pic>
        <p:nvPicPr>
          <p:cNvPr id="6" name="Picture 5" descr="A picture containing light&#10;&#10;Description automatically generated">
            <a:extLst>
              <a:ext uri="{FF2B5EF4-FFF2-40B4-BE49-F238E27FC236}">
                <a16:creationId xmlns:a16="http://schemas.microsoft.com/office/drawing/2014/main" id="{EA5AA769-7980-63A2-6B10-8568E973BD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17"/>
          <a:stretch/>
        </p:blipFill>
        <p:spPr>
          <a:xfrm>
            <a:off x="0" y="0"/>
            <a:ext cx="24485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78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301F504-4F89-91A9-D0B6-9EC9E0FAA3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FC10F8D-AB02-3113-BB76-CAF2CAAE2D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7600" y="387882"/>
            <a:ext cx="8714257" cy="58753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6C6C6D-D6F7-0FED-4FDB-78E58B624FB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91126" y="4820909"/>
            <a:ext cx="10047832" cy="73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52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44724F7-026D-ACA9-C552-0FB6BFBE9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0BCB54D-E174-9F0C-CA25-33A6468F4B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2234" y="701040"/>
            <a:ext cx="9338720" cy="50901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0AA689-0827-DF36-8427-F2403C3C737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971926" y="2112004"/>
            <a:ext cx="7925264" cy="5499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24E0FC9-3C10-00FE-A066-FD514CC0AE07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42781" y="3850002"/>
            <a:ext cx="10017626" cy="75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51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B6AAF58-7CFA-14F1-FE61-F826D13A7F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D385F89-A5A1-C9F1-E7B0-37C367CCF2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059" y="772160"/>
            <a:ext cx="9180722" cy="508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224BE4-400A-3458-20FA-A605ABE4840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28240" y="1644644"/>
            <a:ext cx="7626449" cy="4250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77511A-12F4-0E6F-73EE-121E4815C62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129338" y="2942209"/>
            <a:ext cx="5925351" cy="4250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9418233-C136-F044-9BBC-3EA78A4BC5C0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64173" y="4700258"/>
            <a:ext cx="9422635" cy="775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01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D00A185-CAC0-DD94-7214-A5AE3A0B64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94B1DAF-B600-9525-26CF-F1AD25FDA6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4344" y="1110582"/>
            <a:ext cx="7163955" cy="1947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1E8F15-23B7-48A8-1FDF-15F90DA88D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4387"/>
          <a:stretch/>
        </p:blipFill>
        <p:spPr>
          <a:xfrm>
            <a:off x="4503541" y="3429000"/>
            <a:ext cx="6152508" cy="635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9E3F69-1BDF-6D26-158A-C0F8F4D22B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4167503"/>
            <a:ext cx="4234299" cy="19926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BF5B1BE-72A2-876E-C7C1-462EDE4558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189" y="4064000"/>
            <a:ext cx="4717605" cy="10071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217EA79-7BFD-642A-1137-14818F0F69E9}"/>
              </a:ext>
            </a:extLst>
          </p:cNvPr>
          <p:cNvSpPr txBox="1"/>
          <p:nvPr/>
        </p:nvSpPr>
        <p:spPr>
          <a:xfrm>
            <a:off x="5811520" y="2684780"/>
            <a:ext cx="4725328" cy="558800"/>
          </a:xfrm>
          <a:custGeom>
            <a:avLst/>
            <a:gdLst>
              <a:gd name="connsiteX0" fmla="*/ 0 w 4725328"/>
              <a:gd name="connsiteY0" fmla="*/ 0 h 558800"/>
              <a:gd name="connsiteX1" fmla="*/ 637919 w 4725328"/>
              <a:gd name="connsiteY1" fmla="*/ 0 h 558800"/>
              <a:gd name="connsiteX2" fmla="*/ 1181332 w 4725328"/>
              <a:gd name="connsiteY2" fmla="*/ 0 h 558800"/>
              <a:gd name="connsiteX3" fmla="*/ 1724745 w 4725328"/>
              <a:gd name="connsiteY3" fmla="*/ 0 h 558800"/>
              <a:gd name="connsiteX4" fmla="*/ 2268157 w 4725328"/>
              <a:gd name="connsiteY4" fmla="*/ 0 h 558800"/>
              <a:gd name="connsiteX5" fmla="*/ 2953330 w 4725328"/>
              <a:gd name="connsiteY5" fmla="*/ 0 h 558800"/>
              <a:gd name="connsiteX6" fmla="*/ 3496743 w 4725328"/>
              <a:gd name="connsiteY6" fmla="*/ 0 h 558800"/>
              <a:gd name="connsiteX7" fmla="*/ 3992902 w 4725328"/>
              <a:gd name="connsiteY7" fmla="*/ 0 h 558800"/>
              <a:gd name="connsiteX8" fmla="*/ 4725328 w 4725328"/>
              <a:gd name="connsiteY8" fmla="*/ 0 h 558800"/>
              <a:gd name="connsiteX9" fmla="*/ 4725328 w 4725328"/>
              <a:gd name="connsiteY9" fmla="*/ 558800 h 558800"/>
              <a:gd name="connsiteX10" fmla="*/ 4087409 w 4725328"/>
              <a:gd name="connsiteY10" fmla="*/ 558800 h 558800"/>
              <a:gd name="connsiteX11" fmla="*/ 3591249 w 4725328"/>
              <a:gd name="connsiteY11" fmla="*/ 558800 h 558800"/>
              <a:gd name="connsiteX12" fmla="*/ 2906077 w 4725328"/>
              <a:gd name="connsiteY12" fmla="*/ 558800 h 558800"/>
              <a:gd name="connsiteX13" fmla="*/ 2315411 w 4725328"/>
              <a:gd name="connsiteY13" fmla="*/ 558800 h 558800"/>
              <a:gd name="connsiteX14" fmla="*/ 1677491 w 4725328"/>
              <a:gd name="connsiteY14" fmla="*/ 558800 h 558800"/>
              <a:gd name="connsiteX15" fmla="*/ 1134079 w 4725328"/>
              <a:gd name="connsiteY15" fmla="*/ 558800 h 558800"/>
              <a:gd name="connsiteX16" fmla="*/ 0 w 4725328"/>
              <a:gd name="connsiteY16" fmla="*/ 558800 h 558800"/>
              <a:gd name="connsiteX17" fmla="*/ 0 w 4725328"/>
              <a:gd name="connsiteY17" fmla="*/ 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25328" h="558800" extrusionOk="0">
                <a:moveTo>
                  <a:pt x="0" y="0"/>
                </a:moveTo>
                <a:cubicBezTo>
                  <a:pt x="264884" y="-58765"/>
                  <a:pt x="328266" y="51499"/>
                  <a:pt x="637919" y="0"/>
                </a:cubicBezTo>
                <a:cubicBezTo>
                  <a:pt x="947572" y="-51499"/>
                  <a:pt x="1015522" y="28456"/>
                  <a:pt x="1181332" y="0"/>
                </a:cubicBezTo>
                <a:cubicBezTo>
                  <a:pt x="1347142" y="-28456"/>
                  <a:pt x="1575123" y="62850"/>
                  <a:pt x="1724745" y="0"/>
                </a:cubicBezTo>
                <a:cubicBezTo>
                  <a:pt x="1874367" y="-62850"/>
                  <a:pt x="2086397" y="21695"/>
                  <a:pt x="2268157" y="0"/>
                </a:cubicBezTo>
                <a:cubicBezTo>
                  <a:pt x="2449917" y="-21695"/>
                  <a:pt x="2718267" y="54398"/>
                  <a:pt x="2953330" y="0"/>
                </a:cubicBezTo>
                <a:cubicBezTo>
                  <a:pt x="3188393" y="-54398"/>
                  <a:pt x="3333990" y="19888"/>
                  <a:pt x="3496743" y="0"/>
                </a:cubicBezTo>
                <a:cubicBezTo>
                  <a:pt x="3659496" y="-19888"/>
                  <a:pt x="3769868" y="53971"/>
                  <a:pt x="3992902" y="0"/>
                </a:cubicBezTo>
                <a:cubicBezTo>
                  <a:pt x="4215936" y="-53971"/>
                  <a:pt x="4549595" y="62349"/>
                  <a:pt x="4725328" y="0"/>
                </a:cubicBezTo>
                <a:cubicBezTo>
                  <a:pt x="4769423" y="175600"/>
                  <a:pt x="4706987" y="292340"/>
                  <a:pt x="4725328" y="558800"/>
                </a:cubicBezTo>
                <a:cubicBezTo>
                  <a:pt x="4545658" y="596626"/>
                  <a:pt x="4301110" y="526053"/>
                  <a:pt x="4087409" y="558800"/>
                </a:cubicBezTo>
                <a:cubicBezTo>
                  <a:pt x="3873708" y="591547"/>
                  <a:pt x="3698337" y="511577"/>
                  <a:pt x="3591249" y="558800"/>
                </a:cubicBezTo>
                <a:cubicBezTo>
                  <a:pt x="3484161" y="606023"/>
                  <a:pt x="3098818" y="534121"/>
                  <a:pt x="2906077" y="558800"/>
                </a:cubicBezTo>
                <a:cubicBezTo>
                  <a:pt x="2713336" y="583479"/>
                  <a:pt x="2438605" y="531781"/>
                  <a:pt x="2315411" y="558800"/>
                </a:cubicBezTo>
                <a:cubicBezTo>
                  <a:pt x="2192217" y="585819"/>
                  <a:pt x="1894462" y="527913"/>
                  <a:pt x="1677491" y="558800"/>
                </a:cubicBezTo>
                <a:cubicBezTo>
                  <a:pt x="1460520" y="589687"/>
                  <a:pt x="1340804" y="515824"/>
                  <a:pt x="1134079" y="558800"/>
                </a:cubicBezTo>
                <a:cubicBezTo>
                  <a:pt x="927354" y="601776"/>
                  <a:pt x="557080" y="490296"/>
                  <a:pt x="0" y="558800"/>
                </a:cubicBezTo>
                <a:cubicBezTo>
                  <a:pt x="-51135" y="377755"/>
                  <a:pt x="26715" y="240578"/>
                  <a:pt x="0" y="0"/>
                </a:cubicBezTo>
                <a:close/>
              </a:path>
            </a:pathLst>
          </a:custGeom>
          <a:noFill/>
          <a:ln w="28575">
            <a:solidFill>
              <a:srgbClr val="FFC0A7"/>
            </a:solidFill>
            <a:extLst>
              <a:ext uri="{C807C97D-BFC1-408E-A445-0C87EB9F89A2}">
                <ask:lineSketchStyleProps xmlns:ask="http://schemas.microsoft.com/office/drawing/2018/sketchyshapes" sd="3053531555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A5258E-2019-6966-C622-6BC6182E8672}"/>
              </a:ext>
            </a:extLst>
          </p:cNvPr>
          <p:cNvSpPr txBox="1"/>
          <p:nvPr/>
        </p:nvSpPr>
        <p:spPr>
          <a:xfrm>
            <a:off x="8432800" y="4632358"/>
            <a:ext cx="1449322" cy="400110"/>
          </a:xfrm>
          <a:custGeom>
            <a:avLst/>
            <a:gdLst>
              <a:gd name="connsiteX0" fmla="*/ 0 w 1449322"/>
              <a:gd name="connsiteY0" fmla="*/ 0 h 400110"/>
              <a:gd name="connsiteX1" fmla="*/ 497601 w 1449322"/>
              <a:gd name="connsiteY1" fmla="*/ 0 h 400110"/>
              <a:gd name="connsiteX2" fmla="*/ 966215 w 1449322"/>
              <a:gd name="connsiteY2" fmla="*/ 0 h 400110"/>
              <a:gd name="connsiteX3" fmla="*/ 1449322 w 1449322"/>
              <a:gd name="connsiteY3" fmla="*/ 0 h 400110"/>
              <a:gd name="connsiteX4" fmla="*/ 1449322 w 1449322"/>
              <a:gd name="connsiteY4" fmla="*/ 400110 h 400110"/>
              <a:gd name="connsiteX5" fmla="*/ 966215 w 1449322"/>
              <a:gd name="connsiteY5" fmla="*/ 400110 h 400110"/>
              <a:gd name="connsiteX6" fmla="*/ 483107 w 1449322"/>
              <a:gd name="connsiteY6" fmla="*/ 400110 h 400110"/>
              <a:gd name="connsiteX7" fmla="*/ 0 w 1449322"/>
              <a:gd name="connsiteY7" fmla="*/ 400110 h 400110"/>
              <a:gd name="connsiteX8" fmla="*/ 0 w 1449322"/>
              <a:gd name="connsiteY8" fmla="*/ 0 h 40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49322" h="400110" extrusionOk="0">
                <a:moveTo>
                  <a:pt x="0" y="0"/>
                </a:moveTo>
                <a:cubicBezTo>
                  <a:pt x="105411" y="-43383"/>
                  <a:pt x="310966" y="51811"/>
                  <a:pt x="497601" y="0"/>
                </a:cubicBezTo>
                <a:cubicBezTo>
                  <a:pt x="684236" y="-51811"/>
                  <a:pt x="753778" y="15082"/>
                  <a:pt x="966215" y="0"/>
                </a:cubicBezTo>
                <a:cubicBezTo>
                  <a:pt x="1178652" y="-15082"/>
                  <a:pt x="1324879" y="23482"/>
                  <a:pt x="1449322" y="0"/>
                </a:cubicBezTo>
                <a:cubicBezTo>
                  <a:pt x="1488757" y="81889"/>
                  <a:pt x="1441919" y="237602"/>
                  <a:pt x="1449322" y="400110"/>
                </a:cubicBezTo>
                <a:cubicBezTo>
                  <a:pt x="1349471" y="438195"/>
                  <a:pt x="1128458" y="383938"/>
                  <a:pt x="966215" y="400110"/>
                </a:cubicBezTo>
                <a:cubicBezTo>
                  <a:pt x="803972" y="416282"/>
                  <a:pt x="625547" y="368003"/>
                  <a:pt x="483107" y="400110"/>
                </a:cubicBezTo>
                <a:cubicBezTo>
                  <a:pt x="340667" y="432217"/>
                  <a:pt x="123216" y="383327"/>
                  <a:pt x="0" y="400110"/>
                </a:cubicBezTo>
                <a:cubicBezTo>
                  <a:pt x="-21652" y="206961"/>
                  <a:pt x="16524" y="117510"/>
                  <a:pt x="0" y="0"/>
                </a:cubicBezTo>
                <a:close/>
              </a:path>
            </a:pathLst>
          </a:custGeom>
          <a:noFill/>
          <a:ln w="28575">
            <a:solidFill>
              <a:srgbClr val="FFC0A7"/>
            </a:solidFill>
            <a:extLst>
              <a:ext uri="{C807C97D-BFC1-408E-A445-0C87EB9F89A2}">
                <ask:lineSketchStyleProps xmlns:ask="http://schemas.microsoft.com/office/drawing/2018/sketchyshapes" sd="3053531555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endParaRPr lang="en-US" sz="2000" dirty="0"/>
          </a:p>
        </p:txBody>
      </p:sp>
      <p:sp>
        <p:nvSpPr>
          <p:cNvPr id="13" name="Google Shape;3887;p37">
            <a:extLst>
              <a:ext uri="{FF2B5EF4-FFF2-40B4-BE49-F238E27FC236}">
                <a16:creationId xmlns:a16="http://schemas.microsoft.com/office/drawing/2014/main" id="{36D6708F-EC9E-3567-0BB1-04FE4891E780}"/>
              </a:ext>
            </a:extLst>
          </p:cNvPr>
          <p:cNvSpPr txBox="1">
            <a:spLocks/>
          </p:cNvSpPr>
          <p:nvPr/>
        </p:nvSpPr>
        <p:spPr>
          <a:xfrm>
            <a:off x="569085" y="32349"/>
            <a:ext cx="10972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buSzPts val="2400"/>
            </a:pPr>
            <a:r>
              <a:rPr lang="ar-OM" sz="6000" dirty="0">
                <a:solidFill>
                  <a:schemeClr val="accent2">
                    <a:lumMod val="75000"/>
                  </a:schemeClr>
                </a:solidFill>
                <a:latin typeface="FF Hekaya Light" panose="00000A00000000000000" pitchFamily="50" charset="-78"/>
                <a:cs typeface="FF Hekaya Light" panose="00000A00000000000000" pitchFamily="50" charset="-78"/>
                <a:sym typeface="Helvetica Neue"/>
              </a:rPr>
              <a:t>اختبر فهمك</a:t>
            </a:r>
            <a:endParaRPr lang="ar-SA" sz="6600" dirty="0">
              <a:solidFill>
                <a:schemeClr val="accent2">
                  <a:lumMod val="75000"/>
                </a:schemeClr>
              </a:solidFill>
              <a:latin typeface="FF Hekaya Light" panose="00000A00000000000000" pitchFamily="50" charset="-78"/>
              <a:cs typeface="FF Hekaya Light" panose="00000A00000000000000" pitchFamily="50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8548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EB2B14A-E9EE-B1EB-F176-963802938B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5A3DF0-695C-05B5-16E1-6DB09EFD03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5215" y="674963"/>
            <a:ext cx="7954091" cy="260671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FE484C7-5020-7A07-1D3E-2902D6DA1C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0720" y="3642360"/>
            <a:ext cx="5215325" cy="267390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5EBC2A-15C8-5951-5D50-3722CE3519AC}"/>
              </a:ext>
            </a:extLst>
          </p:cNvPr>
          <p:cNvSpPr txBox="1"/>
          <p:nvPr/>
        </p:nvSpPr>
        <p:spPr>
          <a:xfrm>
            <a:off x="10444480" y="2308860"/>
            <a:ext cx="641008" cy="353060"/>
          </a:xfrm>
          <a:custGeom>
            <a:avLst/>
            <a:gdLst>
              <a:gd name="connsiteX0" fmla="*/ 0 w 641008"/>
              <a:gd name="connsiteY0" fmla="*/ 0 h 353060"/>
              <a:gd name="connsiteX1" fmla="*/ 326914 w 641008"/>
              <a:gd name="connsiteY1" fmla="*/ 0 h 353060"/>
              <a:gd name="connsiteX2" fmla="*/ 641008 w 641008"/>
              <a:gd name="connsiteY2" fmla="*/ 0 h 353060"/>
              <a:gd name="connsiteX3" fmla="*/ 641008 w 641008"/>
              <a:gd name="connsiteY3" fmla="*/ 353060 h 353060"/>
              <a:gd name="connsiteX4" fmla="*/ 333324 w 641008"/>
              <a:gd name="connsiteY4" fmla="*/ 353060 h 353060"/>
              <a:gd name="connsiteX5" fmla="*/ 0 w 641008"/>
              <a:gd name="connsiteY5" fmla="*/ 353060 h 353060"/>
              <a:gd name="connsiteX6" fmla="*/ 0 w 641008"/>
              <a:gd name="connsiteY6" fmla="*/ 0 h 353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008" h="353060" extrusionOk="0">
                <a:moveTo>
                  <a:pt x="0" y="0"/>
                </a:moveTo>
                <a:cubicBezTo>
                  <a:pt x="139864" y="-30942"/>
                  <a:pt x="238272" y="26752"/>
                  <a:pt x="326914" y="0"/>
                </a:cubicBezTo>
                <a:cubicBezTo>
                  <a:pt x="415556" y="-26752"/>
                  <a:pt x="566285" y="6731"/>
                  <a:pt x="641008" y="0"/>
                </a:cubicBezTo>
                <a:cubicBezTo>
                  <a:pt x="669500" y="72606"/>
                  <a:pt x="606164" y="247320"/>
                  <a:pt x="641008" y="353060"/>
                </a:cubicBezTo>
                <a:cubicBezTo>
                  <a:pt x="557326" y="375541"/>
                  <a:pt x="415413" y="325841"/>
                  <a:pt x="333324" y="353060"/>
                </a:cubicBezTo>
                <a:cubicBezTo>
                  <a:pt x="251235" y="380279"/>
                  <a:pt x="156545" y="321634"/>
                  <a:pt x="0" y="353060"/>
                </a:cubicBezTo>
                <a:cubicBezTo>
                  <a:pt x="-41899" y="241220"/>
                  <a:pt x="9222" y="150678"/>
                  <a:pt x="0" y="0"/>
                </a:cubicBezTo>
                <a:close/>
              </a:path>
            </a:pathLst>
          </a:custGeom>
          <a:noFill/>
          <a:ln w="28575">
            <a:solidFill>
              <a:srgbClr val="FFC0A7"/>
            </a:solidFill>
            <a:extLst>
              <a:ext uri="{C807C97D-BFC1-408E-A445-0C87EB9F89A2}">
                <ask:lineSketchStyleProps xmlns:ask="http://schemas.microsoft.com/office/drawing/2018/sketchyshapes" sd="3053531555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478F51-781C-2C25-231E-133287C09E4F}"/>
              </a:ext>
            </a:extLst>
          </p:cNvPr>
          <p:cNvSpPr txBox="1"/>
          <p:nvPr/>
        </p:nvSpPr>
        <p:spPr>
          <a:xfrm>
            <a:off x="6005718" y="5716827"/>
            <a:ext cx="4725328" cy="558800"/>
          </a:xfrm>
          <a:custGeom>
            <a:avLst/>
            <a:gdLst>
              <a:gd name="connsiteX0" fmla="*/ 0 w 4725328"/>
              <a:gd name="connsiteY0" fmla="*/ 0 h 558800"/>
              <a:gd name="connsiteX1" fmla="*/ 637919 w 4725328"/>
              <a:gd name="connsiteY1" fmla="*/ 0 h 558800"/>
              <a:gd name="connsiteX2" fmla="*/ 1181332 w 4725328"/>
              <a:gd name="connsiteY2" fmla="*/ 0 h 558800"/>
              <a:gd name="connsiteX3" fmla="*/ 1724745 w 4725328"/>
              <a:gd name="connsiteY3" fmla="*/ 0 h 558800"/>
              <a:gd name="connsiteX4" fmla="*/ 2268157 w 4725328"/>
              <a:gd name="connsiteY4" fmla="*/ 0 h 558800"/>
              <a:gd name="connsiteX5" fmla="*/ 2953330 w 4725328"/>
              <a:gd name="connsiteY5" fmla="*/ 0 h 558800"/>
              <a:gd name="connsiteX6" fmla="*/ 3496743 w 4725328"/>
              <a:gd name="connsiteY6" fmla="*/ 0 h 558800"/>
              <a:gd name="connsiteX7" fmla="*/ 3992902 w 4725328"/>
              <a:gd name="connsiteY7" fmla="*/ 0 h 558800"/>
              <a:gd name="connsiteX8" fmla="*/ 4725328 w 4725328"/>
              <a:gd name="connsiteY8" fmla="*/ 0 h 558800"/>
              <a:gd name="connsiteX9" fmla="*/ 4725328 w 4725328"/>
              <a:gd name="connsiteY9" fmla="*/ 558800 h 558800"/>
              <a:gd name="connsiteX10" fmla="*/ 4087409 w 4725328"/>
              <a:gd name="connsiteY10" fmla="*/ 558800 h 558800"/>
              <a:gd name="connsiteX11" fmla="*/ 3591249 w 4725328"/>
              <a:gd name="connsiteY11" fmla="*/ 558800 h 558800"/>
              <a:gd name="connsiteX12" fmla="*/ 2906077 w 4725328"/>
              <a:gd name="connsiteY12" fmla="*/ 558800 h 558800"/>
              <a:gd name="connsiteX13" fmla="*/ 2315411 w 4725328"/>
              <a:gd name="connsiteY13" fmla="*/ 558800 h 558800"/>
              <a:gd name="connsiteX14" fmla="*/ 1677491 w 4725328"/>
              <a:gd name="connsiteY14" fmla="*/ 558800 h 558800"/>
              <a:gd name="connsiteX15" fmla="*/ 1134079 w 4725328"/>
              <a:gd name="connsiteY15" fmla="*/ 558800 h 558800"/>
              <a:gd name="connsiteX16" fmla="*/ 0 w 4725328"/>
              <a:gd name="connsiteY16" fmla="*/ 558800 h 558800"/>
              <a:gd name="connsiteX17" fmla="*/ 0 w 4725328"/>
              <a:gd name="connsiteY17" fmla="*/ 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25328" h="558800" extrusionOk="0">
                <a:moveTo>
                  <a:pt x="0" y="0"/>
                </a:moveTo>
                <a:cubicBezTo>
                  <a:pt x="264884" y="-58765"/>
                  <a:pt x="328266" y="51499"/>
                  <a:pt x="637919" y="0"/>
                </a:cubicBezTo>
                <a:cubicBezTo>
                  <a:pt x="947572" y="-51499"/>
                  <a:pt x="1015522" y="28456"/>
                  <a:pt x="1181332" y="0"/>
                </a:cubicBezTo>
                <a:cubicBezTo>
                  <a:pt x="1347142" y="-28456"/>
                  <a:pt x="1575123" y="62850"/>
                  <a:pt x="1724745" y="0"/>
                </a:cubicBezTo>
                <a:cubicBezTo>
                  <a:pt x="1874367" y="-62850"/>
                  <a:pt x="2086397" y="21695"/>
                  <a:pt x="2268157" y="0"/>
                </a:cubicBezTo>
                <a:cubicBezTo>
                  <a:pt x="2449917" y="-21695"/>
                  <a:pt x="2718267" y="54398"/>
                  <a:pt x="2953330" y="0"/>
                </a:cubicBezTo>
                <a:cubicBezTo>
                  <a:pt x="3188393" y="-54398"/>
                  <a:pt x="3333990" y="19888"/>
                  <a:pt x="3496743" y="0"/>
                </a:cubicBezTo>
                <a:cubicBezTo>
                  <a:pt x="3659496" y="-19888"/>
                  <a:pt x="3769868" y="53971"/>
                  <a:pt x="3992902" y="0"/>
                </a:cubicBezTo>
                <a:cubicBezTo>
                  <a:pt x="4215936" y="-53971"/>
                  <a:pt x="4549595" y="62349"/>
                  <a:pt x="4725328" y="0"/>
                </a:cubicBezTo>
                <a:cubicBezTo>
                  <a:pt x="4769423" y="175600"/>
                  <a:pt x="4706987" y="292340"/>
                  <a:pt x="4725328" y="558800"/>
                </a:cubicBezTo>
                <a:cubicBezTo>
                  <a:pt x="4545658" y="596626"/>
                  <a:pt x="4301110" y="526053"/>
                  <a:pt x="4087409" y="558800"/>
                </a:cubicBezTo>
                <a:cubicBezTo>
                  <a:pt x="3873708" y="591547"/>
                  <a:pt x="3698337" y="511577"/>
                  <a:pt x="3591249" y="558800"/>
                </a:cubicBezTo>
                <a:cubicBezTo>
                  <a:pt x="3484161" y="606023"/>
                  <a:pt x="3098818" y="534121"/>
                  <a:pt x="2906077" y="558800"/>
                </a:cubicBezTo>
                <a:cubicBezTo>
                  <a:pt x="2713336" y="583479"/>
                  <a:pt x="2438605" y="531781"/>
                  <a:pt x="2315411" y="558800"/>
                </a:cubicBezTo>
                <a:cubicBezTo>
                  <a:pt x="2192217" y="585819"/>
                  <a:pt x="1894462" y="527913"/>
                  <a:pt x="1677491" y="558800"/>
                </a:cubicBezTo>
                <a:cubicBezTo>
                  <a:pt x="1460520" y="589687"/>
                  <a:pt x="1340804" y="515824"/>
                  <a:pt x="1134079" y="558800"/>
                </a:cubicBezTo>
                <a:cubicBezTo>
                  <a:pt x="927354" y="601776"/>
                  <a:pt x="557080" y="490296"/>
                  <a:pt x="0" y="558800"/>
                </a:cubicBezTo>
                <a:cubicBezTo>
                  <a:pt x="-51135" y="377755"/>
                  <a:pt x="26715" y="240578"/>
                  <a:pt x="0" y="0"/>
                </a:cubicBezTo>
                <a:close/>
              </a:path>
            </a:pathLst>
          </a:custGeom>
          <a:noFill/>
          <a:ln w="28575">
            <a:solidFill>
              <a:srgbClr val="FFC0A7"/>
            </a:solidFill>
            <a:extLst>
              <a:ext uri="{C807C97D-BFC1-408E-A445-0C87EB9F89A2}">
                <ask:lineSketchStyleProps xmlns:ask="http://schemas.microsoft.com/office/drawing/2018/sketchyshapes" sd="3053531555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0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1B889C-FB5A-A1CE-4C0F-6BFE8E6300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5EB5529-9919-0501-03B2-C0DC346342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68" y="255192"/>
            <a:ext cx="6844866" cy="41225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F8627D8-759C-F500-1448-2334C7E425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7918" y="4477307"/>
            <a:ext cx="5499204" cy="2316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2BE662-0FE2-A126-4AFF-7A61493851ED}"/>
              </a:ext>
            </a:extLst>
          </p:cNvPr>
          <p:cNvSpPr txBox="1"/>
          <p:nvPr/>
        </p:nvSpPr>
        <p:spPr>
          <a:xfrm>
            <a:off x="8585200" y="5584747"/>
            <a:ext cx="1940560" cy="338554"/>
          </a:xfrm>
          <a:custGeom>
            <a:avLst/>
            <a:gdLst>
              <a:gd name="connsiteX0" fmla="*/ 0 w 1940560"/>
              <a:gd name="connsiteY0" fmla="*/ 0 h 338554"/>
              <a:gd name="connsiteX1" fmla="*/ 504546 w 1940560"/>
              <a:gd name="connsiteY1" fmla="*/ 0 h 338554"/>
              <a:gd name="connsiteX2" fmla="*/ 970280 w 1940560"/>
              <a:gd name="connsiteY2" fmla="*/ 0 h 338554"/>
              <a:gd name="connsiteX3" fmla="*/ 1436014 w 1940560"/>
              <a:gd name="connsiteY3" fmla="*/ 0 h 338554"/>
              <a:gd name="connsiteX4" fmla="*/ 1940560 w 1940560"/>
              <a:gd name="connsiteY4" fmla="*/ 0 h 338554"/>
              <a:gd name="connsiteX5" fmla="*/ 1940560 w 1940560"/>
              <a:gd name="connsiteY5" fmla="*/ 338554 h 338554"/>
              <a:gd name="connsiteX6" fmla="*/ 1455420 w 1940560"/>
              <a:gd name="connsiteY6" fmla="*/ 338554 h 338554"/>
              <a:gd name="connsiteX7" fmla="*/ 950874 w 1940560"/>
              <a:gd name="connsiteY7" fmla="*/ 338554 h 338554"/>
              <a:gd name="connsiteX8" fmla="*/ 504546 w 1940560"/>
              <a:gd name="connsiteY8" fmla="*/ 338554 h 338554"/>
              <a:gd name="connsiteX9" fmla="*/ 0 w 1940560"/>
              <a:gd name="connsiteY9" fmla="*/ 338554 h 338554"/>
              <a:gd name="connsiteX10" fmla="*/ 0 w 1940560"/>
              <a:gd name="connsiteY10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40560" h="338554" extrusionOk="0">
                <a:moveTo>
                  <a:pt x="0" y="0"/>
                </a:moveTo>
                <a:cubicBezTo>
                  <a:pt x="186250" y="-21594"/>
                  <a:pt x="338179" y="53728"/>
                  <a:pt x="504546" y="0"/>
                </a:cubicBezTo>
                <a:cubicBezTo>
                  <a:pt x="670913" y="-53728"/>
                  <a:pt x="845311" y="53329"/>
                  <a:pt x="970280" y="0"/>
                </a:cubicBezTo>
                <a:cubicBezTo>
                  <a:pt x="1095249" y="-53329"/>
                  <a:pt x="1305736" y="20776"/>
                  <a:pt x="1436014" y="0"/>
                </a:cubicBezTo>
                <a:cubicBezTo>
                  <a:pt x="1566292" y="-20776"/>
                  <a:pt x="1833954" y="41485"/>
                  <a:pt x="1940560" y="0"/>
                </a:cubicBezTo>
                <a:cubicBezTo>
                  <a:pt x="1972264" y="84380"/>
                  <a:pt x="1915212" y="183664"/>
                  <a:pt x="1940560" y="338554"/>
                </a:cubicBezTo>
                <a:cubicBezTo>
                  <a:pt x="1720641" y="391364"/>
                  <a:pt x="1668577" y="296938"/>
                  <a:pt x="1455420" y="338554"/>
                </a:cubicBezTo>
                <a:cubicBezTo>
                  <a:pt x="1242263" y="380170"/>
                  <a:pt x="1091888" y="332163"/>
                  <a:pt x="950874" y="338554"/>
                </a:cubicBezTo>
                <a:cubicBezTo>
                  <a:pt x="809860" y="344945"/>
                  <a:pt x="708249" y="308325"/>
                  <a:pt x="504546" y="338554"/>
                </a:cubicBezTo>
                <a:cubicBezTo>
                  <a:pt x="300843" y="368783"/>
                  <a:pt x="144689" y="285913"/>
                  <a:pt x="0" y="338554"/>
                </a:cubicBezTo>
                <a:cubicBezTo>
                  <a:pt x="-25486" y="182368"/>
                  <a:pt x="25934" y="116142"/>
                  <a:pt x="0" y="0"/>
                </a:cubicBezTo>
                <a:close/>
              </a:path>
            </a:pathLst>
          </a:custGeom>
          <a:noFill/>
          <a:ln w="28575">
            <a:solidFill>
              <a:srgbClr val="FFC0A7"/>
            </a:solidFill>
            <a:extLst>
              <a:ext uri="{C807C97D-BFC1-408E-A445-0C87EB9F89A2}">
                <ask:lineSketchStyleProps xmlns:ask="http://schemas.microsoft.com/office/drawing/2018/sketchyshapes" sd="3053531555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8779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6CBFA5-3690-3C4E-D738-0754A58D68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4127" y="1433151"/>
            <a:ext cx="8247929" cy="2955969"/>
          </a:xfrm>
          <a:prstGeom prst="rect">
            <a:avLst/>
          </a:prstGeom>
        </p:spPr>
      </p:pic>
      <p:sp>
        <p:nvSpPr>
          <p:cNvPr id="4" name="Google Shape;4655;p48">
            <a:extLst>
              <a:ext uri="{FF2B5EF4-FFF2-40B4-BE49-F238E27FC236}">
                <a16:creationId xmlns:a16="http://schemas.microsoft.com/office/drawing/2014/main" id="{3B81E2DB-753D-8629-11CF-71F49D43B4EA}"/>
              </a:ext>
            </a:extLst>
          </p:cNvPr>
          <p:cNvSpPr txBox="1"/>
          <p:nvPr/>
        </p:nvSpPr>
        <p:spPr>
          <a:xfrm>
            <a:off x="3030276" y="2327790"/>
            <a:ext cx="2587415" cy="583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ar-OM" sz="2800" dirty="0">
                <a:solidFill>
                  <a:schemeClr val="accent2">
                    <a:lumMod val="75000"/>
                  </a:schemeClr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الانزيمات</a:t>
            </a:r>
            <a:endParaRPr lang="ar-OM" sz="2400" b="1" dirty="0">
              <a:solidFill>
                <a:schemeClr val="accent2">
                  <a:lumMod val="75000"/>
                </a:schemeClr>
              </a:solidFill>
              <a:latin typeface="FF Hekaya Light" panose="00000A00000000000000" pitchFamily="50" charset="-78"/>
              <a:cs typeface="FF Hekaya Light" panose="00000A00000000000000" pitchFamily="50" charset="-78"/>
            </a:endParaRPr>
          </a:p>
        </p:txBody>
      </p:sp>
      <p:sp>
        <p:nvSpPr>
          <p:cNvPr id="5" name="Google Shape;4655;p48">
            <a:extLst>
              <a:ext uri="{FF2B5EF4-FFF2-40B4-BE49-F238E27FC236}">
                <a16:creationId xmlns:a16="http://schemas.microsoft.com/office/drawing/2014/main" id="{CDFE2AE5-2CC8-9087-877F-7D8FCD924BB7}"/>
              </a:ext>
            </a:extLst>
          </p:cNvPr>
          <p:cNvSpPr txBox="1"/>
          <p:nvPr/>
        </p:nvSpPr>
        <p:spPr>
          <a:xfrm>
            <a:off x="3030276" y="3015982"/>
            <a:ext cx="2587415" cy="583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ar-OM" sz="2800" dirty="0" err="1">
                <a:solidFill>
                  <a:schemeClr val="accent2">
                    <a:lumMod val="75000"/>
                  </a:schemeClr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الكيراتين</a:t>
            </a:r>
            <a:endParaRPr lang="ar-OM" sz="2400" b="1" dirty="0">
              <a:solidFill>
                <a:schemeClr val="accent2">
                  <a:lumMod val="75000"/>
                </a:schemeClr>
              </a:solidFill>
              <a:latin typeface="FF Hekaya Light" panose="00000A00000000000000" pitchFamily="50" charset="-78"/>
              <a:cs typeface="FF Hekaya Light" panose="00000A00000000000000" pitchFamily="50" charset="-78"/>
            </a:endParaRPr>
          </a:p>
        </p:txBody>
      </p:sp>
      <p:sp>
        <p:nvSpPr>
          <p:cNvPr id="6" name="Google Shape;4655;p48">
            <a:extLst>
              <a:ext uri="{FF2B5EF4-FFF2-40B4-BE49-F238E27FC236}">
                <a16:creationId xmlns:a16="http://schemas.microsoft.com/office/drawing/2014/main" id="{0F3498C3-C6B6-38EC-FFC5-7022D37AF0C7}"/>
              </a:ext>
            </a:extLst>
          </p:cNvPr>
          <p:cNvSpPr txBox="1"/>
          <p:nvPr/>
        </p:nvSpPr>
        <p:spPr>
          <a:xfrm>
            <a:off x="3030275" y="3655193"/>
            <a:ext cx="2587415" cy="583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ar-OM" sz="2800" dirty="0">
                <a:solidFill>
                  <a:schemeClr val="accent2">
                    <a:lumMod val="75000"/>
                  </a:schemeClr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الهيموجلوبين</a:t>
            </a:r>
            <a:endParaRPr lang="ar-OM" sz="2400" b="1" dirty="0">
              <a:solidFill>
                <a:schemeClr val="accent2">
                  <a:lumMod val="75000"/>
                </a:schemeClr>
              </a:solidFill>
              <a:latin typeface="FF Hekaya Light" panose="00000A00000000000000" pitchFamily="50" charset="-78"/>
              <a:cs typeface="FF Hekaya Light" panose="00000A00000000000000" pitchFamily="50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919D05-FD5F-B35E-3D21-D783ABB5D2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84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B100477-6ECB-3DDA-BA97-063FCFEDAC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9A0E63-001B-B4AA-243C-DCEEE04CB38F}"/>
              </a:ext>
            </a:extLst>
          </p:cNvPr>
          <p:cNvSpPr txBox="1"/>
          <p:nvPr/>
        </p:nvSpPr>
        <p:spPr>
          <a:xfrm>
            <a:off x="5171440" y="541774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ar-OM" sz="3200" b="1" dirty="0">
                <a:latin typeface="FF Hekaya Light" panose="00000A00000000000000" pitchFamily="50" charset="-78"/>
                <a:cs typeface="FF Hekaya Light" panose="00000A00000000000000" pitchFamily="50" charset="-78"/>
              </a:rPr>
              <a:t>لفتح عرض البوربوينت :</a:t>
            </a:r>
            <a:endParaRPr lang="en-US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47D1E6-B077-6CC8-7C88-E896457872AA}"/>
              </a:ext>
            </a:extLst>
          </p:cNvPr>
          <p:cNvSpPr txBox="1"/>
          <p:nvPr/>
        </p:nvSpPr>
        <p:spPr>
          <a:xfrm>
            <a:off x="5100320" y="3382833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ar-OM" sz="3200" b="1" dirty="0">
                <a:latin typeface="FF Hekaya Light" panose="00000A00000000000000" pitchFamily="50" charset="-78"/>
                <a:cs typeface="FF Hekaya Light" panose="00000A00000000000000" pitchFamily="50" charset="-78"/>
              </a:rPr>
              <a:t>ليكون العرض واضح تحميل الخط(</a:t>
            </a:r>
            <a:r>
              <a:rPr lang="en-US" sz="3200" b="1" dirty="0">
                <a:latin typeface="FF Hekaya Light" panose="00000A00000000000000" pitchFamily="50" charset="-78"/>
                <a:cs typeface="FF Hekaya Light" panose="00000A00000000000000" pitchFamily="50" charset="-78"/>
              </a:rPr>
              <a:t>ff </a:t>
            </a:r>
            <a:r>
              <a:rPr lang="en-US" sz="3200" b="1" dirty="0" err="1">
                <a:latin typeface="FF Hekaya Light" panose="00000A00000000000000" pitchFamily="50" charset="-78"/>
                <a:cs typeface="FF Hekaya Light" panose="00000A00000000000000" pitchFamily="50" charset="-78"/>
              </a:rPr>
              <a:t>hekaya</a:t>
            </a:r>
            <a:r>
              <a:rPr lang="en-US" sz="3200" b="1" dirty="0">
                <a:latin typeface="FF Hekaya Light" panose="00000A00000000000000" pitchFamily="50" charset="-78"/>
                <a:cs typeface="FF Hekaya Light" panose="00000A00000000000000" pitchFamily="50" charset="-78"/>
              </a:rPr>
              <a:t> light</a:t>
            </a:r>
            <a:r>
              <a:rPr lang="ar-OM" sz="3200" b="1" dirty="0">
                <a:latin typeface="FF Hekaya Light" panose="00000A00000000000000" pitchFamily="50" charset="-78"/>
                <a:cs typeface="FF Hekaya Light" panose="00000A00000000000000" pitchFamily="50" charset="-78"/>
              </a:rPr>
              <a:t>):</a:t>
            </a:r>
            <a:endParaRPr lang="en-US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3289C2-9148-457C-641A-55BF0D94648E}"/>
              </a:ext>
            </a:extLst>
          </p:cNvPr>
          <p:cNvSpPr txBox="1"/>
          <p:nvPr/>
        </p:nvSpPr>
        <p:spPr>
          <a:xfrm>
            <a:off x="2794000" y="4280654"/>
            <a:ext cx="78536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hlinkClick r:id="rId3"/>
              </a:rPr>
              <a:t>https://</a:t>
            </a:r>
            <a:r>
              <a:rPr lang="en-US" sz="2400" dirty="0" err="1">
                <a:hlinkClick r:id="rId3"/>
              </a:rPr>
              <a:t>arbfonts.com</a:t>
            </a:r>
            <a:r>
              <a:rPr lang="en-US" sz="2400" dirty="0">
                <a:hlinkClick r:id="rId3"/>
              </a:rPr>
              <a:t>/font_files/new//</a:t>
            </a:r>
            <a:r>
              <a:rPr lang="en-US" sz="2400" dirty="0" err="1">
                <a:hlinkClick r:id="rId3"/>
              </a:rPr>
              <a:t>FFHekaya-Light.otf</a:t>
            </a:r>
            <a:endParaRPr lang="en-US" sz="2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CC7038-B290-1CB5-70AC-DB07352CFB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3322" y="1083076"/>
            <a:ext cx="5335282" cy="221892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2B24670-86E1-C2D7-B8EA-8B2A816D9999}"/>
              </a:ext>
            </a:extLst>
          </p:cNvPr>
          <p:cNvSpPr/>
          <p:nvPr/>
        </p:nvSpPr>
        <p:spPr>
          <a:xfrm>
            <a:off x="6908800" y="2387600"/>
            <a:ext cx="1529804" cy="822960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Google Shape;5076;p50">
            <a:extLst>
              <a:ext uri="{FF2B5EF4-FFF2-40B4-BE49-F238E27FC236}">
                <a16:creationId xmlns:a16="http://schemas.microsoft.com/office/drawing/2014/main" id="{C0DF6AF9-1D1B-5F47-6239-C52982C1F00D}"/>
              </a:ext>
            </a:extLst>
          </p:cNvPr>
          <p:cNvSpPr/>
          <p:nvPr/>
        </p:nvSpPr>
        <p:spPr>
          <a:xfrm flipH="1" flipV="1">
            <a:off x="8019977" y="1956995"/>
            <a:ext cx="1617443" cy="791285"/>
          </a:xfrm>
          <a:custGeom>
            <a:avLst/>
            <a:gdLst/>
            <a:ahLst/>
            <a:cxnLst/>
            <a:rect l="l" t="t" r="r" b="b"/>
            <a:pathLst>
              <a:path w="39904" h="19501" extrusionOk="0">
                <a:moveTo>
                  <a:pt x="34646" y="0"/>
                </a:moveTo>
                <a:cubicBezTo>
                  <a:pt x="34741" y="127"/>
                  <a:pt x="34836" y="254"/>
                  <a:pt x="34931" y="412"/>
                </a:cubicBezTo>
                <a:cubicBezTo>
                  <a:pt x="34995" y="475"/>
                  <a:pt x="35026" y="570"/>
                  <a:pt x="35058" y="665"/>
                </a:cubicBezTo>
                <a:cubicBezTo>
                  <a:pt x="35121" y="792"/>
                  <a:pt x="35153" y="919"/>
                  <a:pt x="35121" y="1077"/>
                </a:cubicBezTo>
                <a:cubicBezTo>
                  <a:pt x="35090" y="1267"/>
                  <a:pt x="34995" y="1394"/>
                  <a:pt x="34868" y="1552"/>
                </a:cubicBezTo>
                <a:cubicBezTo>
                  <a:pt x="34773" y="1679"/>
                  <a:pt x="34646" y="1837"/>
                  <a:pt x="34520" y="1964"/>
                </a:cubicBezTo>
                <a:cubicBezTo>
                  <a:pt x="34266" y="2281"/>
                  <a:pt x="33981" y="2597"/>
                  <a:pt x="33696" y="2882"/>
                </a:cubicBezTo>
                <a:cubicBezTo>
                  <a:pt x="33411" y="3231"/>
                  <a:pt x="33095" y="3547"/>
                  <a:pt x="32778" y="3864"/>
                </a:cubicBezTo>
                <a:cubicBezTo>
                  <a:pt x="32018" y="4592"/>
                  <a:pt x="31195" y="5257"/>
                  <a:pt x="30371" y="5954"/>
                </a:cubicBezTo>
                <a:cubicBezTo>
                  <a:pt x="29991" y="6303"/>
                  <a:pt x="29579" y="6619"/>
                  <a:pt x="29168" y="6936"/>
                </a:cubicBezTo>
                <a:cubicBezTo>
                  <a:pt x="28756" y="7221"/>
                  <a:pt x="28344" y="7506"/>
                  <a:pt x="27933" y="7791"/>
                </a:cubicBezTo>
                <a:cubicBezTo>
                  <a:pt x="27489" y="8076"/>
                  <a:pt x="27078" y="8361"/>
                  <a:pt x="26634" y="8646"/>
                </a:cubicBezTo>
                <a:cubicBezTo>
                  <a:pt x="26412" y="8773"/>
                  <a:pt x="26191" y="8931"/>
                  <a:pt x="25969" y="9058"/>
                </a:cubicBezTo>
                <a:cubicBezTo>
                  <a:pt x="25716" y="9184"/>
                  <a:pt x="25494" y="9311"/>
                  <a:pt x="25241" y="9438"/>
                </a:cubicBezTo>
                <a:cubicBezTo>
                  <a:pt x="24322" y="9944"/>
                  <a:pt x="23341" y="10356"/>
                  <a:pt x="22327" y="10736"/>
                </a:cubicBezTo>
                <a:cubicBezTo>
                  <a:pt x="21852" y="10926"/>
                  <a:pt x="21377" y="11085"/>
                  <a:pt x="20870" y="11243"/>
                </a:cubicBezTo>
                <a:cubicBezTo>
                  <a:pt x="20395" y="11401"/>
                  <a:pt x="19889" y="11560"/>
                  <a:pt x="19382" y="11686"/>
                </a:cubicBezTo>
                <a:cubicBezTo>
                  <a:pt x="18844" y="11813"/>
                  <a:pt x="18337" y="11908"/>
                  <a:pt x="17798" y="11971"/>
                </a:cubicBezTo>
                <a:cubicBezTo>
                  <a:pt x="17292" y="12066"/>
                  <a:pt x="16785" y="12098"/>
                  <a:pt x="16278" y="12161"/>
                </a:cubicBezTo>
                <a:cubicBezTo>
                  <a:pt x="15803" y="12193"/>
                  <a:pt x="15297" y="12225"/>
                  <a:pt x="14822" y="12225"/>
                </a:cubicBezTo>
                <a:lnTo>
                  <a:pt x="14758" y="12225"/>
                </a:lnTo>
                <a:cubicBezTo>
                  <a:pt x="14220" y="12225"/>
                  <a:pt x="13650" y="12193"/>
                  <a:pt x="13111" y="12161"/>
                </a:cubicBezTo>
                <a:cubicBezTo>
                  <a:pt x="12605" y="12130"/>
                  <a:pt x="12130" y="12066"/>
                  <a:pt x="11623" y="12003"/>
                </a:cubicBezTo>
                <a:cubicBezTo>
                  <a:pt x="11148" y="11971"/>
                  <a:pt x="10641" y="11940"/>
                  <a:pt x="10135" y="11876"/>
                </a:cubicBezTo>
                <a:cubicBezTo>
                  <a:pt x="9628" y="11813"/>
                  <a:pt x="9089" y="11718"/>
                  <a:pt x="8583" y="11591"/>
                </a:cubicBezTo>
                <a:cubicBezTo>
                  <a:pt x="8044" y="11433"/>
                  <a:pt x="7538" y="11275"/>
                  <a:pt x="7031" y="11116"/>
                </a:cubicBezTo>
                <a:cubicBezTo>
                  <a:pt x="6809" y="11053"/>
                  <a:pt x="6588" y="10958"/>
                  <a:pt x="6366" y="10895"/>
                </a:cubicBezTo>
                <a:cubicBezTo>
                  <a:pt x="6113" y="10800"/>
                  <a:pt x="5891" y="10705"/>
                  <a:pt x="5638" y="10578"/>
                </a:cubicBezTo>
                <a:cubicBezTo>
                  <a:pt x="5416" y="10483"/>
                  <a:pt x="5163" y="10356"/>
                  <a:pt x="4941" y="10229"/>
                </a:cubicBezTo>
                <a:cubicBezTo>
                  <a:pt x="4814" y="10166"/>
                  <a:pt x="4687" y="10103"/>
                  <a:pt x="4561" y="10008"/>
                </a:cubicBezTo>
                <a:cubicBezTo>
                  <a:pt x="4529" y="10008"/>
                  <a:pt x="4529" y="9976"/>
                  <a:pt x="4497" y="9976"/>
                </a:cubicBezTo>
                <a:cubicBezTo>
                  <a:pt x="4497" y="10008"/>
                  <a:pt x="4497" y="10039"/>
                  <a:pt x="4497" y="10071"/>
                </a:cubicBezTo>
                <a:cubicBezTo>
                  <a:pt x="4497" y="10610"/>
                  <a:pt x="4529" y="11180"/>
                  <a:pt x="4561" y="11750"/>
                </a:cubicBezTo>
                <a:cubicBezTo>
                  <a:pt x="4592" y="12415"/>
                  <a:pt x="4592" y="13080"/>
                  <a:pt x="4529" y="13745"/>
                </a:cubicBezTo>
                <a:cubicBezTo>
                  <a:pt x="4529" y="13871"/>
                  <a:pt x="4529" y="13998"/>
                  <a:pt x="4529" y="14093"/>
                </a:cubicBezTo>
                <a:cubicBezTo>
                  <a:pt x="4497" y="14251"/>
                  <a:pt x="4434" y="14378"/>
                  <a:pt x="4339" y="14505"/>
                </a:cubicBezTo>
                <a:cubicBezTo>
                  <a:pt x="4276" y="14568"/>
                  <a:pt x="4181" y="14663"/>
                  <a:pt x="4086" y="14726"/>
                </a:cubicBezTo>
                <a:cubicBezTo>
                  <a:pt x="3864" y="14853"/>
                  <a:pt x="3642" y="14948"/>
                  <a:pt x="3389" y="15075"/>
                </a:cubicBezTo>
                <a:cubicBezTo>
                  <a:pt x="2946" y="15297"/>
                  <a:pt x="2502" y="15487"/>
                  <a:pt x="2091" y="15677"/>
                </a:cubicBezTo>
                <a:cubicBezTo>
                  <a:pt x="1869" y="15803"/>
                  <a:pt x="1647" y="15930"/>
                  <a:pt x="1394" y="16025"/>
                </a:cubicBezTo>
                <a:cubicBezTo>
                  <a:pt x="1172" y="16120"/>
                  <a:pt x="919" y="16215"/>
                  <a:pt x="697" y="16310"/>
                </a:cubicBezTo>
                <a:cubicBezTo>
                  <a:pt x="444" y="16405"/>
                  <a:pt x="222" y="16500"/>
                  <a:pt x="0" y="16595"/>
                </a:cubicBezTo>
                <a:cubicBezTo>
                  <a:pt x="64" y="16627"/>
                  <a:pt x="95" y="16627"/>
                  <a:pt x="159" y="16658"/>
                </a:cubicBezTo>
                <a:cubicBezTo>
                  <a:pt x="380" y="16753"/>
                  <a:pt x="571" y="16848"/>
                  <a:pt x="792" y="16912"/>
                </a:cubicBezTo>
                <a:cubicBezTo>
                  <a:pt x="982" y="16975"/>
                  <a:pt x="1204" y="17038"/>
                  <a:pt x="1426" y="17102"/>
                </a:cubicBezTo>
                <a:cubicBezTo>
                  <a:pt x="1837" y="17260"/>
                  <a:pt x="2249" y="17418"/>
                  <a:pt x="2661" y="17577"/>
                </a:cubicBezTo>
                <a:cubicBezTo>
                  <a:pt x="3072" y="17703"/>
                  <a:pt x="3484" y="17830"/>
                  <a:pt x="3896" y="17957"/>
                </a:cubicBezTo>
                <a:cubicBezTo>
                  <a:pt x="4466" y="18147"/>
                  <a:pt x="5036" y="18337"/>
                  <a:pt x="5638" y="18463"/>
                </a:cubicBezTo>
                <a:cubicBezTo>
                  <a:pt x="6651" y="18717"/>
                  <a:pt x="7664" y="18938"/>
                  <a:pt x="8678" y="19160"/>
                </a:cubicBezTo>
                <a:cubicBezTo>
                  <a:pt x="9185" y="19255"/>
                  <a:pt x="9691" y="19318"/>
                  <a:pt x="10198" y="19382"/>
                </a:cubicBezTo>
                <a:cubicBezTo>
                  <a:pt x="10705" y="19445"/>
                  <a:pt x="11180" y="19445"/>
                  <a:pt x="11686" y="19477"/>
                </a:cubicBezTo>
                <a:cubicBezTo>
                  <a:pt x="11987" y="19493"/>
                  <a:pt x="12296" y="19501"/>
                  <a:pt x="12605" y="19501"/>
                </a:cubicBezTo>
                <a:cubicBezTo>
                  <a:pt x="12914" y="19501"/>
                  <a:pt x="13222" y="19493"/>
                  <a:pt x="13523" y="19477"/>
                </a:cubicBezTo>
                <a:cubicBezTo>
                  <a:pt x="14568" y="19477"/>
                  <a:pt x="15613" y="19413"/>
                  <a:pt x="16627" y="19318"/>
                </a:cubicBezTo>
                <a:cubicBezTo>
                  <a:pt x="17133" y="19255"/>
                  <a:pt x="17608" y="19223"/>
                  <a:pt x="18084" y="19128"/>
                </a:cubicBezTo>
                <a:cubicBezTo>
                  <a:pt x="18590" y="19065"/>
                  <a:pt x="19065" y="18970"/>
                  <a:pt x="19540" y="18875"/>
                </a:cubicBezTo>
                <a:cubicBezTo>
                  <a:pt x="20522" y="18622"/>
                  <a:pt x="21472" y="18368"/>
                  <a:pt x="22391" y="18083"/>
                </a:cubicBezTo>
                <a:cubicBezTo>
                  <a:pt x="22897" y="17925"/>
                  <a:pt x="23341" y="17735"/>
                  <a:pt x="23816" y="17545"/>
                </a:cubicBezTo>
                <a:cubicBezTo>
                  <a:pt x="24259" y="17355"/>
                  <a:pt x="24702" y="17133"/>
                  <a:pt x="25146" y="16912"/>
                </a:cubicBezTo>
                <a:cubicBezTo>
                  <a:pt x="25526" y="16722"/>
                  <a:pt x="25906" y="16500"/>
                  <a:pt x="26286" y="16278"/>
                </a:cubicBezTo>
                <a:cubicBezTo>
                  <a:pt x="26697" y="16057"/>
                  <a:pt x="27078" y="15772"/>
                  <a:pt x="27489" y="15518"/>
                </a:cubicBezTo>
                <a:cubicBezTo>
                  <a:pt x="27933" y="15233"/>
                  <a:pt x="28376" y="14916"/>
                  <a:pt x="28788" y="14600"/>
                </a:cubicBezTo>
                <a:cubicBezTo>
                  <a:pt x="29199" y="14283"/>
                  <a:pt x="29579" y="13935"/>
                  <a:pt x="29991" y="13618"/>
                </a:cubicBezTo>
                <a:cubicBezTo>
                  <a:pt x="30751" y="12985"/>
                  <a:pt x="31511" y="12351"/>
                  <a:pt x="32271" y="11686"/>
                </a:cubicBezTo>
                <a:cubicBezTo>
                  <a:pt x="32271" y="11686"/>
                  <a:pt x="32303" y="11655"/>
                  <a:pt x="32303" y="11655"/>
                </a:cubicBezTo>
                <a:cubicBezTo>
                  <a:pt x="32335" y="11655"/>
                  <a:pt x="32335" y="11623"/>
                  <a:pt x="32335" y="11623"/>
                </a:cubicBezTo>
                <a:cubicBezTo>
                  <a:pt x="32841" y="11180"/>
                  <a:pt x="33316" y="10736"/>
                  <a:pt x="33791" y="10261"/>
                </a:cubicBezTo>
                <a:cubicBezTo>
                  <a:pt x="34045" y="10008"/>
                  <a:pt x="34298" y="9754"/>
                  <a:pt x="34551" y="9501"/>
                </a:cubicBezTo>
                <a:cubicBezTo>
                  <a:pt x="34805" y="9279"/>
                  <a:pt x="35058" y="9058"/>
                  <a:pt x="35280" y="8836"/>
                </a:cubicBezTo>
                <a:cubicBezTo>
                  <a:pt x="36040" y="8108"/>
                  <a:pt x="36768" y="7411"/>
                  <a:pt x="37433" y="6619"/>
                </a:cubicBezTo>
                <a:cubicBezTo>
                  <a:pt x="37592" y="6398"/>
                  <a:pt x="37750" y="6208"/>
                  <a:pt x="37908" y="6018"/>
                </a:cubicBezTo>
                <a:cubicBezTo>
                  <a:pt x="37972" y="5954"/>
                  <a:pt x="38003" y="5923"/>
                  <a:pt x="38035" y="5859"/>
                </a:cubicBezTo>
                <a:cubicBezTo>
                  <a:pt x="38067" y="5828"/>
                  <a:pt x="38098" y="5828"/>
                  <a:pt x="38098" y="5796"/>
                </a:cubicBezTo>
                <a:cubicBezTo>
                  <a:pt x="38130" y="5733"/>
                  <a:pt x="38225" y="5669"/>
                  <a:pt x="38257" y="5638"/>
                </a:cubicBezTo>
                <a:cubicBezTo>
                  <a:pt x="38387" y="5559"/>
                  <a:pt x="38539" y="5503"/>
                  <a:pt x="38694" y="5503"/>
                </a:cubicBezTo>
                <a:cubicBezTo>
                  <a:pt x="38728" y="5503"/>
                  <a:pt x="38761" y="5505"/>
                  <a:pt x="38795" y="5511"/>
                </a:cubicBezTo>
                <a:cubicBezTo>
                  <a:pt x="38922" y="5542"/>
                  <a:pt x="39048" y="5638"/>
                  <a:pt x="39143" y="5733"/>
                </a:cubicBezTo>
                <a:cubicBezTo>
                  <a:pt x="39302" y="5859"/>
                  <a:pt x="39428" y="5986"/>
                  <a:pt x="39555" y="6081"/>
                </a:cubicBezTo>
                <a:cubicBezTo>
                  <a:pt x="39587" y="5986"/>
                  <a:pt x="39587" y="5891"/>
                  <a:pt x="39618" y="5796"/>
                </a:cubicBezTo>
                <a:cubicBezTo>
                  <a:pt x="39650" y="5416"/>
                  <a:pt x="39682" y="5004"/>
                  <a:pt x="39713" y="4592"/>
                </a:cubicBezTo>
                <a:cubicBezTo>
                  <a:pt x="39713" y="4244"/>
                  <a:pt x="39745" y="3927"/>
                  <a:pt x="39745" y="3579"/>
                </a:cubicBezTo>
                <a:cubicBezTo>
                  <a:pt x="39745" y="3199"/>
                  <a:pt x="39745" y="2851"/>
                  <a:pt x="39745" y="2471"/>
                </a:cubicBezTo>
                <a:cubicBezTo>
                  <a:pt x="39777" y="2059"/>
                  <a:pt x="39777" y="1647"/>
                  <a:pt x="39808" y="1236"/>
                </a:cubicBezTo>
                <a:cubicBezTo>
                  <a:pt x="39840" y="887"/>
                  <a:pt x="39872" y="539"/>
                  <a:pt x="39903" y="159"/>
                </a:cubicBezTo>
                <a:lnTo>
                  <a:pt x="39903" y="127"/>
                </a:lnTo>
                <a:lnTo>
                  <a:pt x="39903" y="32"/>
                </a:lnTo>
                <a:lnTo>
                  <a:pt x="39713" y="32"/>
                </a:lnTo>
                <a:cubicBezTo>
                  <a:pt x="38922" y="0"/>
                  <a:pt x="38098" y="0"/>
                  <a:pt x="37275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3600">
              <a:latin typeface="FF Hekaya Light" panose="00000A00000000000000" pitchFamily="50" charset="-78"/>
              <a:cs typeface="FF Hekaya Light" panose="00000A00000000000000" pitchFamily="50" charset="-78"/>
            </a:endParaRP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FD63EB15-225E-5193-C32C-5C703DF77356}"/>
              </a:ext>
            </a:extLst>
          </p:cNvPr>
          <p:cNvSpPr txBox="1">
            <a:spLocks/>
          </p:cNvSpPr>
          <p:nvPr/>
        </p:nvSpPr>
        <p:spPr>
          <a:xfrm>
            <a:off x="4001803" y="6223892"/>
            <a:ext cx="3312734" cy="59889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OM" sz="2800" dirty="0">
                <a:solidFill>
                  <a:schemeClr val="accent2"/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إعداد: أ. ولاء المقبالية</a:t>
            </a:r>
            <a:endParaRPr lang="en-GB" sz="2800" dirty="0">
              <a:solidFill>
                <a:schemeClr val="accent2"/>
              </a:solidFill>
              <a:latin typeface="FF Hekaya Light" panose="00000A00000000000000" pitchFamily="50" charset="-78"/>
              <a:cs typeface="FF Hekaya Light" panose="00000A00000000000000" pitchFamily="50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3187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E46A74C-C3A0-0484-6B67-6ACADBC503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32" name="Google Shape;2132;p24"/>
          <p:cNvSpPr txBox="1">
            <a:spLocks noGrp="1"/>
          </p:cNvSpPr>
          <p:nvPr>
            <p:ph type="title"/>
          </p:nvPr>
        </p:nvSpPr>
        <p:spPr>
          <a:xfrm>
            <a:off x="711200" y="157659"/>
            <a:ext cx="10972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ar-OM" sz="7200" dirty="0">
                <a:solidFill>
                  <a:schemeClr val="accent2">
                    <a:lumMod val="50000"/>
                  </a:schemeClr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معايير النجاح</a:t>
            </a:r>
            <a:endParaRPr sz="5400" dirty="0">
              <a:solidFill>
                <a:schemeClr val="accent2">
                  <a:lumMod val="50000"/>
                </a:schemeClr>
              </a:solidFill>
              <a:latin typeface="FF Hekaya Light" panose="00000A00000000000000" pitchFamily="50" charset="-78"/>
              <a:cs typeface="FF Hekaya Light" panose="00000A00000000000000" pitchFamily="50" charset="-78"/>
            </a:endParaRPr>
          </a:p>
        </p:txBody>
      </p:sp>
      <p:grpSp>
        <p:nvGrpSpPr>
          <p:cNvPr id="2167" name="Google Shape;2167;p24"/>
          <p:cNvGrpSpPr/>
          <p:nvPr/>
        </p:nvGrpSpPr>
        <p:grpSpPr>
          <a:xfrm>
            <a:off x="5963815" y="1346387"/>
            <a:ext cx="5577499" cy="1159279"/>
            <a:chOff x="4491776" y="1346816"/>
            <a:chExt cx="4183124" cy="869459"/>
          </a:xfrm>
        </p:grpSpPr>
        <p:sp>
          <p:nvSpPr>
            <p:cNvPr id="2168" name="Google Shape;2168;p24"/>
            <p:cNvSpPr/>
            <p:nvPr/>
          </p:nvSpPr>
          <p:spPr>
            <a:xfrm flipH="1">
              <a:off x="5491300" y="1456675"/>
              <a:ext cx="3183600" cy="759600"/>
            </a:xfrm>
            <a:prstGeom prst="roundRect">
              <a:avLst>
                <a:gd name="adj" fmla="val 50000"/>
              </a:avLst>
            </a:prstGeom>
            <a:solidFill>
              <a:srgbClr val="FCE5C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4400">
                <a:latin typeface="FF Hekaya Light" panose="00000A00000000000000" pitchFamily="50" charset="-78"/>
                <a:cs typeface="FF Hekaya Light" panose="00000A00000000000000" pitchFamily="50" charset="-78"/>
              </a:endParaRPr>
            </a:p>
          </p:txBody>
        </p:sp>
        <p:sp>
          <p:nvSpPr>
            <p:cNvPr id="2171" name="Google Shape;2171;p24"/>
            <p:cNvSpPr txBox="1"/>
            <p:nvPr/>
          </p:nvSpPr>
          <p:spPr>
            <a:xfrm>
              <a:off x="5480049" y="1346816"/>
              <a:ext cx="2957517" cy="5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>
                <a:defRPr lang="en-US"/>
              </a:defPPr>
              <a:lvl1pPr marR="0" lvl="0" indent="0" algn="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200" b="0" i="0" u="none" strike="noStrike" kern="0" cap="none" spc="0" normalizeH="0" baseline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uLnTx/>
                  <a:uFillTx/>
                  <a:latin typeface="FF Hekaya Light" panose="00000A00000000000000" pitchFamily="50" charset="-78"/>
                  <a:ea typeface="Rockwell"/>
                  <a:cs typeface="FF Hekaya Light" panose="00000A00000000000000" pitchFamily="50" charset="-78"/>
                </a:defRPr>
              </a:lvl1pPr>
            </a:lstStyle>
            <a:p>
              <a:r>
                <a:rPr lang="ar-OM" sz="3200" b="1" dirty="0"/>
                <a:t>يسمي العناصر الكيميائية الموجودة في البروتينات</a:t>
              </a:r>
              <a:endParaRPr lang="ar-SA" dirty="0"/>
            </a:p>
          </p:txBody>
        </p:sp>
        <p:sp>
          <p:nvSpPr>
            <p:cNvPr id="2172" name="Google Shape;2172;p24"/>
            <p:cNvSpPr/>
            <p:nvPr/>
          </p:nvSpPr>
          <p:spPr>
            <a:xfrm>
              <a:off x="4491776" y="1455544"/>
              <a:ext cx="757800" cy="759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100"/>
              </a:pPr>
              <a:r>
                <a:rPr lang="en" sz="5400" b="1">
                  <a:latin typeface="FF Hekaya Light" panose="00000A00000000000000" pitchFamily="50" charset="-78"/>
                  <a:ea typeface="Fira Sans Extra Condensed"/>
                  <a:cs typeface="FF Hekaya Light" panose="00000A00000000000000" pitchFamily="50" charset="-78"/>
                  <a:sym typeface="Fira Sans Extra Condensed"/>
                </a:rPr>
                <a:t>1</a:t>
              </a:r>
              <a:endParaRPr sz="4400">
                <a:latin typeface="FF Hekaya Light" panose="00000A00000000000000" pitchFamily="50" charset="-78"/>
                <a:cs typeface="FF Hekaya Light" panose="00000A00000000000000" pitchFamily="50" charset="-78"/>
              </a:endParaRPr>
            </a:p>
          </p:txBody>
        </p:sp>
        <p:cxnSp>
          <p:nvCxnSpPr>
            <p:cNvPr id="2173" name="Google Shape;2173;p24"/>
            <p:cNvCxnSpPr>
              <a:stCxn id="2172" idx="6"/>
              <a:endCxn id="2168" idx="3"/>
            </p:cNvCxnSpPr>
            <p:nvPr/>
          </p:nvCxnSpPr>
          <p:spPr>
            <a:xfrm>
              <a:off x="5249576" y="1835494"/>
              <a:ext cx="241800" cy="9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174" name="Google Shape;2174;p24"/>
          <p:cNvGrpSpPr/>
          <p:nvPr/>
        </p:nvGrpSpPr>
        <p:grpSpPr>
          <a:xfrm>
            <a:off x="5949503" y="2610255"/>
            <a:ext cx="5591811" cy="1245567"/>
            <a:chOff x="4481042" y="2294717"/>
            <a:chExt cx="4193858" cy="934175"/>
          </a:xfrm>
        </p:grpSpPr>
        <p:sp>
          <p:nvSpPr>
            <p:cNvPr id="2175" name="Google Shape;2175;p24"/>
            <p:cNvSpPr/>
            <p:nvPr/>
          </p:nvSpPr>
          <p:spPr>
            <a:xfrm flipH="1">
              <a:off x="5491300" y="2294717"/>
              <a:ext cx="3183600" cy="934175"/>
            </a:xfrm>
            <a:prstGeom prst="roundRect">
              <a:avLst>
                <a:gd name="adj" fmla="val 50000"/>
              </a:avLst>
            </a:prstGeom>
            <a:solidFill>
              <a:srgbClr val="FCE5C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4400">
                <a:latin typeface="FF Hekaya Light" panose="00000A00000000000000" pitchFamily="50" charset="-78"/>
                <a:cs typeface="FF Hekaya Light" panose="00000A00000000000000" pitchFamily="50" charset="-78"/>
              </a:endParaRPr>
            </a:p>
          </p:txBody>
        </p:sp>
        <p:sp>
          <p:nvSpPr>
            <p:cNvPr id="2178" name="Google Shape;2178;p24"/>
            <p:cNvSpPr txBox="1"/>
            <p:nvPr/>
          </p:nvSpPr>
          <p:spPr>
            <a:xfrm>
              <a:off x="5572952" y="2314243"/>
              <a:ext cx="2819235" cy="5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>
                <a:defRPr lang="en-US"/>
              </a:defPPr>
              <a:lvl1pPr marR="0" lvl="0" indent="0" algn="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200" b="0" i="0" u="none" strike="noStrike" kern="0" cap="none" spc="0" normalizeH="0" baseline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uLnTx/>
                  <a:uFillTx/>
                  <a:latin typeface="FF Hekaya Light" panose="00000A00000000000000" pitchFamily="50" charset="-78"/>
                  <a:ea typeface="Rockwell"/>
                  <a:cs typeface="FF Hekaya Light" panose="00000A00000000000000" pitchFamily="50" charset="-78"/>
                </a:defRPr>
              </a:lvl1pPr>
            </a:lstStyle>
            <a:p>
              <a:r>
                <a:rPr lang="ar-OM" sz="3200" dirty="0"/>
                <a:t>يشرح المقصود بالأحماض الأمينية</a:t>
              </a:r>
              <a:endParaRPr lang="ar-SA" dirty="0">
                <a:sym typeface="Arial"/>
              </a:endParaRPr>
            </a:p>
          </p:txBody>
        </p:sp>
        <p:sp>
          <p:nvSpPr>
            <p:cNvPr id="2179" name="Google Shape;2179;p24"/>
            <p:cNvSpPr/>
            <p:nvPr/>
          </p:nvSpPr>
          <p:spPr>
            <a:xfrm>
              <a:off x="4481042" y="2381854"/>
              <a:ext cx="757800" cy="759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100"/>
              </a:pPr>
              <a:r>
                <a:rPr lang="en" sz="5400" b="1">
                  <a:latin typeface="FF Hekaya Light" panose="00000A00000000000000" pitchFamily="50" charset="-78"/>
                  <a:ea typeface="Fira Sans Extra Condensed"/>
                  <a:cs typeface="FF Hekaya Light" panose="00000A00000000000000" pitchFamily="50" charset="-78"/>
                  <a:sym typeface="Fira Sans Extra Condensed"/>
                </a:rPr>
                <a:t>2</a:t>
              </a:r>
              <a:endParaRPr sz="4400">
                <a:latin typeface="FF Hekaya Light" panose="00000A00000000000000" pitchFamily="50" charset="-78"/>
                <a:cs typeface="FF Hekaya Light" panose="00000A00000000000000" pitchFamily="50" charset="-78"/>
              </a:endParaRPr>
            </a:p>
          </p:txBody>
        </p:sp>
        <p:cxnSp>
          <p:nvCxnSpPr>
            <p:cNvPr id="2180" name="Google Shape;2180;p24"/>
            <p:cNvCxnSpPr>
              <a:cxnSpLocks/>
              <a:stCxn id="2179" idx="6"/>
              <a:endCxn id="2175" idx="3"/>
            </p:cNvCxnSpPr>
            <p:nvPr/>
          </p:nvCxnSpPr>
          <p:spPr>
            <a:xfrm>
              <a:off x="5238842" y="2761804"/>
              <a:ext cx="252458" cy="1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181" name="Google Shape;2181;p24"/>
          <p:cNvGrpSpPr/>
          <p:nvPr/>
        </p:nvGrpSpPr>
        <p:grpSpPr>
          <a:xfrm>
            <a:off x="5949503" y="3972658"/>
            <a:ext cx="5607676" cy="1229793"/>
            <a:chOff x="4469143" y="3117905"/>
            <a:chExt cx="4205757" cy="922345"/>
          </a:xfrm>
        </p:grpSpPr>
        <p:sp>
          <p:nvSpPr>
            <p:cNvPr id="2182" name="Google Shape;2182;p24"/>
            <p:cNvSpPr/>
            <p:nvPr/>
          </p:nvSpPr>
          <p:spPr>
            <a:xfrm flipH="1">
              <a:off x="5491300" y="3132757"/>
              <a:ext cx="3183600" cy="907493"/>
            </a:xfrm>
            <a:prstGeom prst="roundRect">
              <a:avLst>
                <a:gd name="adj" fmla="val 50000"/>
              </a:avLst>
            </a:prstGeom>
            <a:solidFill>
              <a:srgbClr val="FCE5C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4400">
                <a:latin typeface="FF Hekaya Light" panose="00000A00000000000000" pitchFamily="50" charset="-78"/>
                <a:cs typeface="FF Hekaya Light" panose="00000A00000000000000" pitchFamily="50" charset="-78"/>
              </a:endParaRPr>
            </a:p>
          </p:txBody>
        </p:sp>
        <p:sp>
          <p:nvSpPr>
            <p:cNvPr id="2185" name="Google Shape;2185;p24"/>
            <p:cNvSpPr txBox="1"/>
            <p:nvPr/>
          </p:nvSpPr>
          <p:spPr>
            <a:xfrm>
              <a:off x="5617683" y="3117905"/>
              <a:ext cx="2819235" cy="5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>
                <a:defRPr lang="en-US"/>
              </a:defPPr>
              <a:lvl1pPr marR="0" lvl="0" indent="0" algn="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200" b="0" i="0" u="none" strike="noStrike" kern="0" cap="none" spc="0" normalizeH="0" baseline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uLnTx/>
                  <a:uFillTx/>
                  <a:latin typeface="FF Hekaya Light" panose="00000A00000000000000" pitchFamily="50" charset="-78"/>
                  <a:ea typeface="Rockwell"/>
                  <a:cs typeface="FF Hekaya Light" panose="00000A00000000000000" pitchFamily="50" charset="-78"/>
                </a:defRPr>
              </a:lvl1pPr>
            </a:lstStyle>
            <a:p>
              <a:r>
                <a:rPr lang="ar-OM" sz="3200" dirty="0"/>
                <a:t>يسمي الجزيئات الصغيرة التي تتكون منها البروتينات</a:t>
              </a:r>
              <a:endParaRPr lang="ar-SA" dirty="0"/>
            </a:p>
          </p:txBody>
        </p:sp>
        <p:sp>
          <p:nvSpPr>
            <p:cNvPr id="2186" name="Google Shape;2186;p24"/>
            <p:cNvSpPr/>
            <p:nvPr/>
          </p:nvSpPr>
          <p:spPr>
            <a:xfrm>
              <a:off x="4469143" y="3208124"/>
              <a:ext cx="757800" cy="759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100"/>
              </a:pPr>
              <a:r>
                <a:rPr lang="en" sz="5400" b="1">
                  <a:latin typeface="FF Hekaya Light" panose="00000A00000000000000" pitchFamily="50" charset="-78"/>
                  <a:ea typeface="Fira Sans Extra Condensed"/>
                  <a:cs typeface="FF Hekaya Light" panose="00000A00000000000000" pitchFamily="50" charset="-78"/>
                  <a:sym typeface="Fira Sans Extra Condensed"/>
                </a:rPr>
                <a:t>3</a:t>
              </a:r>
              <a:endParaRPr sz="4400">
                <a:latin typeface="FF Hekaya Light" panose="00000A00000000000000" pitchFamily="50" charset="-78"/>
                <a:cs typeface="FF Hekaya Light" panose="00000A00000000000000" pitchFamily="50" charset="-78"/>
              </a:endParaRPr>
            </a:p>
          </p:txBody>
        </p:sp>
        <p:cxnSp>
          <p:nvCxnSpPr>
            <p:cNvPr id="2187" name="Google Shape;2187;p24"/>
            <p:cNvCxnSpPr>
              <a:cxnSpLocks/>
              <a:stCxn id="2186" idx="6"/>
              <a:endCxn id="2182" idx="3"/>
            </p:cNvCxnSpPr>
            <p:nvPr/>
          </p:nvCxnSpPr>
          <p:spPr>
            <a:xfrm flipV="1">
              <a:off x="5226943" y="3586504"/>
              <a:ext cx="264357" cy="1571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1" name="Subtitle 2">
            <a:extLst>
              <a:ext uri="{FF2B5EF4-FFF2-40B4-BE49-F238E27FC236}">
                <a16:creationId xmlns:a16="http://schemas.microsoft.com/office/drawing/2014/main" id="{DA4B5ACF-C09A-3AE0-1BB8-F5272933DB90}"/>
              </a:ext>
            </a:extLst>
          </p:cNvPr>
          <p:cNvSpPr txBox="1">
            <a:spLocks/>
          </p:cNvSpPr>
          <p:nvPr/>
        </p:nvSpPr>
        <p:spPr>
          <a:xfrm>
            <a:off x="4541233" y="6440154"/>
            <a:ext cx="3312734" cy="59889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OM" sz="2000" dirty="0">
                <a:solidFill>
                  <a:srgbClr val="FFC0A7"/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إعداد: أ. ولاء المقبالية</a:t>
            </a:r>
            <a:endParaRPr lang="en-GB" sz="2000" dirty="0">
              <a:solidFill>
                <a:srgbClr val="FFC0A7"/>
              </a:solidFill>
              <a:latin typeface="FF Hekaya Light" panose="00000A00000000000000" pitchFamily="50" charset="-78"/>
              <a:cs typeface="FF Hekaya Light" panose="00000A00000000000000" pitchFamily="50" charset="-78"/>
            </a:endParaRPr>
          </a:p>
        </p:txBody>
      </p:sp>
      <p:grpSp>
        <p:nvGrpSpPr>
          <p:cNvPr id="5" name="Google Shape;2181;p24">
            <a:extLst>
              <a:ext uri="{FF2B5EF4-FFF2-40B4-BE49-F238E27FC236}">
                <a16:creationId xmlns:a16="http://schemas.microsoft.com/office/drawing/2014/main" id="{BDFCC2D0-9821-7E85-6552-16AAF1D7B3CE}"/>
              </a:ext>
            </a:extLst>
          </p:cNvPr>
          <p:cNvGrpSpPr/>
          <p:nvPr/>
        </p:nvGrpSpPr>
        <p:grpSpPr>
          <a:xfrm>
            <a:off x="5933638" y="5353983"/>
            <a:ext cx="5607676" cy="1229793"/>
            <a:chOff x="4469143" y="3117905"/>
            <a:chExt cx="4205757" cy="922345"/>
          </a:xfrm>
        </p:grpSpPr>
        <p:sp>
          <p:nvSpPr>
            <p:cNvPr id="6" name="Google Shape;2182;p24">
              <a:extLst>
                <a:ext uri="{FF2B5EF4-FFF2-40B4-BE49-F238E27FC236}">
                  <a16:creationId xmlns:a16="http://schemas.microsoft.com/office/drawing/2014/main" id="{F4047F71-4B62-7634-937D-DE1A3D43D6E6}"/>
                </a:ext>
              </a:extLst>
            </p:cNvPr>
            <p:cNvSpPr/>
            <p:nvPr/>
          </p:nvSpPr>
          <p:spPr>
            <a:xfrm flipH="1">
              <a:off x="5491300" y="3132757"/>
              <a:ext cx="3183600" cy="907493"/>
            </a:xfrm>
            <a:prstGeom prst="roundRect">
              <a:avLst>
                <a:gd name="adj" fmla="val 50000"/>
              </a:avLst>
            </a:prstGeom>
            <a:solidFill>
              <a:srgbClr val="FCE5C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4400">
                <a:latin typeface="FF Hekaya Light" panose="00000A00000000000000" pitchFamily="50" charset="-78"/>
                <a:cs typeface="FF Hekaya Light" panose="00000A00000000000000" pitchFamily="50" charset="-78"/>
              </a:endParaRPr>
            </a:p>
          </p:txBody>
        </p:sp>
        <p:sp>
          <p:nvSpPr>
            <p:cNvPr id="7" name="Google Shape;2185;p24">
              <a:extLst>
                <a:ext uri="{FF2B5EF4-FFF2-40B4-BE49-F238E27FC236}">
                  <a16:creationId xmlns:a16="http://schemas.microsoft.com/office/drawing/2014/main" id="{041D868D-1083-1BED-D866-914A09EC8CA5}"/>
                </a:ext>
              </a:extLst>
            </p:cNvPr>
            <p:cNvSpPr txBox="1"/>
            <p:nvPr/>
          </p:nvSpPr>
          <p:spPr>
            <a:xfrm>
              <a:off x="5617683" y="3117905"/>
              <a:ext cx="2819235" cy="5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>
                <a:defRPr lang="en-US"/>
              </a:defPPr>
              <a:lvl1pPr marR="0" lvl="0" indent="0" algn="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200" b="0" i="0" u="none" strike="noStrike" kern="0" cap="none" spc="0" normalizeH="0" baseline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uLnTx/>
                  <a:uFillTx/>
                  <a:latin typeface="FF Hekaya Light" panose="00000A00000000000000" pitchFamily="50" charset="-78"/>
                  <a:ea typeface="Rockwell"/>
                  <a:cs typeface="FF Hekaya Light" panose="00000A00000000000000" pitchFamily="50" charset="-78"/>
                </a:defRPr>
              </a:lvl1pPr>
            </a:lstStyle>
            <a:p>
              <a:r>
                <a:rPr lang="ar-OM" sz="3200" dirty="0"/>
                <a:t>يصف كيفية اختبار وجود البروتينات</a:t>
              </a:r>
              <a:endParaRPr lang="ar-SA" dirty="0"/>
            </a:p>
          </p:txBody>
        </p:sp>
        <p:sp>
          <p:nvSpPr>
            <p:cNvPr id="8" name="Google Shape;2186;p24">
              <a:extLst>
                <a:ext uri="{FF2B5EF4-FFF2-40B4-BE49-F238E27FC236}">
                  <a16:creationId xmlns:a16="http://schemas.microsoft.com/office/drawing/2014/main" id="{1ABDB223-1079-406F-7AFD-692E4F0DA0DC}"/>
                </a:ext>
              </a:extLst>
            </p:cNvPr>
            <p:cNvSpPr/>
            <p:nvPr/>
          </p:nvSpPr>
          <p:spPr>
            <a:xfrm>
              <a:off x="4469143" y="3208124"/>
              <a:ext cx="757800" cy="759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100"/>
              </a:pPr>
              <a:r>
                <a:rPr lang="ar-OM" sz="5400" b="1" dirty="0">
                  <a:latin typeface="FF Hekaya Light" panose="00000A00000000000000" pitchFamily="50" charset="-78"/>
                  <a:ea typeface="Fira Sans Extra Condensed"/>
                  <a:cs typeface="FF Hekaya Light" panose="00000A00000000000000" pitchFamily="50" charset="-78"/>
                  <a:sym typeface="Fira Sans Extra Condensed"/>
                </a:rPr>
                <a:t>4</a:t>
              </a:r>
              <a:endParaRPr sz="4400" dirty="0">
                <a:latin typeface="FF Hekaya Light" panose="00000A00000000000000" pitchFamily="50" charset="-78"/>
                <a:cs typeface="FF Hekaya Light" panose="00000A00000000000000" pitchFamily="50" charset="-78"/>
              </a:endParaRPr>
            </a:p>
          </p:txBody>
        </p:sp>
        <p:cxnSp>
          <p:nvCxnSpPr>
            <p:cNvPr id="9" name="Google Shape;2187;p24">
              <a:extLst>
                <a:ext uri="{FF2B5EF4-FFF2-40B4-BE49-F238E27FC236}">
                  <a16:creationId xmlns:a16="http://schemas.microsoft.com/office/drawing/2014/main" id="{C1AB8438-2D3B-6F89-E34F-78E0DD8E1BAD}"/>
                </a:ext>
              </a:extLst>
            </p:cNvPr>
            <p:cNvCxnSpPr>
              <a:cxnSpLocks/>
              <a:stCxn id="8" idx="6"/>
              <a:endCxn id="6" idx="3"/>
            </p:cNvCxnSpPr>
            <p:nvPr/>
          </p:nvCxnSpPr>
          <p:spPr>
            <a:xfrm flipV="1">
              <a:off x="5226943" y="3586504"/>
              <a:ext cx="264357" cy="1571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28ACE543-BE4E-2BAF-F893-B741492694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875418">
            <a:off x="102665" y="2254626"/>
            <a:ext cx="4483330" cy="1149409"/>
          </a:xfrm>
          <a:prstGeom prst="rect">
            <a:avLst/>
          </a:prstGeom>
        </p:spPr>
      </p:pic>
      <p:pic>
        <p:nvPicPr>
          <p:cNvPr id="4" name="Picture 2" descr="Protein Vectors &amp; Illustrations for Free Download | Freepik">
            <a:extLst>
              <a:ext uri="{FF2B5EF4-FFF2-40B4-BE49-F238E27FC236}">
                <a16:creationId xmlns:a16="http://schemas.microsoft.com/office/drawing/2014/main" id="{C7657F71-6C96-D3EA-5F1C-57029324A6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" t="6963" r="51310" b="58744"/>
          <a:stretch/>
        </p:blipFill>
        <p:spPr bwMode="auto">
          <a:xfrm>
            <a:off x="1348228" y="2829330"/>
            <a:ext cx="3590402" cy="2351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A picture containing light&#10;&#10;Description automatically generated">
            <a:extLst>
              <a:ext uri="{FF2B5EF4-FFF2-40B4-BE49-F238E27FC236}">
                <a16:creationId xmlns:a16="http://schemas.microsoft.com/office/drawing/2014/main" id="{4C03D209-7B85-B22F-9057-85DDDD6042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17"/>
          <a:stretch/>
        </p:blipFill>
        <p:spPr>
          <a:xfrm flipH="1" flipV="1">
            <a:off x="9743440" y="0"/>
            <a:ext cx="2448560" cy="6858000"/>
          </a:xfrm>
          <a:prstGeom prst="rect">
            <a:avLst/>
          </a:prstGeom>
        </p:spPr>
      </p:pic>
      <p:pic>
        <p:nvPicPr>
          <p:cNvPr id="1026" name="Picture 2" descr="Protein Vectors &amp; Illustrations for Free Download | Freepik">
            <a:extLst>
              <a:ext uri="{FF2B5EF4-FFF2-40B4-BE49-F238E27FC236}">
                <a16:creationId xmlns:a16="http://schemas.microsoft.com/office/drawing/2014/main" id="{153FAB44-7983-75A6-C490-AC5F54D43F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73" y="0"/>
            <a:ext cx="82327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16EF5EC-770C-26D9-805E-F44A6DE7E750}"/>
              </a:ext>
            </a:extLst>
          </p:cNvPr>
          <p:cNvGrpSpPr/>
          <p:nvPr/>
        </p:nvGrpSpPr>
        <p:grpSpPr>
          <a:xfrm>
            <a:off x="1564640" y="2831391"/>
            <a:ext cx="5233017" cy="3503723"/>
            <a:chOff x="1564640" y="2831391"/>
            <a:chExt cx="5233017" cy="350372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CA067B5-5AB2-DA04-C0E0-D5B24B488DCC}"/>
                </a:ext>
              </a:extLst>
            </p:cNvPr>
            <p:cNvSpPr/>
            <p:nvPr/>
          </p:nvSpPr>
          <p:spPr>
            <a:xfrm>
              <a:off x="5567680" y="5974080"/>
              <a:ext cx="1229977" cy="3610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68C70EB-5B4F-8904-7B52-21B827E3FA02}"/>
                </a:ext>
              </a:extLst>
            </p:cNvPr>
            <p:cNvSpPr/>
            <p:nvPr/>
          </p:nvSpPr>
          <p:spPr>
            <a:xfrm>
              <a:off x="1564640" y="5945963"/>
              <a:ext cx="1229977" cy="3610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8BBCFB5-6A7C-9E4B-CED4-1206E19F7B8E}"/>
                </a:ext>
              </a:extLst>
            </p:cNvPr>
            <p:cNvSpPr/>
            <p:nvPr/>
          </p:nvSpPr>
          <p:spPr>
            <a:xfrm>
              <a:off x="1893119" y="2831391"/>
              <a:ext cx="1368241" cy="46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F4E81FD-42EC-6AAA-5C45-2C850ABB0CD0}"/>
              </a:ext>
            </a:extLst>
          </p:cNvPr>
          <p:cNvGrpSpPr/>
          <p:nvPr/>
        </p:nvGrpSpPr>
        <p:grpSpPr>
          <a:xfrm>
            <a:off x="5882021" y="2726072"/>
            <a:ext cx="915636" cy="915935"/>
            <a:chOff x="5882021" y="2783840"/>
            <a:chExt cx="915636" cy="915935"/>
          </a:xfrm>
        </p:grpSpPr>
        <p:sp>
          <p:nvSpPr>
            <p:cNvPr id="11" name="Google Shape;2515;p36">
              <a:extLst>
                <a:ext uri="{FF2B5EF4-FFF2-40B4-BE49-F238E27FC236}">
                  <a16:creationId xmlns:a16="http://schemas.microsoft.com/office/drawing/2014/main" id="{62B3BBD9-ABA2-BE22-8BA6-35A69B35E0D4}"/>
                </a:ext>
              </a:extLst>
            </p:cNvPr>
            <p:cNvSpPr/>
            <p:nvPr/>
          </p:nvSpPr>
          <p:spPr>
            <a:xfrm>
              <a:off x="5882022" y="2783840"/>
              <a:ext cx="915635" cy="915935"/>
            </a:xfrm>
            <a:custGeom>
              <a:avLst/>
              <a:gdLst/>
              <a:ahLst/>
              <a:cxnLst/>
              <a:rect l="l" t="t" r="r" b="b"/>
              <a:pathLst>
                <a:path w="32842" h="32841" extrusionOk="0">
                  <a:moveTo>
                    <a:pt x="31385" y="13808"/>
                  </a:moveTo>
                  <a:cubicBezTo>
                    <a:pt x="32842" y="22073"/>
                    <a:pt x="27300" y="29927"/>
                    <a:pt x="19034" y="31384"/>
                  </a:cubicBezTo>
                  <a:cubicBezTo>
                    <a:pt x="10768" y="32841"/>
                    <a:pt x="2914" y="27330"/>
                    <a:pt x="1458" y="19065"/>
                  </a:cubicBezTo>
                  <a:cubicBezTo>
                    <a:pt x="1" y="10768"/>
                    <a:pt x="5511" y="2914"/>
                    <a:pt x="13809" y="1457"/>
                  </a:cubicBezTo>
                  <a:cubicBezTo>
                    <a:pt x="22074" y="0"/>
                    <a:pt x="29928" y="5542"/>
                    <a:pt x="31385" y="13808"/>
                  </a:cubicBezTo>
                  <a:close/>
                </a:path>
              </a:pathLst>
            </a:custGeom>
            <a:solidFill>
              <a:srgbClr val="FFA0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356;p27">
              <a:extLst>
                <a:ext uri="{FF2B5EF4-FFF2-40B4-BE49-F238E27FC236}">
                  <a16:creationId xmlns:a16="http://schemas.microsoft.com/office/drawing/2014/main" id="{736A2675-D8CC-207D-B0BB-1C6C52062DC0}"/>
                </a:ext>
              </a:extLst>
            </p:cNvPr>
            <p:cNvSpPr txBox="1"/>
            <p:nvPr/>
          </p:nvSpPr>
          <p:spPr>
            <a:xfrm>
              <a:off x="5882021" y="2935157"/>
              <a:ext cx="915636" cy="46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100"/>
              </a:pPr>
              <a:r>
                <a:rPr lang="en-US" sz="4000" b="1" dirty="0">
                  <a:solidFill>
                    <a:schemeClr val="bg1"/>
                  </a:solidFill>
                  <a:latin typeface="FF Hekaya Light" panose="00000A00000000000000" pitchFamily="50" charset="-78"/>
                  <a:ea typeface="Fira Sans Extra Condensed"/>
                  <a:cs typeface="FF Hekaya Light" panose="00000A00000000000000" pitchFamily="50" charset="-78"/>
                  <a:sym typeface="Fira Sans Extra Condensed"/>
                </a:rPr>
                <a:t>01</a:t>
              </a:r>
              <a:endParaRPr sz="4000" b="1" dirty="0">
                <a:solidFill>
                  <a:schemeClr val="bg1"/>
                </a:solidFill>
                <a:latin typeface="FF Hekaya Light" panose="00000A00000000000000" pitchFamily="50" charset="-78"/>
                <a:ea typeface="Fira Sans Extra Condensed"/>
                <a:cs typeface="FF Hekaya Light" panose="00000A00000000000000" pitchFamily="50" charset="-78"/>
                <a:sym typeface="Fira Sans Extra Condensed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60FEDCD-2D40-5F84-2456-A7B1FB305648}"/>
              </a:ext>
            </a:extLst>
          </p:cNvPr>
          <p:cNvGrpSpPr/>
          <p:nvPr/>
        </p:nvGrpSpPr>
        <p:grpSpPr>
          <a:xfrm>
            <a:off x="1878981" y="2645875"/>
            <a:ext cx="915636" cy="915935"/>
            <a:chOff x="5882021" y="2783840"/>
            <a:chExt cx="915636" cy="915935"/>
          </a:xfrm>
        </p:grpSpPr>
        <p:sp>
          <p:nvSpPr>
            <p:cNvPr id="15" name="Google Shape;2515;p36">
              <a:extLst>
                <a:ext uri="{FF2B5EF4-FFF2-40B4-BE49-F238E27FC236}">
                  <a16:creationId xmlns:a16="http://schemas.microsoft.com/office/drawing/2014/main" id="{CA91F992-8082-C403-54E8-EC4E4A566ACA}"/>
                </a:ext>
              </a:extLst>
            </p:cNvPr>
            <p:cNvSpPr/>
            <p:nvPr/>
          </p:nvSpPr>
          <p:spPr>
            <a:xfrm>
              <a:off x="5882022" y="2783840"/>
              <a:ext cx="915635" cy="915935"/>
            </a:xfrm>
            <a:custGeom>
              <a:avLst/>
              <a:gdLst/>
              <a:ahLst/>
              <a:cxnLst/>
              <a:rect l="l" t="t" r="r" b="b"/>
              <a:pathLst>
                <a:path w="32842" h="32841" extrusionOk="0">
                  <a:moveTo>
                    <a:pt x="31385" y="13808"/>
                  </a:moveTo>
                  <a:cubicBezTo>
                    <a:pt x="32842" y="22073"/>
                    <a:pt x="27300" y="29927"/>
                    <a:pt x="19034" y="31384"/>
                  </a:cubicBezTo>
                  <a:cubicBezTo>
                    <a:pt x="10768" y="32841"/>
                    <a:pt x="2914" y="27330"/>
                    <a:pt x="1458" y="19065"/>
                  </a:cubicBezTo>
                  <a:cubicBezTo>
                    <a:pt x="1" y="10768"/>
                    <a:pt x="5511" y="2914"/>
                    <a:pt x="13809" y="1457"/>
                  </a:cubicBezTo>
                  <a:cubicBezTo>
                    <a:pt x="22074" y="0"/>
                    <a:pt x="29928" y="5542"/>
                    <a:pt x="31385" y="13808"/>
                  </a:cubicBezTo>
                  <a:close/>
                </a:path>
              </a:pathLst>
            </a:custGeom>
            <a:solidFill>
              <a:srgbClr val="FFA0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356;p27">
              <a:extLst>
                <a:ext uri="{FF2B5EF4-FFF2-40B4-BE49-F238E27FC236}">
                  <a16:creationId xmlns:a16="http://schemas.microsoft.com/office/drawing/2014/main" id="{20FDD08B-C0DC-A357-32BB-BA694B9042D7}"/>
                </a:ext>
              </a:extLst>
            </p:cNvPr>
            <p:cNvSpPr txBox="1"/>
            <p:nvPr/>
          </p:nvSpPr>
          <p:spPr>
            <a:xfrm>
              <a:off x="5882021" y="2935157"/>
              <a:ext cx="915636" cy="46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100"/>
              </a:pPr>
              <a:r>
                <a:rPr lang="en-US" sz="4000" b="1" dirty="0">
                  <a:solidFill>
                    <a:schemeClr val="bg1"/>
                  </a:solidFill>
                  <a:latin typeface="FF Hekaya Light" panose="00000A00000000000000" pitchFamily="50" charset="-78"/>
                  <a:ea typeface="Fira Sans Extra Condensed"/>
                  <a:cs typeface="FF Hekaya Light" panose="00000A00000000000000" pitchFamily="50" charset="-78"/>
                  <a:sym typeface="Fira Sans Extra Condensed"/>
                </a:rPr>
                <a:t>03</a:t>
              </a:r>
              <a:endParaRPr sz="4000" b="1" dirty="0">
                <a:solidFill>
                  <a:schemeClr val="bg1"/>
                </a:solidFill>
                <a:latin typeface="FF Hekaya Light" panose="00000A00000000000000" pitchFamily="50" charset="-78"/>
                <a:ea typeface="Fira Sans Extra Condensed"/>
                <a:cs typeface="FF Hekaya Light" panose="00000A00000000000000" pitchFamily="50" charset="-78"/>
                <a:sym typeface="Fira Sans Extra Condensed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5A9AF15-AD57-7E49-D35C-C91B589C88DE}"/>
              </a:ext>
            </a:extLst>
          </p:cNvPr>
          <p:cNvGrpSpPr/>
          <p:nvPr/>
        </p:nvGrpSpPr>
        <p:grpSpPr>
          <a:xfrm>
            <a:off x="5882021" y="5761610"/>
            <a:ext cx="915636" cy="915935"/>
            <a:chOff x="5882021" y="2783840"/>
            <a:chExt cx="915636" cy="915935"/>
          </a:xfrm>
        </p:grpSpPr>
        <p:sp>
          <p:nvSpPr>
            <p:cNvPr id="18" name="Google Shape;2515;p36">
              <a:extLst>
                <a:ext uri="{FF2B5EF4-FFF2-40B4-BE49-F238E27FC236}">
                  <a16:creationId xmlns:a16="http://schemas.microsoft.com/office/drawing/2014/main" id="{515F1BE4-9964-1DA9-DC4B-2BB34142FE7A}"/>
                </a:ext>
              </a:extLst>
            </p:cNvPr>
            <p:cNvSpPr/>
            <p:nvPr/>
          </p:nvSpPr>
          <p:spPr>
            <a:xfrm>
              <a:off x="5882022" y="2783840"/>
              <a:ext cx="915635" cy="915935"/>
            </a:xfrm>
            <a:custGeom>
              <a:avLst/>
              <a:gdLst/>
              <a:ahLst/>
              <a:cxnLst/>
              <a:rect l="l" t="t" r="r" b="b"/>
              <a:pathLst>
                <a:path w="32842" h="32841" extrusionOk="0">
                  <a:moveTo>
                    <a:pt x="31385" y="13808"/>
                  </a:moveTo>
                  <a:cubicBezTo>
                    <a:pt x="32842" y="22073"/>
                    <a:pt x="27300" y="29927"/>
                    <a:pt x="19034" y="31384"/>
                  </a:cubicBezTo>
                  <a:cubicBezTo>
                    <a:pt x="10768" y="32841"/>
                    <a:pt x="2914" y="27330"/>
                    <a:pt x="1458" y="19065"/>
                  </a:cubicBezTo>
                  <a:cubicBezTo>
                    <a:pt x="1" y="10768"/>
                    <a:pt x="5511" y="2914"/>
                    <a:pt x="13809" y="1457"/>
                  </a:cubicBezTo>
                  <a:cubicBezTo>
                    <a:pt x="22074" y="0"/>
                    <a:pt x="29928" y="5542"/>
                    <a:pt x="31385" y="13808"/>
                  </a:cubicBezTo>
                  <a:close/>
                </a:path>
              </a:pathLst>
            </a:custGeom>
            <a:solidFill>
              <a:srgbClr val="FFA0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2356;p27">
              <a:extLst>
                <a:ext uri="{FF2B5EF4-FFF2-40B4-BE49-F238E27FC236}">
                  <a16:creationId xmlns:a16="http://schemas.microsoft.com/office/drawing/2014/main" id="{3302D85B-9007-C698-C312-6A57BFAA362B}"/>
                </a:ext>
              </a:extLst>
            </p:cNvPr>
            <p:cNvSpPr txBox="1"/>
            <p:nvPr/>
          </p:nvSpPr>
          <p:spPr>
            <a:xfrm>
              <a:off x="5882021" y="2935157"/>
              <a:ext cx="915636" cy="46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100"/>
              </a:pPr>
              <a:r>
                <a:rPr lang="en-US" sz="4000" b="1" dirty="0">
                  <a:solidFill>
                    <a:schemeClr val="bg1"/>
                  </a:solidFill>
                  <a:latin typeface="FF Hekaya Light" panose="00000A00000000000000" pitchFamily="50" charset="-78"/>
                  <a:ea typeface="Fira Sans Extra Condensed"/>
                  <a:cs typeface="FF Hekaya Light" panose="00000A00000000000000" pitchFamily="50" charset="-78"/>
                  <a:sym typeface="Fira Sans Extra Condensed"/>
                </a:rPr>
                <a:t>02</a:t>
              </a:r>
              <a:endParaRPr sz="4000" b="1" dirty="0">
                <a:solidFill>
                  <a:schemeClr val="bg1"/>
                </a:solidFill>
                <a:latin typeface="FF Hekaya Light" panose="00000A00000000000000" pitchFamily="50" charset="-78"/>
                <a:ea typeface="Fira Sans Extra Condensed"/>
                <a:cs typeface="FF Hekaya Light" panose="00000A00000000000000" pitchFamily="50" charset="-78"/>
                <a:sym typeface="Fira Sans Extra Condensed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39AC654-1F7D-1803-6955-FC24A2BCA0A6}"/>
              </a:ext>
            </a:extLst>
          </p:cNvPr>
          <p:cNvGrpSpPr/>
          <p:nvPr/>
        </p:nvGrpSpPr>
        <p:grpSpPr>
          <a:xfrm>
            <a:off x="1749643" y="5849029"/>
            <a:ext cx="915636" cy="915935"/>
            <a:chOff x="5882021" y="2783840"/>
            <a:chExt cx="915636" cy="915935"/>
          </a:xfrm>
        </p:grpSpPr>
        <p:sp>
          <p:nvSpPr>
            <p:cNvPr id="21" name="Google Shape;2515;p36">
              <a:extLst>
                <a:ext uri="{FF2B5EF4-FFF2-40B4-BE49-F238E27FC236}">
                  <a16:creationId xmlns:a16="http://schemas.microsoft.com/office/drawing/2014/main" id="{5E88B3DE-E5C6-5717-5DC7-C6ECCDF04553}"/>
                </a:ext>
              </a:extLst>
            </p:cNvPr>
            <p:cNvSpPr/>
            <p:nvPr/>
          </p:nvSpPr>
          <p:spPr>
            <a:xfrm>
              <a:off x="5882022" y="2783840"/>
              <a:ext cx="915635" cy="915935"/>
            </a:xfrm>
            <a:custGeom>
              <a:avLst/>
              <a:gdLst/>
              <a:ahLst/>
              <a:cxnLst/>
              <a:rect l="l" t="t" r="r" b="b"/>
              <a:pathLst>
                <a:path w="32842" h="32841" extrusionOk="0">
                  <a:moveTo>
                    <a:pt x="31385" y="13808"/>
                  </a:moveTo>
                  <a:cubicBezTo>
                    <a:pt x="32842" y="22073"/>
                    <a:pt x="27300" y="29927"/>
                    <a:pt x="19034" y="31384"/>
                  </a:cubicBezTo>
                  <a:cubicBezTo>
                    <a:pt x="10768" y="32841"/>
                    <a:pt x="2914" y="27330"/>
                    <a:pt x="1458" y="19065"/>
                  </a:cubicBezTo>
                  <a:cubicBezTo>
                    <a:pt x="1" y="10768"/>
                    <a:pt x="5511" y="2914"/>
                    <a:pt x="13809" y="1457"/>
                  </a:cubicBezTo>
                  <a:cubicBezTo>
                    <a:pt x="22074" y="0"/>
                    <a:pt x="29928" y="5542"/>
                    <a:pt x="31385" y="13808"/>
                  </a:cubicBezTo>
                  <a:close/>
                </a:path>
              </a:pathLst>
            </a:custGeom>
            <a:solidFill>
              <a:srgbClr val="FFA0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356;p27">
              <a:extLst>
                <a:ext uri="{FF2B5EF4-FFF2-40B4-BE49-F238E27FC236}">
                  <a16:creationId xmlns:a16="http://schemas.microsoft.com/office/drawing/2014/main" id="{CFA814F0-578F-38D7-3776-ADF029B61A2D}"/>
                </a:ext>
              </a:extLst>
            </p:cNvPr>
            <p:cNvSpPr txBox="1"/>
            <p:nvPr/>
          </p:nvSpPr>
          <p:spPr>
            <a:xfrm>
              <a:off x="5882021" y="2935157"/>
              <a:ext cx="915636" cy="46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100"/>
              </a:pPr>
              <a:r>
                <a:rPr lang="en-US" sz="4000" b="1" dirty="0">
                  <a:solidFill>
                    <a:schemeClr val="bg1"/>
                  </a:solidFill>
                  <a:latin typeface="FF Hekaya Light" panose="00000A00000000000000" pitchFamily="50" charset="-78"/>
                  <a:ea typeface="Fira Sans Extra Condensed"/>
                  <a:cs typeface="FF Hekaya Light" panose="00000A00000000000000" pitchFamily="50" charset="-78"/>
                  <a:sym typeface="Fira Sans Extra Condensed"/>
                </a:rPr>
                <a:t>04</a:t>
              </a:r>
              <a:endParaRPr sz="4000" b="1" dirty="0">
                <a:solidFill>
                  <a:schemeClr val="bg1"/>
                </a:solidFill>
                <a:latin typeface="FF Hekaya Light" panose="00000A00000000000000" pitchFamily="50" charset="-78"/>
                <a:ea typeface="Fira Sans Extra Condensed"/>
                <a:cs typeface="FF Hekaya Light" panose="00000A00000000000000" pitchFamily="50" charset="-78"/>
                <a:sym typeface="Fira Sans Extra Condensed"/>
              </a:endParaRPr>
            </a:p>
          </p:txBody>
        </p:sp>
      </p:grpSp>
      <p:sp>
        <p:nvSpPr>
          <p:cNvPr id="23" name="Google Shape;2348;p27">
            <a:extLst>
              <a:ext uri="{FF2B5EF4-FFF2-40B4-BE49-F238E27FC236}">
                <a16:creationId xmlns:a16="http://schemas.microsoft.com/office/drawing/2014/main" id="{600906CB-A2A6-4767-40BA-98EED139ED94}"/>
              </a:ext>
            </a:extLst>
          </p:cNvPr>
          <p:cNvSpPr txBox="1">
            <a:spLocks/>
          </p:cNvSpPr>
          <p:nvPr/>
        </p:nvSpPr>
        <p:spPr>
          <a:xfrm>
            <a:off x="8149908" y="1164425"/>
            <a:ext cx="3362945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ar-OM" sz="5400" dirty="0">
                <a:solidFill>
                  <a:schemeClr val="accent2">
                    <a:lumMod val="50000"/>
                  </a:schemeClr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أي من هذه المجموعات تحتوي على نسبة كبيرة من البروتينات؟</a:t>
            </a:r>
            <a:endParaRPr lang="ar-OM" sz="4000" dirty="0"/>
          </a:p>
        </p:txBody>
      </p:sp>
      <p:pic>
        <p:nvPicPr>
          <p:cNvPr id="24" name="Picture 23" descr="A picture containing light&#10;&#10;Description automatically generated">
            <a:extLst>
              <a:ext uri="{FF2B5EF4-FFF2-40B4-BE49-F238E27FC236}">
                <a16:creationId xmlns:a16="http://schemas.microsoft.com/office/drawing/2014/main" id="{91EFC6C7-9BBA-8DC3-1EC9-D9DF171C3B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17"/>
          <a:stretch/>
        </p:blipFill>
        <p:spPr>
          <a:xfrm>
            <a:off x="0" y="0"/>
            <a:ext cx="2448560" cy="6858000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B63E4805-6F1C-CD73-1440-70838045FB9A}"/>
              </a:ext>
            </a:extLst>
          </p:cNvPr>
          <p:cNvGrpSpPr/>
          <p:nvPr/>
        </p:nvGrpSpPr>
        <p:grpSpPr>
          <a:xfrm>
            <a:off x="1877747" y="2644100"/>
            <a:ext cx="915636" cy="915935"/>
            <a:chOff x="9456605" y="5557902"/>
            <a:chExt cx="915636" cy="915935"/>
          </a:xfrm>
        </p:grpSpPr>
        <p:sp>
          <p:nvSpPr>
            <p:cNvPr id="26" name="Google Shape;2515;p36">
              <a:extLst>
                <a:ext uri="{FF2B5EF4-FFF2-40B4-BE49-F238E27FC236}">
                  <a16:creationId xmlns:a16="http://schemas.microsoft.com/office/drawing/2014/main" id="{46A6254B-862E-A320-2D75-F2D6FBCC9B96}"/>
                </a:ext>
              </a:extLst>
            </p:cNvPr>
            <p:cNvSpPr/>
            <p:nvPr/>
          </p:nvSpPr>
          <p:spPr>
            <a:xfrm>
              <a:off x="9456606" y="5557902"/>
              <a:ext cx="915635" cy="915935"/>
            </a:xfrm>
            <a:custGeom>
              <a:avLst/>
              <a:gdLst/>
              <a:ahLst/>
              <a:cxnLst/>
              <a:rect l="l" t="t" r="r" b="b"/>
              <a:pathLst>
                <a:path w="32842" h="32841" extrusionOk="0">
                  <a:moveTo>
                    <a:pt x="31385" y="13808"/>
                  </a:moveTo>
                  <a:cubicBezTo>
                    <a:pt x="32842" y="22073"/>
                    <a:pt x="27300" y="29927"/>
                    <a:pt x="19034" y="31384"/>
                  </a:cubicBezTo>
                  <a:cubicBezTo>
                    <a:pt x="10768" y="32841"/>
                    <a:pt x="2914" y="27330"/>
                    <a:pt x="1458" y="19065"/>
                  </a:cubicBezTo>
                  <a:cubicBezTo>
                    <a:pt x="1" y="10768"/>
                    <a:pt x="5511" y="2914"/>
                    <a:pt x="13809" y="1457"/>
                  </a:cubicBezTo>
                  <a:cubicBezTo>
                    <a:pt x="22074" y="0"/>
                    <a:pt x="29928" y="5542"/>
                    <a:pt x="31385" y="13808"/>
                  </a:cubicBezTo>
                  <a:close/>
                </a:path>
              </a:pathLst>
            </a:custGeom>
            <a:solidFill>
              <a:srgbClr val="C3DD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356;p27">
              <a:extLst>
                <a:ext uri="{FF2B5EF4-FFF2-40B4-BE49-F238E27FC236}">
                  <a16:creationId xmlns:a16="http://schemas.microsoft.com/office/drawing/2014/main" id="{A80145B4-1846-1431-1540-E3377C5EC16D}"/>
                </a:ext>
              </a:extLst>
            </p:cNvPr>
            <p:cNvSpPr txBox="1"/>
            <p:nvPr/>
          </p:nvSpPr>
          <p:spPr>
            <a:xfrm>
              <a:off x="9456605" y="5709920"/>
              <a:ext cx="915636" cy="46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100"/>
              </a:pPr>
              <a:r>
                <a:rPr lang="ar-OM" sz="4000" b="1" dirty="0">
                  <a:solidFill>
                    <a:schemeClr val="bg1"/>
                  </a:solidFill>
                  <a:latin typeface="FF Hekaya Light" panose="00000A00000000000000" pitchFamily="50" charset="-78"/>
                  <a:ea typeface="Fira Sans Extra Condensed"/>
                  <a:cs typeface="FF Hekaya Light" panose="00000A00000000000000" pitchFamily="50" charset="-78"/>
                  <a:sym typeface="Fira Sans Extra Condensed"/>
                </a:rPr>
                <a:t>03</a:t>
              </a:r>
              <a:endParaRPr sz="4000" b="1" dirty="0">
                <a:solidFill>
                  <a:schemeClr val="bg1"/>
                </a:solidFill>
                <a:latin typeface="FF Hekaya Light" panose="00000A00000000000000" pitchFamily="50" charset="-78"/>
                <a:ea typeface="Fira Sans Extra Condensed"/>
                <a:cs typeface="FF Hekaya Light" panose="00000A00000000000000" pitchFamily="50" charset="-78"/>
                <a:sym typeface="Fira Sans Extra Condensed"/>
              </a:endParaRPr>
            </a:p>
          </p:txBody>
        </p:sp>
      </p:grpSp>
      <p:sp>
        <p:nvSpPr>
          <p:cNvPr id="2" name="Subtitle 2">
            <a:extLst>
              <a:ext uri="{FF2B5EF4-FFF2-40B4-BE49-F238E27FC236}">
                <a16:creationId xmlns:a16="http://schemas.microsoft.com/office/drawing/2014/main" id="{C759C7BB-CE57-F5A3-BBF1-2C48070477A7}"/>
              </a:ext>
            </a:extLst>
          </p:cNvPr>
          <p:cNvSpPr txBox="1">
            <a:spLocks/>
          </p:cNvSpPr>
          <p:nvPr/>
        </p:nvSpPr>
        <p:spPr>
          <a:xfrm>
            <a:off x="2728202" y="6460559"/>
            <a:ext cx="3312734" cy="59889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OM" sz="2000" dirty="0">
                <a:solidFill>
                  <a:srgbClr val="FFC0A7"/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إعداد: أ. ولاء المقبالية</a:t>
            </a:r>
            <a:endParaRPr lang="en-GB" sz="2000" dirty="0">
              <a:solidFill>
                <a:srgbClr val="FFC0A7"/>
              </a:solidFill>
              <a:latin typeface="FF Hekaya Light" panose="00000A00000000000000" pitchFamily="50" charset="-78"/>
              <a:cs typeface="FF Hekaya Light" panose="00000A00000000000000" pitchFamily="50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386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id="{99E4AD1C-74E2-1DD6-75A4-D909FC58DDA5}"/>
              </a:ext>
            </a:extLst>
          </p:cNvPr>
          <p:cNvGrpSpPr/>
          <p:nvPr/>
        </p:nvGrpSpPr>
        <p:grpSpPr>
          <a:xfrm>
            <a:off x="1043230" y="343274"/>
            <a:ext cx="2838649" cy="1166946"/>
            <a:chOff x="1043230" y="343274"/>
            <a:chExt cx="2838649" cy="1166946"/>
          </a:xfrm>
        </p:grpSpPr>
        <p:sp>
          <p:nvSpPr>
            <p:cNvPr id="13" name="Google Shape;300;p29">
              <a:extLst>
                <a:ext uri="{FF2B5EF4-FFF2-40B4-BE49-F238E27FC236}">
                  <a16:creationId xmlns:a16="http://schemas.microsoft.com/office/drawing/2014/main" id="{015D9E92-BFA3-6DF5-E982-A6613862CE7D}"/>
                </a:ext>
              </a:extLst>
            </p:cNvPr>
            <p:cNvSpPr/>
            <p:nvPr/>
          </p:nvSpPr>
          <p:spPr>
            <a:xfrm>
              <a:off x="1043230" y="343274"/>
              <a:ext cx="2838649" cy="1166946"/>
            </a:xfrm>
            <a:custGeom>
              <a:avLst/>
              <a:gdLst/>
              <a:ahLst/>
              <a:cxnLst/>
              <a:rect l="l" t="t" r="r" b="b"/>
              <a:pathLst>
                <a:path w="68719" h="49511" extrusionOk="0">
                  <a:moveTo>
                    <a:pt x="42574" y="0"/>
                  </a:moveTo>
                  <a:cubicBezTo>
                    <a:pt x="35133" y="0"/>
                    <a:pt x="23560" y="2328"/>
                    <a:pt x="17960" y="6244"/>
                  </a:cubicBezTo>
                  <a:cubicBezTo>
                    <a:pt x="1" y="18865"/>
                    <a:pt x="20858" y="49510"/>
                    <a:pt x="39302" y="49510"/>
                  </a:cubicBezTo>
                  <a:cubicBezTo>
                    <a:pt x="39462" y="49510"/>
                    <a:pt x="39621" y="49508"/>
                    <a:pt x="39780" y="49503"/>
                  </a:cubicBezTo>
                  <a:cubicBezTo>
                    <a:pt x="49218" y="49218"/>
                    <a:pt x="66066" y="44658"/>
                    <a:pt x="67396" y="32972"/>
                  </a:cubicBezTo>
                  <a:cubicBezTo>
                    <a:pt x="68719" y="21130"/>
                    <a:pt x="64654" y="1111"/>
                    <a:pt x="49064" y="1111"/>
                  </a:cubicBezTo>
                  <a:cubicBezTo>
                    <a:pt x="48978" y="1111"/>
                    <a:pt x="48892" y="1112"/>
                    <a:pt x="48806" y="1113"/>
                  </a:cubicBezTo>
                  <a:cubicBezTo>
                    <a:pt x="47764" y="356"/>
                    <a:pt x="45485" y="0"/>
                    <a:pt x="42574" y="0"/>
                  </a:cubicBezTo>
                  <a:close/>
                </a:path>
              </a:pathLst>
            </a:custGeom>
            <a:solidFill>
              <a:srgbClr val="EFD97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8802FE6-2103-43FC-9F5A-1F75B6A4541C}"/>
                </a:ext>
              </a:extLst>
            </p:cNvPr>
            <p:cNvSpPr/>
            <p:nvPr/>
          </p:nvSpPr>
          <p:spPr>
            <a:xfrm>
              <a:off x="1659780" y="484716"/>
              <a:ext cx="201163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ar-OM" sz="36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البروتينات</a:t>
              </a:r>
              <a:endParaRPr lang="en-GB" sz="3600" dirty="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A7E0F58-E7D6-37F7-3DF9-82F9B0F7F51E}"/>
              </a:ext>
            </a:extLst>
          </p:cNvPr>
          <p:cNvGrpSpPr/>
          <p:nvPr/>
        </p:nvGrpSpPr>
        <p:grpSpPr>
          <a:xfrm>
            <a:off x="5547077" y="530524"/>
            <a:ext cx="2607524" cy="1565107"/>
            <a:chOff x="5547077" y="530524"/>
            <a:chExt cx="2607524" cy="1565107"/>
          </a:xfrm>
        </p:grpSpPr>
        <p:sp>
          <p:nvSpPr>
            <p:cNvPr id="14" name="Google Shape;300;p29">
              <a:extLst>
                <a:ext uri="{FF2B5EF4-FFF2-40B4-BE49-F238E27FC236}">
                  <a16:creationId xmlns:a16="http://schemas.microsoft.com/office/drawing/2014/main" id="{D1B02204-6AB5-5097-E683-CB35C45EC064}"/>
                </a:ext>
              </a:extLst>
            </p:cNvPr>
            <p:cNvSpPr/>
            <p:nvPr/>
          </p:nvSpPr>
          <p:spPr>
            <a:xfrm>
              <a:off x="5547077" y="530524"/>
              <a:ext cx="2396617" cy="1565107"/>
            </a:xfrm>
            <a:custGeom>
              <a:avLst/>
              <a:gdLst/>
              <a:ahLst/>
              <a:cxnLst/>
              <a:rect l="l" t="t" r="r" b="b"/>
              <a:pathLst>
                <a:path w="68719" h="49511" extrusionOk="0">
                  <a:moveTo>
                    <a:pt x="42574" y="0"/>
                  </a:moveTo>
                  <a:cubicBezTo>
                    <a:pt x="35133" y="0"/>
                    <a:pt x="23560" y="2328"/>
                    <a:pt x="17960" y="6244"/>
                  </a:cubicBezTo>
                  <a:cubicBezTo>
                    <a:pt x="1" y="18865"/>
                    <a:pt x="20858" y="49510"/>
                    <a:pt x="39302" y="49510"/>
                  </a:cubicBezTo>
                  <a:cubicBezTo>
                    <a:pt x="39462" y="49510"/>
                    <a:pt x="39621" y="49508"/>
                    <a:pt x="39780" y="49503"/>
                  </a:cubicBezTo>
                  <a:cubicBezTo>
                    <a:pt x="49218" y="49218"/>
                    <a:pt x="66066" y="44658"/>
                    <a:pt x="67396" y="32972"/>
                  </a:cubicBezTo>
                  <a:cubicBezTo>
                    <a:pt x="68719" y="21130"/>
                    <a:pt x="64654" y="1111"/>
                    <a:pt x="49064" y="1111"/>
                  </a:cubicBezTo>
                  <a:cubicBezTo>
                    <a:pt x="48978" y="1111"/>
                    <a:pt x="48892" y="1112"/>
                    <a:pt x="48806" y="1113"/>
                  </a:cubicBezTo>
                  <a:cubicBezTo>
                    <a:pt x="47764" y="356"/>
                    <a:pt x="45485" y="0"/>
                    <a:pt x="42574" y="0"/>
                  </a:cubicBezTo>
                  <a:close/>
                </a:path>
              </a:pathLst>
            </a:custGeom>
            <a:solidFill>
              <a:srgbClr val="FFC0A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7D4F29F-999A-4FFA-A446-6CDD588FB275}"/>
                </a:ext>
              </a:extLst>
            </p:cNvPr>
            <p:cNvSpPr/>
            <p:nvPr/>
          </p:nvSpPr>
          <p:spPr>
            <a:xfrm>
              <a:off x="6128685" y="769558"/>
              <a:ext cx="2025916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1" algn="ctr" rtl="1"/>
              <a:r>
                <a:rPr lang="ar-OM" sz="3200" dirty="0">
                  <a:solidFill>
                    <a:schemeClr val="accent2">
                      <a:lumMod val="50000"/>
                    </a:schemeClr>
                  </a:solidFill>
                  <a:latin typeface="FF Hekaya Light" panose="00000A00000000000000" pitchFamily="50" charset="-78"/>
                  <a:cs typeface="FF Hekaya Light" panose="00000A00000000000000" pitchFamily="50" charset="-78"/>
                </a:rPr>
                <a:t>الأحماض الأمينة</a:t>
              </a: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3680B0BE-7C13-44A7-99C5-44310BE50EC9}"/>
              </a:ext>
            </a:extLst>
          </p:cNvPr>
          <p:cNvSpPr/>
          <p:nvPr/>
        </p:nvSpPr>
        <p:spPr>
          <a:xfrm>
            <a:off x="2161021" y="1510220"/>
            <a:ext cx="12250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OM" sz="2000" dirty="0">
                <a:solidFill>
                  <a:schemeClr val="accent1">
                    <a:lumMod val="75000"/>
                  </a:schemeClr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جزيئات الحيوية</a:t>
            </a:r>
            <a:endParaRPr lang="en-GB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DEA1822-399B-298B-0CE6-62B3F97B8998}"/>
              </a:ext>
            </a:extLst>
          </p:cNvPr>
          <p:cNvGrpSpPr/>
          <p:nvPr/>
        </p:nvGrpSpPr>
        <p:grpSpPr>
          <a:xfrm>
            <a:off x="8227736" y="807881"/>
            <a:ext cx="3944425" cy="2822108"/>
            <a:chOff x="8227736" y="807881"/>
            <a:chExt cx="3944425" cy="2526104"/>
          </a:xfrm>
        </p:grpSpPr>
        <p:sp>
          <p:nvSpPr>
            <p:cNvPr id="6" name="Google Shape;300;p29">
              <a:extLst>
                <a:ext uri="{FF2B5EF4-FFF2-40B4-BE49-F238E27FC236}">
                  <a16:creationId xmlns:a16="http://schemas.microsoft.com/office/drawing/2014/main" id="{1326F757-BAD7-F32A-8E0F-45EA5EF6D6A1}"/>
                </a:ext>
              </a:extLst>
            </p:cNvPr>
            <p:cNvSpPr/>
            <p:nvPr/>
          </p:nvSpPr>
          <p:spPr>
            <a:xfrm>
              <a:off x="8227736" y="807881"/>
              <a:ext cx="3944425" cy="2526104"/>
            </a:xfrm>
            <a:custGeom>
              <a:avLst/>
              <a:gdLst/>
              <a:ahLst/>
              <a:cxnLst/>
              <a:rect l="l" t="t" r="r" b="b"/>
              <a:pathLst>
                <a:path w="68719" h="49511" extrusionOk="0">
                  <a:moveTo>
                    <a:pt x="42574" y="0"/>
                  </a:moveTo>
                  <a:cubicBezTo>
                    <a:pt x="35133" y="0"/>
                    <a:pt x="23560" y="2328"/>
                    <a:pt x="17960" y="6244"/>
                  </a:cubicBezTo>
                  <a:cubicBezTo>
                    <a:pt x="1" y="18865"/>
                    <a:pt x="20858" y="49510"/>
                    <a:pt x="39302" y="49510"/>
                  </a:cubicBezTo>
                  <a:cubicBezTo>
                    <a:pt x="39462" y="49510"/>
                    <a:pt x="39621" y="49508"/>
                    <a:pt x="39780" y="49503"/>
                  </a:cubicBezTo>
                  <a:cubicBezTo>
                    <a:pt x="49218" y="49218"/>
                    <a:pt x="66066" y="44658"/>
                    <a:pt x="67396" y="32972"/>
                  </a:cubicBezTo>
                  <a:cubicBezTo>
                    <a:pt x="68719" y="21130"/>
                    <a:pt x="64654" y="1111"/>
                    <a:pt x="49064" y="1111"/>
                  </a:cubicBezTo>
                  <a:cubicBezTo>
                    <a:pt x="48978" y="1111"/>
                    <a:pt x="48892" y="1112"/>
                    <a:pt x="48806" y="1113"/>
                  </a:cubicBezTo>
                  <a:cubicBezTo>
                    <a:pt x="47764" y="356"/>
                    <a:pt x="45485" y="0"/>
                    <a:pt x="42574" y="0"/>
                  </a:cubicBezTo>
                  <a:close/>
                </a:path>
              </a:pathLst>
            </a:custGeom>
            <a:solidFill>
              <a:srgbClr val="EFD97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6723D3A-4904-466E-ADA5-67725B2A91E9}"/>
                </a:ext>
              </a:extLst>
            </p:cNvPr>
            <p:cNvSpPr/>
            <p:nvPr/>
          </p:nvSpPr>
          <p:spPr>
            <a:xfrm>
              <a:off x="8875284" y="879543"/>
              <a:ext cx="2649328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4" algn="r" rtl="1"/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الكربون (</a:t>
              </a:r>
              <a:r>
                <a:rPr lang="en-US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C</a:t>
              </a:r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)</a:t>
              </a:r>
            </a:p>
            <a:p>
              <a:pPr marL="0" lvl="4" algn="r" rtl="1"/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الاكسجين</a:t>
              </a:r>
              <a:r>
                <a:rPr lang="en-US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 </a:t>
              </a:r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(</a:t>
              </a:r>
              <a:r>
                <a:rPr lang="en-US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O</a:t>
              </a:r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) الهيدروجين</a:t>
              </a:r>
              <a:r>
                <a:rPr lang="en-US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  </a:t>
              </a:r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(</a:t>
              </a:r>
              <a:r>
                <a:rPr lang="en-US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H</a:t>
              </a:r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)</a:t>
              </a:r>
            </a:p>
            <a:p>
              <a:pPr marL="0" lvl="4" algn="r" rtl="1"/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النيتروجين (</a:t>
              </a:r>
              <a:r>
                <a:rPr lang="en-US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N</a:t>
              </a:r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)</a:t>
              </a:r>
            </a:p>
            <a:p>
              <a:pPr marL="0" lvl="4" algn="r" rtl="1"/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أحيانا:  الكبريت (</a:t>
              </a:r>
              <a:r>
                <a:rPr lang="en-US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S</a:t>
              </a:r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)</a:t>
              </a:r>
            </a:p>
          </p:txBody>
        </p:sp>
      </p:grpSp>
      <p:pic>
        <p:nvPicPr>
          <p:cNvPr id="4" name="Picture 3" descr="A picture containing building, bridge&#10;&#10;Description automatically generated">
            <a:extLst>
              <a:ext uri="{FF2B5EF4-FFF2-40B4-BE49-F238E27FC236}">
                <a16:creationId xmlns:a16="http://schemas.microsoft.com/office/drawing/2014/main" id="{99DC1094-B03E-2958-CABB-9CD26342986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86630">
            <a:off x="7856490" y="952037"/>
            <a:ext cx="1139955" cy="14379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C79380C-F566-B212-550D-AD6E9BA63AC2}"/>
              </a:ext>
            </a:extLst>
          </p:cNvPr>
          <p:cNvSpPr txBox="1"/>
          <p:nvPr/>
        </p:nvSpPr>
        <p:spPr>
          <a:xfrm>
            <a:off x="8368609" y="238137"/>
            <a:ext cx="362985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algn="r" rtl="1"/>
            <a:r>
              <a:rPr lang="ar-OM" sz="3200" dirty="0">
                <a:solidFill>
                  <a:schemeClr val="accent2">
                    <a:lumMod val="50000"/>
                  </a:schemeClr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تتكون من العناصر التالية: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6621830-795D-9CCB-E687-3D68FB290CDA}"/>
              </a:ext>
            </a:extLst>
          </p:cNvPr>
          <p:cNvGrpSpPr/>
          <p:nvPr/>
        </p:nvGrpSpPr>
        <p:grpSpPr>
          <a:xfrm>
            <a:off x="4075713" y="642011"/>
            <a:ext cx="1802214" cy="2224635"/>
            <a:chOff x="4075713" y="642011"/>
            <a:chExt cx="1802214" cy="222463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D798F79-2B9C-410F-9439-1EBF419952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592292">
              <a:off x="4140470" y="642011"/>
              <a:ext cx="1737457" cy="2224635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1F5FAF4-03F9-44F4-9684-F6DE7E3D6F72}"/>
                </a:ext>
              </a:extLst>
            </p:cNvPr>
            <p:cNvSpPr/>
            <p:nvPr/>
          </p:nvSpPr>
          <p:spPr>
            <a:xfrm rot="668041">
              <a:off x="4075713" y="1785845"/>
              <a:ext cx="15247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-OM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وحدات بنائية صغيرة </a:t>
              </a:r>
              <a:endParaRPr lang="en-GB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2BFAB63-1F5E-619D-81FB-375E9B5A936D}"/>
                </a:ext>
              </a:extLst>
            </p:cNvPr>
            <p:cNvSpPr/>
            <p:nvPr/>
          </p:nvSpPr>
          <p:spPr>
            <a:xfrm rot="668041">
              <a:off x="4502259" y="1293481"/>
              <a:ext cx="8739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-OM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مكونه من</a:t>
              </a:r>
              <a:endParaRPr lang="en-GB" dirty="0"/>
            </a:p>
          </p:txBody>
        </p:sp>
      </p:grpSp>
      <p:pic>
        <p:nvPicPr>
          <p:cNvPr id="49" name="Picture 48" descr="A picture containing light&#10;&#10;Description automatically generated">
            <a:extLst>
              <a:ext uri="{FF2B5EF4-FFF2-40B4-BE49-F238E27FC236}">
                <a16:creationId xmlns:a16="http://schemas.microsoft.com/office/drawing/2014/main" id="{430A00B1-45A1-7BAD-5A0A-3E83E648D5B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17"/>
          <a:stretch/>
        </p:blipFill>
        <p:spPr>
          <a:xfrm>
            <a:off x="0" y="0"/>
            <a:ext cx="2448560" cy="6858000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2E1E08F-FCD6-B64B-06EB-9C86CF77D767}"/>
              </a:ext>
            </a:extLst>
          </p:cNvPr>
          <p:cNvGrpSpPr/>
          <p:nvPr/>
        </p:nvGrpSpPr>
        <p:grpSpPr>
          <a:xfrm>
            <a:off x="2776170" y="2777869"/>
            <a:ext cx="3616934" cy="1699579"/>
            <a:chOff x="2776170" y="2777869"/>
            <a:chExt cx="3616934" cy="1699579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3C800C17-AC87-6F4F-52CC-0D8236708B52}"/>
                </a:ext>
              </a:extLst>
            </p:cNvPr>
            <p:cNvGrpSpPr/>
            <p:nvPr/>
          </p:nvGrpSpPr>
          <p:grpSpPr>
            <a:xfrm>
              <a:off x="2776170" y="2777869"/>
              <a:ext cx="2994291" cy="1699579"/>
              <a:chOff x="2776170" y="2777869"/>
              <a:chExt cx="2994291" cy="1699579"/>
            </a:xfrm>
          </p:grpSpPr>
          <p:sp>
            <p:nvSpPr>
              <p:cNvPr id="54" name="Google Shape;299;p29">
                <a:extLst>
                  <a:ext uri="{FF2B5EF4-FFF2-40B4-BE49-F238E27FC236}">
                    <a16:creationId xmlns:a16="http://schemas.microsoft.com/office/drawing/2014/main" id="{41E9822C-49DA-F132-CE2A-4E9E5E985DAB}"/>
                  </a:ext>
                </a:extLst>
              </p:cNvPr>
              <p:cNvSpPr/>
              <p:nvPr/>
            </p:nvSpPr>
            <p:spPr>
              <a:xfrm>
                <a:off x="2776170" y="2777869"/>
                <a:ext cx="2994291" cy="1648590"/>
              </a:xfrm>
              <a:custGeom>
                <a:avLst/>
                <a:gdLst/>
                <a:ahLst/>
                <a:cxnLst/>
                <a:rect l="l" t="t" r="r" b="b"/>
                <a:pathLst>
                  <a:path w="68711" h="49498" extrusionOk="0">
                    <a:moveTo>
                      <a:pt x="42586" y="1"/>
                    </a:moveTo>
                    <a:cubicBezTo>
                      <a:pt x="35145" y="1"/>
                      <a:pt x="23556" y="2320"/>
                      <a:pt x="17951" y="6261"/>
                    </a:cubicBezTo>
                    <a:cubicBezTo>
                      <a:pt x="1" y="18877"/>
                      <a:pt x="20828" y="49497"/>
                      <a:pt x="39265" y="49497"/>
                    </a:cubicBezTo>
                    <a:cubicBezTo>
                      <a:pt x="39434" y="49497"/>
                      <a:pt x="39603" y="49495"/>
                      <a:pt x="39771" y="49489"/>
                    </a:cubicBezTo>
                    <a:cubicBezTo>
                      <a:pt x="49209" y="49236"/>
                      <a:pt x="66057" y="44676"/>
                      <a:pt x="67387" y="32990"/>
                    </a:cubicBezTo>
                    <a:cubicBezTo>
                      <a:pt x="68711" y="21107"/>
                      <a:pt x="64638" y="1098"/>
                      <a:pt x="49018" y="1098"/>
                    </a:cubicBezTo>
                    <a:cubicBezTo>
                      <a:pt x="48945" y="1098"/>
                      <a:pt x="48871" y="1098"/>
                      <a:pt x="48797" y="1099"/>
                    </a:cubicBezTo>
                    <a:cubicBezTo>
                      <a:pt x="47758" y="353"/>
                      <a:pt x="45487" y="1"/>
                      <a:pt x="42586" y="1"/>
                    </a:cubicBezTo>
                    <a:close/>
                  </a:path>
                </a:pathLst>
              </a:custGeom>
              <a:solidFill>
                <a:srgbClr val="FCE5C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/>
                <a:endParaRPr sz="2400" dirty="0">
                  <a:solidFill>
                    <a:srgbClr val="FCE5CD"/>
                  </a:solidFill>
                </a:endParaRP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C221EC4E-448C-7B12-237A-3F1F75188B86}"/>
                  </a:ext>
                </a:extLst>
              </p:cNvPr>
              <p:cNvSpPr txBox="1"/>
              <p:nvPr/>
            </p:nvSpPr>
            <p:spPr>
              <a:xfrm>
                <a:off x="3168104" y="2907788"/>
                <a:ext cx="2391223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defRPr sz="2800">
                    <a:latin typeface="FF Hekaya Light" panose="00000A00000000000000" pitchFamily="50" charset="-78"/>
                    <a:cs typeface="FF Hekaya Light" panose="00000A00000000000000" pitchFamily="50" charset="-78"/>
                  </a:defRPr>
                </a:lvl1pPr>
              </a:lstStyle>
              <a:p>
                <a:pPr algn="r"/>
                <a:r>
                  <a:rPr lang="ar-OM" sz="2400" dirty="0">
                    <a:solidFill>
                      <a:schemeClr val="bg1">
                        <a:lumMod val="50000"/>
                      </a:schemeClr>
                    </a:solidFill>
                  </a:rPr>
                  <a:t>الخصائص:</a:t>
                </a:r>
              </a:p>
              <a:p>
                <a:pPr algn="r"/>
                <a:r>
                  <a:rPr lang="ar-OM" sz="2400" dirty="0">
                    <a:solidFill>
                      <a:schemeClr val="accent4">
                        <a:lumMod val="75000"/>
                      </a:schemeClr>
                    </a:solidFill>
                  </a:rPr>
                  <a:t>بعضها قابلة للذوبان في الماء وبعضها لا يذوب.</a:t>
                </a:r>
              </a:p>
              <a:p>
                <a:pPr algn="r"/>
                <a:endParaRPr lang="ar-OM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55" name="Picture 54" descr="Logo&#10;&#10;Description automatically generated">
              <a:extLst>
                <a:ext uri="{FF2B5EF4-FFF2-40B4-BE49-F238E27FC236}">
                  <a16:creationId xmlns:a16="http://schemas.microsoft.com/office/drawing/2014/main" id="{833B4A62-6DEA-A5A3-E736-D0B8F6B682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5547404" y="3371335"/>
              <a:ext cx="845700" cy="433167"/>
            </a:xfrm>
            <a:prstGeom prst="rect">
              <a:avLst/>
            </a:prstGeom>
          </p:spPr>
        </p:pic>
      </p:grpSp>
      <p:sp>
        <p:nvSpPr>
          <p:cNvPr id="58" name="Subtitle 2">
            <a:extLst>
              <a:ext uri="{FF2B5EF4-FFF2-40B4-BE49-F238E27FC236}">
                <a16:creationId xmlns:a16="http://schemas.microsoft.com/office/drawing/2014/main" id="{9B380BAE-0FCC-FDA5-80D4-FB1215B2A282}"/>
              </a:ext>
            </a:extLst>
          </p:cNvPr>
          <p:cNvSpPr txBox="1">
            <a:spLocks/>
          </p:cNvSpPr>
          <p:nvPr/>
        </p:nvSpPr>
        <p:spPr>
          <a:xfrm>
            <a:off x="2902686" y="6423443"/>
            <a:ext cx="3312734" cy="59889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OM" sz="2000" dirty="0">
                <a:solidFill>
                  <a:srgbClr val="FFC0A7"/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إعداد: أ. ولاء المقبالية</a:t>
            </a:r>
            <a:endParaRPr lang="en-GB" sz="2000" dirty="0">
              <a:solidFill>
                <a:srgbClr val="FFC0A7"/>
              </a:solidFill>
              <a:latin typeface="FF Hekaya Light" panose="00000A00000000000000" pitchFamily="50" charset="-78"/>
              <a:cs typeface="FF Hekaya Light" panose="00000A00000000000000" pitchFamily="50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C6680FB-9553-7471-5B0D-59CE74DC8B47}"/>
              </a:ext>
            </a:extLst>
          </p:cNvPr>
          <p:cNvGrpSpPr/>
          <p:nvPr/>
        </p:nvGrpSpPr>
        <p:grpSpPr>
          <a:xfrm>
            <a:off x="148824" y="2105366"/>
            <a:ext cx="3658883" cy="4211969"/>
            <a:chOff x="148824" y="2105366"/>
            <a:chExt cx="3658883" cy="4211969"/>
          </a:xfrm>
        </p:grpSpPr>
        <p:pic>
          <p:nvPicPr>
            <p:cNvPr id="40" name="Picture 39" descr="Logo&#10;&#10;Description automatically generated">
              <a:extLst>
                <a:ext uri="{FF2B5EF4-FFF2-40B4-BE49-F238E27FC236}">
                  <a16:creationId xmlns:a16="http://schemas.microsoft.com/office/drawing/2014/main" id="{FD2DE1B0-6FAA-4FD3-77EB-D9761B19B7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010227" y="2550600"/>
              <a:ext cx="1323635" cy="433167"/>
            </a:xfrm>
            <a:prstGeom prst="rect">
              <a:avLst/>
            </a:prstGeom>
          </p:spPr>
        </p:pic>
        <p:pic>
          <p:nvPicPr>
            <p:cNvPr id="2" name="Picture 1" descr="Background pattern&#10;&#10;Description automatically generated">
              <a:extLst>
                <a:ext uri="{FF2B5EF4-FFF2-40B4-BE49-F238E27FC236}">
                  <a16:creationId xmlns:a16="http://schemas.microsoft.com/office/drawing/2014/main" id="{8D304260-85E5-8827-CB7F-A1F6D0B7B11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3366" y="3521434"/>
              <a:ext cx="2434341" cy="2795901"/>
            </a:xfrm>
            <a:prstGeom prst="rect">
              <a:avLst/>
            </a:prstGeom>
          </p:spPr>
        </p:pic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2A5A9DA-CE9D-DF05-B685-BAC390B02976}"/>
                </a:ext>
              </a:extLst>
            </p:cNvPr>
            <p:cNvSpPr/>
            <p:nvPr/>
          </p:nvSpPr>
          <p:spPr>
            <a:xfrm>
              <a:off x="148824" y="3382169"/>
              <a:ext cx="200470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ar-OM" sz="2400" dirty="0">
                  <a:solidFill>
                    <a:schemeClr val="accent1">
                      <a:lumMod val="75000"/>
                    </a:schemeClr>
                  </a:solidFill>
                  <a:latin typeface="FF Hekaya Light" panose="00000A00000000000000" pitchFamily="50" charset="-78"/>
                  <a:cs typeface="FF Hekaya Light" panose="00000A00000000000000" pitchFamily="50" charset="-78"/>
                </a:rPr>
                <a:t>البروتين يتكون من سلاسل طويلة من الاحماض الامينية</a:t>
              </a:r>
              <a:endParaRPr lang="en-GB" sz="2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84668D5-4889-87DC-783C-B9B3200EA479}"/>
              </a:ext>
            </a:extLst>
          </p:cNvPr>
          <p:cNvGrpSpPr/>
          <p:nvPr/>
        </p:nvGrpSpPr>
        <p:grpSpPr>
          <a:xfrm>
            <a:off x="5427660" y="2055506"/>
            <a:ext cx="2696409" cy="3726638"/>
            <a:chOff x="5427660" y="2055506"/>
            <a:chExt cx="2696409" cy="3726638"/>
          </a:xfrm>
        </p:grpSpPr>
        <p:pic>
          <p:nvPicPr>
            <p:cNvPr id="31" name="Picture 30" descr="Logo&#10;&#10;Description automatically generated">
              <a:extLst>
                <a:ext uri="{FF2B5EF4-FFF2-40B4-BE49-F238E27FC236}">
                  <a16:creationId xmlns:a16="http://schemas.microsoft.com/office/drawing/2014/main" id="{5BBB98EB-9D96-46CE-86CF-CC051BBA46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523295" y="2261772"/>
              <a:ext cx="845700" cy="433167"/>
            </a:xfrm>
            <a:prstGeom prst="rect">
              <a:avLst/>
            </a:prstGeom>
          </p:spPr>
        </p:pic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A1ABF87-DF9D-0F21-FD88-32B36DD90637}"/>
                </a:ext>
              </a:extLst>
            </p:cNvPr>
            <p:cNvGrpSpPr/>
            <p:nvPr/>
          </p:nvGrpSpPr>
          <p:grpSpPr>
            <a:xfrm>
              <a:off x="5427660" y="2917712"/>
              <a:ext cx="2696409" cy="2864432"/>
              <a:chOff x="5430771" y="2928210"/>
              <a:chExt cx="2696409" cy="2864432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739D7048-693A-EB52-AEC3-5CEC033306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565522" y="2928210"/>
                <a:ext cx="1561658" cy="2864432"/>
              </a:xfrm>
              <a:prstGeom prst="rect">
                <a:avLst/>
              </a:prstGeom>
            </p:spPr>
          </p:pic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1EAEAD65-B5C6-836B-A4BB-4884E69EDBE7}"/>
                  </a:ext>
                </a:extLst>
              </p:cNvPr>
              <p:cNvGrpSpPr/>
              <p:nvPr/>
            </p:nvGrpSpPr>
            <p:grpSpPr>
              <a:xfrm>
                <a:off x="5430771" y="4497769"/>
                <a:ext cx="1586219" cy="492578"/>
                <a:chOff x="5430771" y="4497768"/>
                <a:chExt cx="1586219" cy="492578"/>
              </a:xfrm>
            </p:grpSpPr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191E7476-4C0F-2F41-5CF7-5F5DFFC6F6B6}"/>
                    </a:ext>
                  </a:extLst>
                </p:cNvPr>
                <p:cNvCxnSpPr/>
                <p:nvPr/>
              </p:nvCxnSpPr>
              <p:spPr>
                <a:xfrm flipH="1">
                  <a:off x="6442132" y="4497768"/>
                  <a:ext cx="574858" cy="307912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84D75587-213F-6E9A-7171-1D5908F3DD4D}"/>
                    </a:ext>
                  </a:extLst>
                </p:cNvPr>
                <p:cNvSpPr txBox="1"/>
                <p:nvPr/>
              </p:nvSpPr>
              <p:spPr>
                <a:xfrm>
                  <a:off x="5430771" y="4621014"/>
                  <a:ext cx="1569297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1" algn="ctr" rtl="1"/>
                  <a:r>
                    <a:rPr lang="ar-OM" sz="1800" dirty="0">
                      <a:latin typeface="FF Hekaya Light" panose="00000A00000000000000" pitchFamily="50" charset="-78"/>
                      <a:cs typeface="FF Hekaya Light" panose="00000A00000000000000" pitchFamily="50" charset="-78"/>
                    </a:rPr>
                    <a:t>حمض أميني</a:t>
                  </a:r>
                </a:p>
              </p:txBody>
            </p:sp>
          </p:grp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5E68963-9C50-050F-69B2-EC73A68E575A}"/>
              </a:ext>
            </a:extLst>
          </p:cNvPr>
          <p:cNvGrpSpPr/>
          <p:nvPr/>
        </p:nvGrpSpPr>
        <p:grpSpPr>
          <a:xfrm>
            <a:off x="6568479" y="2919892"/>
            <a:ext cx="4470418" cy="2822108"/>
            <a:chOff x="6568479" y="2919892"/>
            <a:chExt cx="4470418" cy="2822108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4F3F073-FDFF-F275-821E-90E9C8F6421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68479" y="2919892"/>
              <a:ext cx="4470418" cy="2822108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FDB6310-A2A3-C0E4-187A-D70BEDCBACBE}"/>
                </a:ext>
              </a:extLst>
            </p:cNvPr>
            <p:cNvSpPr txBox="1"/>
            <p:nvPr/>
          </p:nvSpPr>
          <p:spPr>
            <a:xfrm>
              <a:off x="9540240" y="3692618"/>
              <a:ext cx="440475" cy="38154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482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3BB287-FB20-B1BE-76D6-49059B841E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685" y="1482212"/>
            <a:ext cx="3675596" cy="2557359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717ED490-80EE-D2A0-7FE9-749389D9F958}"/>
              </a:ext>
            </a:extLst>
          </p:cNvPr>
          <p:cNvGrpSpPr/>
          <p:nvPr/>
        </p:nvGrpSpPr>
        <p:grpSpPr>
          <a:xfrm>
            <a:off x="5415392" y="3784279"/>
            <a:ext cx="7388207" cy="3124282"/>
            <a:chOff x="5090161" y="1313776"/>
            <a:chExt cx="7388207" cy="3124282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A8EB7CF3-9A23-1016-5410-1F3343F71C80}"/>
                </a:ext>
              </a:extLst>
            </p:cNvPr>
            <p:cNvGrpSpPr/>
            <p:nvPr/>
          </p:nvGrpSpPr>
          <p:grpSpPr>
            <a:xfrm>
              <a:off x="7884179" y="3429000"/>
              <a:ext cx="721361" cy="246152"/>
              <a:chOff x="8138160" y="1983657"/>
              <a:chExt cx="417336" cy="194757"/>
            </a:xfrm>
          </p:grpSpPr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F7F96693-12ED-911C-8E07-674DBFFE30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38160" y="1983657"/>
                <a:ext cx="132080" cy="77013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973534E3-6EC2-8DEF-D010-838E22F218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13256" y="2022163"/>
                <a:ext cx="142240" cy="156251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A76585F-08D9-5808-79BC-886ACE5980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85760" y="1831257"/>
              <a:ext cx="132080" cy="77013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79D28E7-56B7-0DEC-AAEF-5109B9EB8A83}"/>
                </a:ext>
              </a:extLst>
            </p:cNvPr>
            <p:cNvCxnSpPr>
              <a:cxnSpLocks/>
            </p:cNvCxnSpPr>
            <p:nvPr/>
          </p:nvCxnSpPr>
          <p:spPr>
            <a:xfrm>
              <a:off x="8260856" y="1869763"/>
              <a:ext cx="142240" cy="156251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32EA0BF-5102-4FFE-DEF3-C634F0D2A0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90161" y="1313776"/>
              <a:ext cx="5184040" cy="3124282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10ABC03-AA25-23A5-5AA2-0F7B4D75E68A}"/>
                </a:ext>
              </a:extLst>
            </p:cNvPr>
            <p:cNvSpPr/>
            <p:nvPr/>
          </p:nvSpPr>
          <p:spPr>
            <a:xfrm>
              <a:off x="9299065" y="1585105"/>
              <a:ext cx="31793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ar-OM" sz="36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بروتين (أ)</a:t>
              </a:r>
              <a:endParaRPr lang="en-GB" sz="3600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1ED1FBA-1B8D-6817-DA86-01F3CDDB5921}"/>
                </a:ext>
              </a:extLst>
            </p:cNvPr>
            <p:cNvSpPr/>
            <p:nvPr/>
          </p:nvSpPr>
          <p:spPr>
            <a:xfrm>
              <a:off x="9299065" y="3105834"/>
              <a:ext cx="31793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ar-OM" sz="36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بروتين (ب)</a:t>
              </a:r>
              <a:endParaRPr lang="en-GB" sz="3600" dirty="0"/>
            </a:p>
          </p:txBody>
        </p: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47977DE2-C1AE-AB65-B80D-C98A58245ACA}"/>
                </a:ext>
              </a:extLst>
            </p:cNvPr>
            <p:cNvCxnSpPr>
              <a:cxnSpLocks/>
            </p:cNvCxnSpPr>
            <p:nvPr/>
          </p:nvCxnSpPr>
          <p:spPr>
            <a:xfrm>
              <a:off x="8112459" y="2026014"/>
              <a:ext cx="139013" cy="1154066"/>
            </a:xfrm>
            <a:prstGeom prst="straightConnector1">
              <a:avLst/>
            </a:prstGeom>
            <a:ln w="19050">
              <a:headEnd type="arrow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5" name="Picture 34" descr="A picture containing light&#10;&#10;Description automatically generated">
            <a:extLst>
              <a:ext uri="{FF2B5EF4-FFF2-40B4-BE49-F238E27FC236}">
                <a16:creationId xmlns:a16="http://schemas.microsoft.com/office/drawing/2014/main" id="{4D3C9F8F-996B-E80A-8BB9-0E5ADD5C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17"/>
          <a:stretch/>
        </p:blipFill>
        <p:spPr>
          <a:xfrm>
            <a:off x="0" y="0"/>
            <a:ext cx="2448560" cy="6858000"/>
          </a:xfrm>
          <a:prstGeom prst="rect">
            <a:avLst/>
          </a:prstGeom>
        </p:spPr>
      </p:pic>
      <p:pic>
        <p:nvPicPr>
          <p:cNvPr id="40" name="Picture 39" descr="A picture containing building, bridge&#10;&#10;Description automatically generated">
            <a:extLst>
              <a:ext uri="{FF2B5EF4-FFF2-40B4-BE49-F238E27FC236}">
                <a16:creationId xmlns:a16="http://schemas.microsoft.com/office/drawing/2014/main" id="{B5968128-14B9-7444-1A56-B475E3D4B2E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86630">
            <a:off x="4233764" y="4705323"/>
            <a:ext cx="1139955" cy="1437997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C06252FE-4789-41A1-12BA-27C1B0035383}"/>
              </a:ext>
            </a:extLst>
          </p:cNvPr>
          <p:cNvGrpSpPr/>
          <p:nvPr/>
        </p:nvGrpSpPr>
        <p:grpSpPr>
          <a:xfrm>
            <a:off x="207382" y="4567366"/>
            <a:ext cx="4051968" cy="1917348"/>
            <a:chOff x="207382" y="4567366"/>
            <a:chExt cx="4051968" cy="1917348"/>
          </a:xfrm>
        </p:grpSpPr>
        <p:sp>
          <p:nvSpPr>
            <p:cNvPr id="2" name="Google Shape;300;p29">
              <a:extLst>
                <a:ext uri="{FF2B5EF4-FFF2-40B4-BE49-F238E27FC236}">
                  <a16:creationId xmlns:a16="http://schemas.microsoft.com/office/drawing/2014/main" id="{B6ACE92D-8E73-E353-4D13-80B5F2F8A061}"/>
                </a:ext>
              </a:extLst>
            </p:cNvPr>
            <p:cNvSpPr/>
            <p:nvPr/>
          </p:nvSpPr>
          <p:spPr>
            <a:xfrm>
              <a:off x="207382" y="4567366"/>
              <a:ext cx="4051968" cy="1917348"/>
            </a:xfrm>
            <a:custGeom>
              <a:avLst/>
              <a:gdLst/>
              <a:ahLst/>
              <a:cxnLst/>
              <a:rect l="l" t="t" r="r" b="b"/>
              <a:pathLst>
                <a:path w="68719" h="49511" extrusionOk="0">
                  <a:moveTo>
                    <a:pt x="42574" y="0"/>
                  </a:moveTo>
                  <a:cubicBezTo>
                    <a:pt x="35133" y="0"/>
                    <a:pt x="23560" y="2328"/>
                    <a:pt x="17960" y="6244"/>
                  </a:cubicBezTo>
                  <a:cubicBezTo>
                    <a:pt x="1" y="18865"/>
                    <a:pt x="20858" y="49510"/>
                    <a:pt x="39302" y="49510"/>
                  </a:cubicBezTo>
                  <a:cubicBezTo>
                    <a:pt x="39462" y="49510"/>
                    <a:pt x="39621" y="49508"/>
                    <a:pt x="39780" y="49503"/>
                  </a:cubicBezTo>
                  <a:cubicBezTo>
                    <a:pt x="49218" y="49218"/>
                    <a:pt x="66066" y="44658"/>
                    <a:pt x="67396" y="32972"/>
                  </a:cubicBezTo>
                  <a:cubicBezTo>
                    <a:pt x="68719" y="21130"/>
                    <a:pt x="64654" y="1111"/>
                    <a:pt x="49064" y="1111"/>
                  </a:cubicBezTo>
                  <a:cubicBezTo>
                    <a:pt x="48978" y="1111"/>
                    <a:pt x="48892" y="1112"/>
                    <a:pt x="48806" y="1113"/>
                  </a:cubicBezTo>
                  <a:cubicBezTo>
                    <a:pt x="47764" y="356"/>
                    <a:pt x="45485" y="0"/>
                    <a:pt x="42574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802E9A7-66AF-EBD0-9776-0B59827212F6}"/>
                </a:ext>
              </a:extLst>
            </p:cNvPr>
            <p:cNvSpPr txBox="1"/>
            <p:nvPr/>
          </p:nvSpPr>
          <p:spPr>
            <a:xfrm>
              <a:off x="1198292" y="4701939"/>
              <a:ext cx="2778087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 rtl="1">
                <a:defRPr sz="3600">
                  <a:latin typeface="FF Hekaya Light" panose="00000A00000000000000" pitchFamily="50" charset="-78"/>
                  <a:cs typeface="FF Hekaya Light" panose="00000A00000000000000" pitchFamily="50" charset="-78"/>
                </a:defRPr>
              </a:lvl1pPr>
            </a:lstStyle>
            <a:p>
              <a:r>
                <a:rPr lang="ar-OM" sz="3200" dirty="0"/>
                <a:t>اختلاف صغير في ترتيب الأحماض الأمينية ينتج عنه بروتين مختلف 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DBC740A-2FBE-10A0-42FF-CCE50E53FE78}"/>
              </a:ext>
            </a:extLst>
          </p:cNvPr>
          <p:cNvGrpSpPr/>
          <p:nvPr/>
        </p:nvGrpSpPr>
        <p:grpSpPr>
          <a:xfrm>
            <a:off x="663430" y="307301"/>
            <a:ext cx="3714165" cy="1375321"/>
            <a:chOff x="663430" y="307301"/>
            <a:chExt cx="3714165" cy="137532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AE12554-9F85-4EB5-6337-1C9813E2FF61}"/>
                </a:ext>
              </a:extLst>
            </p:cNvPr>
            <p:cNvGrpSpPr/>
            <p:nvPr/>
          </p:nvGrpSpPr>
          <p:grpSpPr>
            <a:xfrm>
              <a:off x="663430" y="307301"/>
              <a:ext cx="3533628" cy="1375321"/>
              <a:chOff x="1043230" y="343274"/>
              <a:chExt cx="3157739" cy="1166946"/>
            </a:xfrm>
          </p:grpSpPr>
          <p:sp>
            <p:nvSpPr>
              <p:cNvPr id="5" name="Google Shape;300;p29">
                <a:extLst>
                  <a:ext uri="{FF2B5EF4-FFF2-40B4-BE49-F238E27FC236}">
                    <a16:creationId xmlns:a16="http://schemas.microsoft.com/office/drawing/2014/main" id="{92D88677-D8FE-8E2D-C410-F60EFCED6D41}"/>
                  </a:ext>
                </a:extLst>
              </p:cNvPr>
              <p:cNvSpPr/>
              <p:nvPr/>
            </p:nvSpPr>
            <p:spPr>
              <a:xfrm>
                <a:off x="1043230" y="343274"/>
                <a:ext cx="3157739" cy="1166946"/>
              </a:xfrm>
              <a:custGeom>
                <a:avLst/>
                <a:gdLst/>
                <a:ahLst/>
                <a:cxnLst/>
                <a:rect l="l" t="t" r="r" b="b"/>
                <a:pathLst>
                  <a:path w="68719" h="49511" extrusionOk="0">
                    <a:moveTo>
                      <a:pt x="42574" y="0"/>
                    </a:moveTo>
                    <a:cubicBezTo>
                      <a:pt x="35133" y="0"/>
                      <a:pt x="23560" y="2328"/>
                      <a:pt x="17960" y="6244"/>
                    </a:cubicBezTo>
                    <a:cubicBezTo>
                      <a:pt x="1" y="18865"/>
                      <a:pt x="20858" y="49510"/>
                      <a:pt x="39302" y="49510"/>
                    </a:cubicBezTo>
                    <a:cubicBezTo>
                      <a:pt x="39462" y="49510"/>
                      <a:pt x="39621" y="49508"/>
                      <a:pt x="39780" y="49503"/>
                    </a:cubicBezTo>
                    <a:cubicBezTo>
                      <a:pt x="49218" y="49218"/>
                      <a:pt x="66066" y="44658"/>
                      <a:pt x="67396" y="32972"/>
                    </a:cubicBezTo>
                    <a:cubicBezTo>
                      <a:pt x="68719" y="21130"/>
                      <a:pt x="64654" y="1111"/>
                      <a:pt x="49064" y="1111"/>
                    </a:cubicBezTo>
                    <a:cubicBezTo>
                      <a:pt x="48978" y="1111"/>
                      <a:pt x="48892" y="1112"/>
                      <a:pt x="48806" y="1113"/>
                    </a:cubicBezTo>
                    <a:cubicBezTo>
                      <a:pt x="47764" y="356"/>
                      <a:pt x="45485" y="0"/>
                      <a:pt x="42574" y="0"/>
                    </a:cubicBezTo>
                    <a:close/>
                  </a:path>
                </a:pathLst>
              </a:custGeom>
              <a:solidFill>
                <a:srgbClr val="EFD97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A46C2D42-CC71-AC0D-07F9-1486EC385649}"/>
                  </a:ext>
                </a:extLst>
              </p:cNvPr>
              <p:cNvSpPr/>
              <p:nvPr/>
            </p:nvSpPr>
            <p:spPr>
              <a:xfrm>
                <a:off x="1589608" y="507559"/>
                <a:ext cx="2439829" cy="4382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rtl="1"/>
                <a:r>
                  <a:rPr lang="ar-OM" sz="3200" dirty="0">
                    <a:latin typeface="FF Hekaya Light" panose="00000A00000000000000" pitchFamily="50" charset="-78"/>
                    <a:cs typeface="FF Hekaya Light" panose="00000A00000000000000" pitchFamily="50" charset="-78"/>
                  </a:rPr>
                  <a:t>عدد الاحماض الامينية</a:t>
                </a:r>
                <a:endParaRPr lang="en-GB" sz="3200" dirty="0"/>
              </a:p>
            </p:txBody>
          </p: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4D1F35E-4EAC-EC5A-805D-FBC20D8DF893}"/>
                </a:ext>
              </a:extLst>
            </p:cNvPr>
            <p:cNvSpPr/>
            <p:nvPr/>
          </p:nvSpPr>
          <p:spPr>
            <a:xfrm>
              <a:off x="1198292" y="808678"/>
              <a:ext cx="317930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en-US" sz="4400" dirty="0">
                  <a:solidFill>
                    <a:schemeClr val="accent2">
                      <a:lumMod val="75000"/>
                    </a:schemeClr>
                  </a:solidFill>
                  <a:latin typeface="FF Hekaya Light" panose="00000A00000000000000" pitchFamily="50" charset="-78"/>
                  <a:cs typeface="FF Hekaya Light" panose="00000A00000000000000" pitchFamily="50" charset="-78"/>
                </a:rPr>
                <a:t> </a:t>
              </a:r>
              <a:r>
                <a:rPr lang="ar-OM" sz="4400" dirty="0">
                  <a:solidFill>
                    <a:schemeClr val="accent2">
                      <a:lumMod val="75000"/>
                    </a:schemeClr>
                  </a:solidFill>
                  <a:latin typeface="FF Hekaya Light" panose="00000A00000000000000" pitchFamily="50" charset="-78"/>
                  <a:cs typeface="FF Hekaya Light" panose="00000A00000000000000" pitchFamily="50" charset="-78"/>
                </a:rPr>
                <a:t>20</a:t>
              </a:r>
              <a:endParaRPr lang="en-GB" sz="44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BEF8A1B-60E3-6047-212F-483F0DC3C2FD}"/>
              </a:ext>
            </a:extLst>
          </p:cNvPr>
          <p:cNvGrpSpPr/>
          <p:nvPr/>
        </p:nvGrpSpPr>
        <p:grpSpPr>
          <a:xfrm>
            <a:off x="3819967" y="-94822"/>
            <a:ext cx="8078862" cy="3464537"/>
            <a:chOff x="3819967" y="-94822"/>
            <a:chExt cx="8078862" cy="3464537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2139EF35-9ABA-D637-DDD2-8855CAD5D55E}"/>
                </a:ext>
              </a:extLst>
            </p:cNvPr>
            <p:cNvGrpSpPr/>
            <p:nvPr/>
          </p:nvGrpSpPr>
          <p:grpSpPr>
            <a:xfrm>
              <a:off x="4302313" y="235356"/>
              <a:ext cx="4051968" cy="1917348"/>
              <a:chOff x="4870075" y="4018296"/>
              <a:chExt cx="4051968" cy="2557358"/>
            </a:xfrm>
          </p:grpSpPr>
          <p:sp>
            <p:nvSpPr>
              <p:cNvPr id="10" name="Google Shape;300;p29">
                <a:extLst>
                  <a:ext uri="{FF2B5EF4-FFF2-40B4-BE49-F238E27FC236}">
                    <a16:creationId xmlns:a16="http://schemas.microsoft.com/office/drawing/2014/main" id="{3CD8C279-1F42-788F-15C3-51147B5C44CE}"/>
                  </a:ext>
                </a:extLst>
              </p:cNvPr>
              <p:cNvSpPr/>
              <p:nvPr/>
            </p:nvSpPr>
            <p:spPr>
              <a:xfrm>
                <a:off x="4870075" y="4018296"/>
                <a:ext cx="4051968" cy="2557358"/>
              </a:xfrm>
              <a:custGeom>
                <a:avLst/>
                <a:gdLst/>
                <a:ahLst/>
                <a:cxnLst/>
                <a:rect l="l" t="t" r="r" b="b"/>
                <a:pathLst>
                  <a:path w="68719" h="49511" extrusionOk="0">
                    <a:moveTo>
                      <a:pt x="42574" y="0"/>
                    </a:moveTo>
                    <a:cubicBezTo>
                      <a:pt x="35133" y="0"/>
                      <a:pt x="23560" y="2328"/>
                      <a:pt x="17960" y="6244"/>
                    </a:cubicBezTo>
                    <a:cubicBezTo>
                      <a:pt x="1" y="18865"/>
                      <a:pt x="20858" y="49510"/>
                      <a:pt x="39302" y="49510"/>
                    </a:cubicBezTo>
                    <a:cubicBezTo>
                      <a:pt x="39462" y="49510"/>
                      <a:pt x="39621" y="49508"/>
                      <a:pt x="39780" y="49503"/>
                    </a:cubicBezTo>
                    <a:cubicBezTo>
                      <a:pt x="49218" y="49218"/>
                      <a:pt x="66066" y="44658"/>
                      <a:pt x="67396" y="32972"/>
                    </a:cubicBezTo>
                    <a:cubicBezTo>
                      <a:pt x="68719" y="21130"/>
                      <a:pt x="64654" y="1111"/>
                      <a:pt x="49064" y="1111"/>
                    </a:cubicBezTo>
                    <a:cubicBezTo>
                      <a:pt x="48978" y="1111"/>
                      <a:pt x="48892" y="1112"/>
                      <a:pt x="48806" y="1113"/>
                    </a:cubicBezTo>
                    <a:cubicBezTo>
                      <a:pt x="47764" y="356"/>
                      <a:pt x="45485" y="0"/>
                      <a:pt x="42574" y="0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D543478-8F65-DAAF-6B95-A914D000D323}"/>
                  </a:ext>
                </a:extLst>
              </p:cNvPr>
              <p:cNvSpPr/>
              <p:nvPr/>
            </p:nvSpPr>
            <p:spPr>
              <a:xfrm>
                <a:off x="5499334" y="4184557"/>
                <a:ext cx="3179303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rtl="1"/>
                <a:r>
                  <a:rPr lang="ar-OM" sz="3200" dirty="0">
                    <a:latin typeface="FF Hekaya Light" panose="00000A00000000000000" pitchFamily="50" charset="-78"/>
                    <a:cs typeface="FF Hekaya Light" panose="00000A00000000000000" pitchFamily="50" charset="-78"/>
                  </a:rPr>
                  <a:t>ترتبط بترتيبات مختلف لإنتاج </a:t>
                </a:r>
                <a:r>
                  <a:rPr lang="ar-OM" sz="3200" dirty="0">
                    <a:solidFill>
                      <a:srgbClr val="C00000"/>
                    </a:solidFill>
                    <a:latin typeface="FF Hekaya Light" panose="00000A00000000000000" pitchFamily="50" charset="-78"/>
                    <a:cs typeface="FF Hekaya Light" panose="00000A00000000000000" pitchFamily="50" charset="-78"/>
                  </a:rPr>
                  <a:t>ملايين بروتينات </a:t>
                </a:r>
                <a:r>
                  <a:rPr lang="ar-OM" sz="3200" dirty="0">
                    <a:latin typeface="FF Hekaya Light" panose="00000A00000000000000" pitchFamily="50" charset="-78"/>
                    <a:cs typeface="FF Hekaya Light" panose="00000A00000000000000" pitchFamily="50" charset="-78"/>
                  </a:rPr>
                  <a:t>مختلفة  </a:t>
                </a:r>
                <a:endParaRPr lang="en-GB" sz="3200" dirty="0"/>
              </a:p>
            </p:txBody>
          </p:sp>
        </p:grp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9121B961-20CA-E9CD-CB5B-6D62D9E1FCC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40134" y="-94822"/>
              <a:ext cx="3158695" cy="3464537"/>
            </a:xfrm>
            <a:prstGeom prst="rect">
              <a:avLst/>
            </a:prstGeom>
          </p:spPr>
        </p:pic>
        <p:pic>
          <p:nvPicPr>
            <p:cNvPr id="43" name="Picture 42" descr="A picture containing building, bridge&#10;&#10;Description automatically generated">
              <a:extLst>
                <a:ext uri="{FF2B5EF4-FFF2-40B4-BE49-F238E27FC236}">
                  <a16:creationId xmlns:a16="http://schemas.microsoft.com/office/drawing/2014/main" id="{48404924-90F1-C77F-2B41-36D98D888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286630">
              <a:off x="3968988" y="426446"/>
              <a:ext cx="1139955" cy="1437997"/>
            </a:xfrm>
            <a:prstGeom prst="rect">
              <a:avLst/>
            </a:prstGeom>
          </p:spPr>
        </p:pic>
      </p:grpSp>
      <p:sp>
        <p:nvSpPr>
          <p:cNvPr id="8" name="Subtitle 2">
            <a:extLst>
              <a:ext uri="{FF2B5EF4-FFF2-40B4-BE49-F238E27FC236}">
                <a16:creationId xmlns:a16="http://schemas.microsoft.com/office/drawing/2014/main" id="{C64A1319-22EF-2E02-2436-50F4DE3D4887}"/>
              </a:ext>
            </a:extLst>
          </p:cNvPr>
          <p:cNvSpPr txBox="1">
            <a:spLocks/>
          </p:cNvSpPr>
          <p:nvPr/>
        </p:nvSpPr>
        <p:spPr>
          <a:xfrm>
            <a:off x="2602983" y="6466029"/>
            <a:ext cx="3312734" cy="59889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OM" sz="2000" dirty="0">
                <a:solidFill>
                  <a:srgbClr val="FFC0A7"/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إعداد: أ. ولاء المقبالية</a:t>
            </a:r>
            <a:endParaRPr lang="en-GB" sz="2000" dirty="0">
              <a:solidFill>
                <a:srgbClr val="FFC0A7"/>
              </a:solidFill>
              <a:latin typeface="FF Hekaya Light" panose="00000A00000000000000" pitchFamily="50" charset="-78"/>
              <a:cs typeface="FF Hekaya Light" panose="00000A00000000000000" pitchFamily="50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20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light&#10;&#10;Description automatically generated">
            <a:extLst>
              <a:ext uri="{FF2B5EF4-FFF2-40B4-BE49-F238E27FC236}">
                <a16:creationId xmlns:a16="http://schemas.microsoft.com/office/drawing/2014/main" id="{788A3789-A8E5-924C-81B1-6AA33694A2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17"/>
          <a:stretch/>
        </p:blipFill>
        <p:spPr>
          <a:xfrm>
            <a:off x="0" y="0"/>
            <a:ext cx="2448560" cy="6858000"/>
          </a:xfrm>
          <a:prstGeom prst="rect">
            <a:avLst/>
          </a:prstGeom>
        </p:spPr>
      </p:pic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2DDBCBE-D5B2-B76F-BD37-CA952F7D3A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448" y="358569"/>
            <a:ext cx="2434341" cy="27959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A07AD4-0A21-528B-4E2A-B22173A0C3B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3207" y="349155"/>
            <a:ext cx="4210266" cy="179714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AF391E1-A20C-A48F-E7B1-2639448601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4751" y="3406536"/>
            <a:ext cx="2923731" cy="25573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8DC5A1-92AB-F9BA-50F5-2006F3C2BC1C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5582" y="4361755"/>
            <a:ext cx="4197566" cy="2324219"/>
          </a:xfrm>
          <a:prstGeom prst="rect">
            <a:avLst/>
          </a:prstGeom>
        </p:spPr>
      </p:pic>
      <p:sp>
        <p:nvSpPr>
          <p:cNvPr id="4" name="Google Shape;4242;p45">
            <a:extLst>
              <a:ext uri="{FF2B5EF4-FFF2-40B4-BE49-F238E27FC236}">
                <a16:creationId xmlns:a16="http://schemas.microsoft.com/office/drawing/2014/main" id="{8C75F89D-A0DF-095E-9494-AB0270F472FF}"/>
              </a:ext>
            </a:extLst>
          </p:cNvPr>
          <p:cNvSpPr txBox="1"/>
          <p:nvPr/>
        </p:nvSpPr>
        <p:spPr>
          <a:xfrm>
            <a:off x="3788613" y="698780"/>
            <a:ext cx="2966534" cy="373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rtl="1"/>
            <a:r>
              <a:rPr lang="ar-OM" sz="2800" b="1" dirty="0">
                <a:solidFill>
                  <a:srgbClr val="7EB65B"/>
                </a:solidFill>
                <a:latin typeface="FF Hekaya Light" panose="00000A00000000000000" pitchFamily="50" charset="-78"/>
                <a:ea typeface="Arial"/>
                <a:cs typeface="FF Hekaya Light" panose="00000A00000000000000" pitchFamily="50" charset="-78"/>
                <a:sym typeface="Arial"/>
              </a:rPr>
              <a:t>يمكن لسلاسل الطويلة من الاحماض الامينية أن تلتف وتلتوي</a:t>
            </a:r>
            <a:endParaRPr lang="ar-SA" sz="2800" b="1" dirty="0">
              <a:solidFill>
                <a:srgbClr val="7EB65B"/>
              </a:solidFill>
              <a:latin typeface="FF Hekaya Light" panose="00000A00000000000000" pitchFamily="50" charset="-78"/>
              <a:ea typeface="Arial"/>
              <a:cs typeface="FF Hekaya Light" panose="00000A00000000000000" pitchFamily="50" charset="-78"/>
              <a:sym typeface="Arial"/>
            </a:endParaRPr>
          </a:p>
        </p:txBody>
      </p:sp>
      <p:sp>
        <p:nvSpPr>
          <p:cNvPr id="6" name="Google Shape;4242;p45">
            <a:extLst>
              <a:ext uri="{FF2B5EF4-FFF2-40B4-BE49-F238E27FC236}">
                <a16:creationId xmlns:a16="http://schemas.microsoft.com/office/drawing/2014/main" id="{B8567FD3-5273-3285-0C32-7643A60ABDE2}"/>
              </a:ext>
            </a:extLst>
          </p:cNvPr>
          <p:cNvSpPr txBox="1"/>
          <p:nvPr/>
        </p:nvSpPr>
        <p:spPr>
          <a:xfrm>
            <a:off x="263820" y="3255639"/>
            <a:ext cx="2658983" cy="536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rtl="1"/>
            <a:r>
              <a:rPr lang="ar-OM" sz="2400" b="1" dirty="0">
                <a:solidFill>
                  <a:srgbClr val="7EB65B"/>
                </a:solidFill>
                <a:latin typeface="FF Hekaya Light" panose="00000A00000000000000" pitchFamily="50" charset="-78"/>
                <a:ea typeface="Arial"/>
                <a:cs typeface="FF Hekaya Light" panose="00000A00000000000000" pitchFamily="50" charset="-78"/>
                <a:sym typeface="Arial"/>
              </a:rPr>
              <a:t>تتابع الاحماض الامينية يحدد طريقة التفاف السلاسل وبتالي يحدد شكل البروتين</a:t>
            </a:r>
            <a:endParaRPr lang="ar-SA" sz="2400" b="1" dirty="0">
              <a:solidFill>
                <a:srgbClr val="7EB65B"/>
              </a:solidFill>
              <a:latin typeface="FF Hekaya Light" panose="00000A00000000000000" pitchFamily="50" charset="-78"/>
              <a:ea typeface="Arial"/>
              <a:cs typeface="FF Hekaya Light" panose="00000A00000000000000" pitchFamily="50" charset="-78"/>
              <a:sym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4F6EE6F-EA16-129B-3EED-E2ABD3DEC7E0}"/>
              </a:ext>
            </a:extLst>
          </p:cNvPr>
          <p:cNvSpPr txBox="1"/>
          <p:nvPr/>
        </p:nvSpPr>
        <p:spPr>
          <a:xfrm>
            <a:off x="6991194" y="2329318"/>
            <a:ext cx="206248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>
              <a:defRPr lang="en-US"/>
            </a:defPPr>
            <a:lvl1pPr algn="ctr" rtl="1">
              <a:defRPr sz="3200" b="1">
                <a:solidFill>
                  <a:schemeClr val="accent2">
                    <a:lumMod val="50000"/>
                  </a:schemeClr>
                </a:solidFill>
                <a:latin typeface="FF Hekaya Light" panose="00000A00000000000000" pitchFamily="50" charset="-78"/>
                <a:ea typeface="Arial"/>
                <a:cs typeface="FF Hekaya Light" panose="00000A00000000000000" pitchFamily="50" charset="-78"/>
              </a:defRPr>
            </a:lvl1pPr>
          </a:lstStyle>
          <a:p>
            <a:r>
              <a:rPr lang="ar-OM" dirty="0">
                <a:solidFill>
                  <a:srgbClr val="7EB65B"/>
                </a:solidFill>
                <a:sym typeface="Arial"/>
              </a:rPr>
              <a:t>لتكون اشكال ثلاثية الابعاد</a:t>
            </a:r>
            <a:endParaRPr lang="en-US" dirty="0">
              <a:solidFill>
                <a:srgbClr val="7EB65B"/>
              </a:solidFill>
            </a:endParaRPr>
          </a:p>
        </p:txBody>
      </p:sp>
      <p:pic>
        <p:nvPicPr>
          <p:cNvPr id="11" name="Picture 10" descr="A picture containing building, bridge&#10;&#10;Description automatically generated">
            <a:extLst>
              <a:ext uri="{FF2B5EF4-FFF2-40B4-BE49-F238E27FC236}">
                <a16:creationId xmlns:a16="http://schemas.microsoft.com/office/drawing/2014/main" id="{5AD37B51-5039-D2FF-7702-768639003D40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86630">
            <a:off x="4503671" y="923442"/>
            <a:ext cx="1467055" cy="1850618"/>
          </a:xfrm>
          <a:prstGeom prst="rect">
            <a:avLst/>
          </a:prstGeom>
        </p:spPr>
      </p:pic>
      <p:pic>
        <p:nvPicPr>
          <p:cNvPr id="12" name="Picture 11" descr="A picture containing building, bridge&#10;&#10;Description automatically generated">
            <a:extLst>
              <a:ext uri="{FF2B5EF4-FFF2-40B4-BE49-F238E27FC236}">
                <a16:creationId xmlns:a16="http://schemas.microsoft.com/office/drawing/2014/main" id="{1582B4A6-D1B5-C1C0-111A-E916FD00B372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630">
            <a:off x="8746639" y="2139469"/>
            <a:ext cx="1139955" cy="1437997"/>
          </a:xfrm>
          <a:prstGeom prst="rect">
            <a:avLst/>
          </a:prstGeom>
        </p:spPr>
      </p:pic>
      <p:pic>
        <p:nvPicPr>
          <p:cNvPr id="13" name="Picture 12" descr="A picture containing building, bridge&#10;&#10;Description automatically generated">
            <a:extLst>
              <a:ext uri="{FF2B5EF4-FFF2-40B4-BE49-F238E27FC236}">
                <a16:creationId xmlns:a16="http://schemas.microsoft.com/office/drawing/2014/main" id="{A87A4E39-0F16-78A0-A1EA-21CE364903C7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630">
            <a:off x="2765225" y="3075049"/>
            <a:ext cx="1139955" cy="1437997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7E6CD7EA-5083-8B2E-F8E4-ABA8A778F743}"/>
              </a:ext>
            </a:extLst>
          </p:cNvPr>
          <p:cNvGrpSpPr/>
          <p:nvPr/>
        </p:nvGrpSpPr>
        <p:grpSpPr>
          <a:xfrm>
            <a:off x="1397604" y="399209"/>
            <a:ext cx="2396416" cy="2780707"/>
            <a:chOff x="1397604" y="399209"/>
            <a:chExt cx="2396416" cy="278070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01ADD45-1B8E-DA43-68D9-D61E6FA9F365}"/>
                </a:ext>
              </a:extLst>
            </p:cNvPr>
            <p:cNvSpPr txBox="1"/>
            <p:nvPr/>
          </p:nvSpPr>
          <p:spPr>
            <a:xfrm>
              <a:off x="3011188" y="2810584"/>
              <a:ext cx="391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BD37D8D-A980-F6B6-8F32-ACD34D054723}"/>
                </a:ext>
              </a:extLst>
            </p:cNvPr>
            <p:cNvSpPr txBox="1"/>
            <p:nvPr/>
          </p:nvSpPr>
          <p:spPr>
            <a:xfrm>
              <a:off x="1397604" y="1604453"/>
              <a:ext cx="3914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18</a:t>
              </a: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39DF95E6-A65C-B373-3ED4-371F4B587CCF}"/>
                </a:ext>
              </a:extLst>
            </p:cNvPr>
            <p:cNvGrpSpPr/>
            <p:nvPr/>
          </p:nvGrpSpPr>
          <p:grpSpPr>
            <a:xfrm>
              <a:off x="1545578" y="399209"/>
              <a:ext cx="2248442" cy="2491385"/>
              <a:chOff x="1545578" y="399209"/>
              <a:chExt cx="2248442" cy="2491385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989F676-8770-8E26-DBEA-3F891F7C8817}"/>
                  </a:ext>
                </a:extLst>
              </p:cNvPr>
              <p:cNvSpPr txBox="1"/>
              <p:nvPr/>
            </p:nvSpPr>
            <p:spPr>
              <a:xfrm>
                <a:off x="3160647" y="2521262"/>
                <a:ext cx="3914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2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C9A7C6C-8EE5-F757-DCDC-CEA059953FE8}"/>
                  </a:ext>
                </a:extLst>
              </p:cNvPr>
              <p:cNvSpPr txBox="1"/>
              <p:nvPr/>
            </p:nvSpPr>
            <p:spPr>
              <a:xfrm>
                <a:off x="3044395" y="2186754"/>
                <a:ext cx="3914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3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EE2DCC5-A011-F82C-60DB-6E91EF608874}"/>
                  </a:ext>
                </a:extLst>
              </p:cNvPr>
              <p:cNvSpPr txBox="1"/>
              <p:nvPr/>
            </p:nvSpPr>
            <p:spPr>
              <a:xfrm>
                <a:off x="2766158" y="2019063"/>
                <a:ext cx="3914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4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78EF181-E136-A495-460F-8BBE262FCB52}"/>
                  </a:ext>
                </a:extLst>
              </p:cNvPr>
              <p:cNvSpPr txBox="1"/>
              <p:nvPr/>
            </p:nvSpPr>
            <p:spPr>
              <a:xfrm>
                <a:off x="2480396" y="1867249"/>
                <a:ext cx="3914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5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F4528FE-BDCB-12C9-5417-4027042B127E}"/>
                  </a:ext>
                </a:extLst>
              </p:cNvPr>
              <p:cNvSpPr txBox="1"/>
              <p:nvPr/>
            </p:nvSpPr>
            <p:spPr>
              <a:xfrm>
                <a:off x="2754091" y="1712954"/>
                <a:ext cx="3914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6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36E63C1-8ABF-1CF1-18CB-19F6397C9AA8}"/>
                  </a:ext>
                </a:extLst>
              </p:cNvPr>
              <p:cNvSpPr txBox="1"/>
              <p:nvPr/>
            </p:nvSpPr>
            <p:spPr>
              <a:xfrm>
                <a:off x="3133392" y="1733274"/>
                <a:ext cx="3914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7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1FA3781-E570-CCBD-9152-268B3BE106C1}"/>
                  </a:ext>
                </a:extLst>
              </p:cNvPr>
              <p:cNvSpPr txBox="1"/>
              <p:nvPr/>
            </p:nvSpPr>
            <p:spPr>
              <a:xfrm>
                <a:off x="3402604" y="1586226"/>
                <a:ext cx="3914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8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EF88C4B-4540-A03F-DE3F-C71400B22601}"/>
                  </a:ext>
                </a:extLst>
              </p:cNvPr>
              <p:cNvSpPr txBox="1"/>
              <p:nvPr/>
            </p:nvSpPr>
            <p:spPr>
              <a:xfrm>
                <a:off x="3237692" y="1303508"/>
                <a:ext cx="3914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9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69A6D7C-6409-A9A7-F813-317C03DB0C4B}"/>
                  </a:ext>
                </a:extLst>
              </p:cNvPr>
              <p:cNvSpPr txBox="1"/>
              <p:nvPr/>
            </p:nvSpPr>
            <p:spPr>
              <a:xfrm>
                <a:off x="3125760" y="1023987"/>
                <a:ext cx="3914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/>
                  <a:t>10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0B0E363-A9B3-68BE-65F6-F3401D91BF98}"/>
                  </a:ext>
                </a:extLst>
              </p:cNvPr>
              <p:cNvSpPr txBox="1"/>
              <p:nvPr/>
            </p:nvSpPr>
            <p:spPr>
              <a:xfrm>
                <a:off x="2852949" y="1169515"/>
                <a:ext cx="3914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/>
                  <a:t>11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09C1224-7FE6-50C9-C115-D52F7524AA13}"/>
                  </a:ext>
                </a:extLst>
              </p:cNvPr>
              <p:cNvSpPr txBox="1"/>
              <p:nvPr/>
            </p:nvSpPr>
            <p:spPr>
              <a:xfrm>
                <a:off x="2610116" y="1426269"/>
                <a:ext cx="3914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/>
                  <a:t>12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29B7DA3-F25E-F714-575B-86C8609667A6}"/>
                  </a:ext>
                </a:extLst>
              </p:cNvPr>
              <p:cNvSpPr txBox="1"/>
              <p:nvPr/>
            </p:nvSpPr>
            <p:spPr>
              <a:xfrm>
                <a:off x="2347535" y="1597588"/>
                <a:ext cx="3914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/>
                  <a:t>13</a:t>
                </a:r>
              </a:p>
            </p:txBody>
          </p:sp>
          <p:sp>
            <p:nvSpPr>
              <p:cNvPr id="3" name="TextBox 26">
                <a:extLst>
                  <a:ext uri="{FF2B5EF4-FFF2-40B4-BE49-F238E27FC236}">
                    <a16:creationId xmlns:a16="http://schemas.microsoft.com/office/drawing/2014/main" id="{D365A1C9-4D17-C74E-D036-4FB747B94000}"/>
                  </a:ext>
                </a:extLst>
              </p:cNvPr>
              <p:cNvSpPr txBox="1"/>
              <p:nvPr/>
            </p:nvSpPr>
            <p:spPr>
              <a:xfrm>
                <a:off x="2143843" y="1870035"/>
                <a:ext cx="3914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/>
                  <a:t>14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D1A292C-813E-BD15-B41D-230F25FA2655}"/>
                  </a:ext>
                </a:extLst>
              </p:cNvPr>
              <p:cNvSpPr txBox="1"/>
              <p:nvPr/>
            </p:nvSpPr>
            <p:spPr>
              <a:xfrm>
                <a:off x="1881416" y="2079103"/>
                <a:ext cx="3914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/>
                  <a:t>15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8D736CB-894D-708E-3BBF-797A457838B4}"/>
                  </a:ext>
                </a:extLst>
              </p:cNvPr>
              <p:cNvSpPr txBox="1"/>
              <p:nvPr/>
            </p:nvSpPr>
            <p:spPr>
              <a:xfrm>
                <a:off x="1545578" y="2203729"/>
                <a:ext cx="3914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/>
                  <a:t>16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7361D54-1BC9-68B6-37EA-DDD2F509B96D}"/>
                  </a:ext>
                </a:extLst>
              </p:cNvPr>
              <p:cNvSpPr txBox="1"/>
              <p:nvPr/>
            </p:nvSpPr>
            <p:spPr>
              <a:xfrm>
                <a:off x="1554918" y="1898026"/>
                <a:ext cx="3914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/>
                  <a:t>17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78E53476-63D9-6E70-80F1-EFA99AC9A6E3}"/>
                  </a:ext>
                </a:extLst>
              </p:cNvPr>
              <p:cNvSpPr txBox="1"/>
              <p:nvPr/>
            </p:nvSpPr>
            <p:spPr>
              <a:xfrm>
                <a:off x="1693538" y="1522813"/>
                <a:ext cx="3914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/>
                  <a:t>19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B56C5CB0-6C65-6C51-D7F6-CCE1A6406C3F}"/>
                  </a:ext>
                </a:extLst>
              </p:cNvPr>
              <p:cNvSpPr txBox="1"/>
              <p:nvPr/>
            </p:nvSpPr>
            <p:spPr>
              <a:xfrm>
                <a:off x="2007909" y="1585126"/>
                <a:ext cx="3914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/>
                  <a:t>20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F06E1EA-D1B1-946D-9242-BD9D4BA3EC65}"/>
                  </a:ext>
                </a:extLst>
              </p:cNvPr>
              <p:cNvSpPr txBox="1"/>
              <p:nvPr/>
            </p:nvSpPr>
            <p:spPr>
              <a:xfrm>
                <a:off x="2129420" y="985887"/>
                <a:ext cx="3914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/>
                  <a:t>22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E98EBC4-AAC8-72F6-8C3C-01D0FF4DCE73}"/>
                  </a:ext>
                </a:extLst>
              </p:cNvPr>
              <p:cNvSpPr txBox="1"/>
              <p:nvPr/>
            </p:nvSpPr>
            <p:spPr>
              <a:xfrm>
                <a:off x="2332205" y="1300217"/>
                <a:ext cx="3914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/>
                  <a:t>21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4AA603C7-EE0C-743D-074A-5F3A25387DCF}"/>
                  </a:ext>
                </a:extLst>
              </p:cNvPr>
              <p:cNvSpPr txBox="1"/>
              <p:nvPr/>
            </p:nvSpPr>
            <p:spPr>
              <a:xfrm>
                <a:off x="2271899" y="671879"/>
                <a:ext cx="3914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/>
                  <a:t>23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138096C-5CAD-212E-4913-7271868CF12F}"/>
                  </a:ext>
                </a:extLst>
              </p:cNvPr>
              <p:cNvSpPr txBox="1"/>
              <p:nvPr/>
            </p:nvSpPr>
            <p:spPr>
              <a:xfrm>
                <a:off x="2172656" y="399209"/>
                <a:ext cx="3914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/>
                  <a:t>24</a:t>
                </a:r>
              </a:p>
            </p:txBody>
          </p:sp>
        </p:grpSp>
      </p:grpSp>
      <p:sp>
        <p:nvSpPr>
          <p:cNvPr id="27" name="Subtitle 2">
            <a:extLst>
              <a:ext uri="{FF2B5EF4-FFF2-40B4-BE49-F238E27FC236}">
                <a16:creationId xmlns:a16="http://schemas.microsoft.com/office/drawing/2014/main" id="{C17E8B0F-F0A5-949F-A6A9-FEDD007DBADD}"/>
              </a:ext>
            </a:extLst>
          </p:cNvPr>
          <p:cNvSpPr txBox="1">
            <a:spLocks/>
          </p:cNvSpPr>
          <p:nvPr/>
        </p:nvSpPr>
        <p:spPr>
          <a:xfrm>
            <a:off x="4541233" y="6440154"/>
            <a:ext cx="3312734" cy="59889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OM" sz="2000" dirty="0">
                <a:solidFill>
                  <a:srgbClr val="FFC0A7"/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إعداد: أ. ولاء المقبالية</a:t>
            </a:r>
            <a:endParaRPr lang="en-GB" sz="2000" dirty="0">
              <a:solidFill>
                <a:srgbClr val="FFC0A7"/>
              </a:solidFill>
              <a:latin typeface="FF Hekaya Light" panose="00000A00000000000000" pitchFamily="50" charset="-78"/>
              <a:cs typeface="FF Hekaya Light" panose="00000A00000000000000" pitchFamily="50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7653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cture containing light&#10;&#10;Description automatically generated">
            <a:extLst>
              <a:ext uri="{FF2B5EF4-FFF2-40B4-BE49-F238E27FC236}">
                <a16:creationId xmlns:a16="http://schemas.microsoft.com/office/drawing/2014/main" id="{96CFCD56-DD70-E91A-E5A4-CB7542D2C4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17"/>
          <a:stretch/>
        </p:blipFill>
        <p:spPr>
          <a:xfrm>
            <a:off x="0" y="0"/>
            <a:ext cx="2448560" cy="6858000"/>
          </a:xfrm>
          <a:prstGeom prst="rect">
            <a:avLst/>
          </a:prstGeom>
        </p:spPr>
      </p:pic>
      <p:sp>
        <p:nvSpPr>
          <p:cNvPr id="4421" name="Google Shape;4421;p47"/>
          <p:cNvSpPr/>
          <p:nvPr/>
        </p:nvSpPr>
        <p:spPr>
          <a:xfrm>
            <a:off x="6096002" y="3258937"/>
            <a:ext cx="2482393" cy="41"/>
          </a:xfrm>
          <a:custGeom>
            <a:avLst/>
            <a:gdLst/>
            <a:ahLst/>
            <a:cxnLst/>
            <a:rect l="l" t="t" r="r" b="b"/>
            <a:pathLst>
              <a:path w="60838" h="1" extrusionOk="0">
                <a:moveTo>
                  <a:pt x="60837" y="1"/>
                </a:moveTo>
                <a:lnTo>
                  <a:pt x="1" y="1"/>
                </a:lnTo>
                <a:cubicBezTo>
                  <a:pt x="1" y="1"/>
                  <a:pt x="29928" y="1"/>
                  <a:pt x="60837" y="1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22" name="Google Shape;4422;p47"/>
          <p:cNvSpPr/>
          <p:nvPr/>
        </p:nvSpPr>
        <p:spPr>
          <a:xfrm>
            <a:off x="10926296" y="3258936"/>
            <a:ext cx="240413" cy="3595"/>
          </a:xfrm>
          <a:custGeom>
            <a:avLst/>
            <a:gdLst/>
            <a:ahLst/>
            <a:cxnLst/>
            <a:rect l="l" t="t" r="r" b="b"/>
            <a:pathLst>
              <a:path w="5892" h="88" extrusionOk="0">
                <a:moveTo>
                  <a:pt x="1" y="1"/>
                </a:moveTo>
                <a:cubicBezTo>
                  <a:pt x="1026" y="65"/>
                  <a:pt x="1952" y="87"/>
                  <a:pt x="2787" y="87"/>
                </a:cubicBezTo>
                <a:cubicBezTo>
                  <a:pt x="4014" y="87"/>
                  <a:pt x="5043" y="38"/>
                  <a:pt x="5891" y="1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23" name="Google Shape;4423;p47"/>
          <p:cNvSpPr/>
          <p:nvPr/>
        </p:nvSpPr>
        <p:spPr>
          <a:xfrm>
            <a:off x="6096001" y="856234"/>
            <a:ext cx="5647344" cy="2705439"/>
          </a:xfrm>
          <a:custGeom>
            <a:avLst/>
            <a:gdLst/>
            <a:ahLst/>
            <a:cxnLst/>
            <a:rect l="l" t="t" r="r" b="b"/>
            <a:pathLst>
              <a:path w="138404" h="66234" extrusionOk="0">
                <a:moveTo>
                  <a:pt x="109064" y="1"/>
                </a:moveTo>
                <a:cubicBezTo>
                  <a:pt x="95909" y="1"/>
                  <a:pt x="74317" y="1586"/>
                  <a:pt x="39143" y="1586"/>
                </a:cubicBezTo>
                <a:cubicBezTo>
                  <a:pt x="27615" y="1586"/>
                  <a:pt x="14628" y="1416"/>
                  <a:pt x="1" y="964"/>
                </a:cubicBezTo>
                <a:lnTo>
                  <a:pt x="1" y="58823"/>
                </a:lnTo>
                <a:lnTo>
                  <a:pt x="81865" y="58823"/>
                </a:lnTo>
                <a:lnTo>
                  <a:pt x="88706" y="66233"/>
                </a:lnTo>
                <a:lnTo>
                  <a:pt x="95546" y="58823"/>
                </a:lnTo>
                <a:lnTo>
                  <a:pt x="124270" y="58823"/>
                </a:lnTo>
                <a:cubicBezTo>
                  <a:pt x="125331" y="58750"/>
                  <a:pt x="126138" y="58676"/>
                  <a:pt x="126740" y="58676"/>
                </a:cubicBezTo>
                <a:cubicBezTo>
                  <a:pt x="127181" y="58676"/>
                  <a:pt x="127513" y="58716"/>
                  <a:pt x="127754" y="58823"/>
                </a:cubicBezTo>
                <a:lnTo>
                  <a:pt x="128261" y="58823"/>
                </a:lnTo>
                <a:cubicBezTo>
                  <a:pt x="125779" y="7885"/>
                  <a:pt x="138404" y="1"/>
                  <a:pt x="109064" y="1"/>
                </a:cubicBezTo>
                <a:close/>
              </a:path>
            </a:pathLst>
          </a:custGeom>
          <a:solidFill>
            <a:srgbClr val="76A5A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24" name="Google Shape;4424;p47"/>
          <p:cNvSpPr/>
          <p:nvPr/>
        </p:nvSpPr>
        <p:spPr>
          <a:xfrm>
            <a:off x="11166671" y="3252973"/>
            <a:ext cx="142159" cy="6004"/>
          </a:xfrm>
          <a:custGeom>
            <a:avLst/>
            <a:gdLst/>
            <a:ahLst/>
            <a:cxnLst/>
            <a:rect l="l" t="t" r="r" b="b"/>
            <a:pathLst>
              <a:path w="3484" h="147" extrusionOk="0">
                <a:moveTo>
                  <a:pt x="2480" y="0"/>
                </a:moveTo>
                <a:cubicBezTo>
                  <a:pt x="1883" y="0"/>
                  <a:pt x="1079" y="74"/>
                  <a:pt x="0" y="147"/>
                </a:cubicBezTo>
                <a:lnTo>
                  <a:pt x="3484" y="147"/>
                </a:lnTo>
                <a:cubicBezTo>
                  <a:pt x="3243" y="40"/>
                  <a:pt x="2917" y="0"/>
                  <a:pt x="2480" y="0"/>
                </a:cubicBezTo>
                <a:close/>
              </a:path>
            </a:pathLst>
          </a:custGeom>
          <a:solidFill>
            <a:srgbClr val="D0E0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25" name="Google Shape;4425;p47"/>
          <p:cNvSpPr/>
          <p:nvPr/>
        </p:nvSpPr>
        <p:spPr>
          <a:xfrm>
            <a:off x="448655" y="856234"/>
            <a:ext cx="5943291" cy="2402724"/>
          </a:xfrm>
          <a:custGeom>
            <a:avLst/>
            <a:gdLst/>
            <a:ahLst/>
            <a:cxnLst/>
            <a:rect l="l" t="t" r="r" b="b"/>
            <a:pathLst>
              <a:path w="145657" h="58823" extrusionOk="0">
                <a:moveTo>
                  <a:pt x="29340" y="1"/>
                </a:moveTo>
                <a:cubicBezTo>
                  <a:pt x="1" y="1"/>
                  <a:pt x="12625" y="7885"/>
                  <a:pt x="10144" y="58823"/>
                </a:cubicBezTo>
                <a:lnTo>
                  <a:pt x="138404" y="58823"/>
                </a:lnTo>
                <a:lnTo>
                  <a:pt x="138404" y="29086"/>
                </a:lnTo>
                <a:lnTo>
                  <a:pt x="145656" y="22403"/>
                </a:lnTo>
                <a:lnTo>
                  <a:pt x="138404" y="15690"/>
                </a:lnTo>
                <a:lnTo>
                  <a:pt x="138404" y="964"/>
                </a:lnTo>
                <a:cubicBezTo>
                  <a:pt x="123777" y="1416"/>
                  <a:pt x="110790" y="1586"/>
                  <a:pt x="99261" y="1586"/>
                </a:cubicBezTo>
                <a:cubicBezTo>
                  <a:pt x="64088" y="1586"/>
                  <a:pt x="42496" y="1"/>
                  <a:pt x="29340" y="1"/>
                </a:cubicBezTo>
                <a:close/>
              </a:path>
            </a:pathLst>
          </a:custGeom>
          <a:solidFill>
            <a:srgbClr val="FCE5CD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26" name="Google Shape;4426;p47"/>
          <p:cNvSpPr/>
          <p:nvPr/>
        </p:nvSpPr>
        <p:spPr>
          <a:xfrm>
            <a:off x="743217" y="2949766"/>
            <a:ext cx="5359967" cy="2676069"/>
          </a:xfrm>
          <a:custGeom>
            <a:avLst/>
            <a:gdLst/>
            <a:ahLst/>
            <a:cxnLst/>
            <a:rect l="l" t="t" r="r" b="b"/>
            <a:pathLst>
              <a:path w="131361" h="65515" extrusionOk="0">
                <a:moveTo>
                  <a:pt x="131185" y="7570"/>
                </a:moveTo>
                <a:cubicBezTo>
                  <a:pt x="131185" y="7570"/>
                  <a:pt x="131185" y="7570"/>
                  <a:pt x="131185" y="7570"/>
                </a:cubicBezTo>
                <a:lnTo>
                  <a:pt x="131185" y="7570"/>
                </a:lnTo>
                <a:cubicBezTo>
                  <a:pt x="131185" y="7570"/>
                  <a:pt x="131185" y="7570"/>
                  <a:pt x="131185" y="7570"/>
                </a:cubicBezTo>
                <a:close/>
                <a:moveTo>
                  <a:pt x="42480" y="1"/>
                </a:moveTo>
                <a:lnTo>
                  <a:pt x="35608" y="7443"/>
                </a:lnTo>
                <a:cubicBezTo>
                  <a:pt x="15783" y="7443"/>
                  <a:pt x="1247" y="7570"/>
                  <a:pt x="2925" y="7918"/>
                </a:cubicBezTo>
                <a:cubicBezTo>
                  <a:pt x="3636" y="53678"/>
                  <a:pt x="0" y="65417"/>
                  <a:pt x="8316" y="65417"/>
                </a:cubicBezTo>
                <a:cubicBezTo>
                  <a:pt x="8517" y="65417"/>
                  <a:pt x="8726" y="65411"/>
                  <a:pt x="8942" y="65397"/>
                </a:cubicBezTo>
                <a:lnTo>
                  <a:pt x="131121" y="65397"/>
                </a:lnTo>
                <a:cubicBezTo>
                  <a:pt x="131128" y="65476"/>
                  <a:pt x="131134" y="65514"/>
                  <a:pt x="131140" y="65514"/>
                </a:cubicBezTo>
                <a:cubicBezTo>
                  <a:pt x="131361" y="65514"/>
                  <a:pt x="131093" y="7791"/>
                  <a:pt x="131185" y="7570"/>
                </a:cubicBezTo>
                <a:lnTo>
                  <a:pt x="131185" y="7570"/>
                </a:lnTo>
                <a:cubicBezTo>
                  <a:pt x="131140" y="7630"/>
                  <a:pt x="127795" y="7653"/>
                  <a:pt x="122213" y="7653"/>
                </a:cubicBezTo>
                <a:cubicBezTo>
                  <a:pt x="107218" y="7653"/>
                  <a:pt x="76077" y="7489"/>
                  <a:pt x="49352" y="7443"/>
                </a:cubicBezTo>
                <a:lnTo>
                  <a:pt x="42480" y="1"/>
                </a:lnTo>
                <a:close/>
              </a:path>
            </a:pathLst>
          </a:custGeom>
          <a:solidFill>
            <a:srgbClr val="E6B8AF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27" name="Google Shape;4427;p47"/>
          <p:cNvSpPr/>
          <p:nvPr/>
        </p:nvSpPr>
        <p:spPr>
          <a:xfrm>
            <a:off x="5789771" y="3258936"/>
            <a:ext cx="5943740" cy="2400885"/>
          </a:xfrm>
          <a:custGeom>
            <a:avLst/>
            <a:gdLst/>
            <a:ahLst/>
            <a:cxnLst/>
            <a:rect l="l" t="t" r="r" b="b"/>
            <a:pathLst>
              <a:path w="145668" h="58778" extrusionOk="0">
                <a:moveTo>
                  <a:pt x="7506" y="1"/>
                </a:moveTo>
                <a:lnTo>
                  <a:pt x="7506" y="29358"/>
                </a:lnTo>
                <a:lnTo>
                  <a:pt x="0" y="36293"/>
                </a:lnTo>
                <a:lnTo>
                  <a:pt x="7506" y="43229"/>
                </a:lnTo>
                <a:lnTo>
                  <a:pt x="7506" y="57828"/>
                </a:lnTo>
                <a:cubicBezTo>
                  <a:pt x="22146" y="57386"/>
                  <a:pt x="35143" y="57219"/>
                  <a:pt x="46678" y="57219"/>
                </a:cubicBezTo>
                <a:cubicBezTo>
                  <a:pt x="81949" y="57219"/>
                  <a:pt x="103551" y="58778"/>
                  <a:pt x="116683" y="58778"/>
                </a:cubicBezTo>
                <a:cubicBezTo>
                  <a:pt x="145668" y="58778"/>
                  <a:pt x="133392" y="51183"/>
                  <a:pt x="135766" y="2471"/>
                </a:cubicBezTo>
                <a:cubicBezTo>
                  <a:pt x="135892" y="919"/>
                  <a:pt x="135829" y="254"/>
                  <a:pt x="135259" y="1"/>
                </a:cubicBezTo>
                <a:lnTo>
                  <a:pt x="131775" y="1"/>
                </a:lnTo>
                <a:cubicBezTo>
                  <a:pt x="130952" y="37"/>
                  <a:pt x="129961" y="74"/>
                  <a:pt x="128782" y="74"/>
                </a:cubicBezTo>
                <a:cubicBezTo>
                  <a:pt x="127919" y="74"/>
                  <a:pt x="126956" y="54"/>
                  <a:pt x="125885" y="1"/>
                </a:cubicBezTo>
                <a:lnTo>
                  <a:pt x="103051" y="1"/>
                </a:lnTo>
                <a:lnTo>
                  <a:pt x="96211" y="7411"/>
                </a:lnTo>
                <a:lnTo>
                  <a:pt x="89370" y="1"/>
                </a:lnTo>
                <a:close/>
              </a:path>
            </a:pathLst>
          </a:custGeom>
          <a:solidFill>
            <a:srgbClr val="D0E0E3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28" name="Google Shape;4428;p47"/>
          <p:cNvSpPr/>
          <p:nvPr/>
        </p:nvSpPr>
        <p:spPr>
          <a:xfrm>
            <a:off x="4089646" y="2632466"/>
            <a:ext cx="4253788" cy="1254605"/>
          </a:xfrm>
          <a:custGeom>
            <a:avLst/>
            <a:gdLst/>
            <a:ahLst/>
            <a:cxnLst/>
            <a:rect l="l" t="t" r="r" b="b"/>
            <a:pathLst>
              <a:path w="104251" h="30715" extrusionOk="0">
                <a:moveTo>
                  <a:pt x="17703" y="0"/>
                </a:moveTo>
                <a:cubicBezTo>
                  <a:pt x="9755" y="0"/>
                  <a:pt x="2675" y="1611"/>
                  <a:pt x="21" y="13438"/>
                </a:cubicBezTo>
                <a:cubicBezTo>
                  <a:pt x="1" y="28479"/>
                  <a:pt x="7379" y="30715"/>
                  <a:pt x="30234" y="30715"/>
                </a:cubicBezTo>
                <a:cubicBezTo>
                  <a:pt x="39900" y="30715"/>
                  <a:pt x="52335" y="30315"/>
                  <a:pt x="68149" y="30315"/>
                </a:cubicBezTo>
                <a:cubicBezTo>
                  <a:pt x="72884" y="30315"/>
                  <a:pt x="77922" y="30351"/>
                  <a:pt x="83279" y="30444"/>
                </a:cubicBezTo>
                <a:cubicBezTo>
                  <a:pt x="104251" y="29100"/>
                  <a:pt x="102675" y="89"/>
                  <a:pt x="82632" y="89"/>
                </a:cubicBezTo>
                <a:cubicBezTo>
                  <a:pt x="82365" y="89"/>
                  <a:pt x="82096" y="95"/>
                  <a:pt x="81823" y="105"/>
                </a:cubicBezTo>
                <a:lnTo>
                  <a:pt x="30202" y="105"/>
                </a:lnTo>
                <a:cubicBezTo>
                  <a:pt x="29086" y="193"/>
                  <a:pt x="27951" y="226"/>
                  <a:pt x="26806" y="226"/>
                </a:cubicBezTo>
                <a:cubicBezTo>
                  <a:pt x="23775" y="226"/>
                  <a:pt x="20678" y="0"/>
                  <a:pt x="1770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637" name="Google Shape;4637;p47"/>
          <p:cNvSpPr/>
          <p:nvPr/>
        </p:nvSpPr>
        <p:spPr>
          <a:xfrm>
            <a:off x="4089975" y="2631507"/>
            <a:ext cx="4253093" cy="1253069"/>
          </a:xfrm>
          <a:custGeom>
            <a:avLst/>
            <a:gdLst/>
            <a:ahLst/>
            <a:cxnLst/>
            <a:rect l="l" t="t" r="r" b="b"/>
            <a:pathLst>
              <a:path w="104251" h="30715" extrusionOk="0">
                <a:moveTo>
                  <a:pt x="17703" y="0"/>
                </a:moveTo>
                <a:cubicBezTo>
                  <a:pt x="9755" y="0"/>
                  <a:pt x="2675" y="1611"/>
                  <a:pt x="21" y="13438"/>
                </a:cubicBezTo>
                <a:cubicBezTo>
                  <a:pt x="1" y="28479"/>
                  <a:pt x="7379" y="30715"/>
                  <a:pt x="30234" y="30715"/>
                </a:cubicBezTo>
                <a:cubicBezTo>
                  <a:pt x="39900" y="30715"/>
                  <a:pt x="52335" y="30315"/>
                  <a:pt x="68149" y="30315"/>
                </a:cubicBezTo>
                <a:cubicBezTo>
                  <a:pt x="72884" y="30315"/>
                  <a:pt x="77922" y="30351"/>
                  <a:pt x="83279" y="30444"/>
                </a:cubicBezTo>
                <a:cubicBezTo>
                  <a:pt x="104251" y="29100"/>
                  <a:pt x="102675" y="89"/>
                  <a:pt x="82632" y="89"/>
                </a:cubicBezTo>
                <a:cubicBezTo>
                  <a:pt x="82365" y="89"/>
                  <a:pt x="82096" y="95"/>
                  <a:pt x="81823" y="105"/>
                </a:cubicBezTo>
                <a:lnTo>
                  <a:pt x="30202" y="105"/>
                </a:lnTo>
                <a:cubicBezTo>
                  <a:pt x="29086" y="193"/>
                  <a:pt x="27951" y="226"/>
                  <a:pt x="26806" y="226"/>
                </a:cubicBezTo>
                <a:cubicBezTo>
                  <a:pt x="23775" y="226"/>
                  <a:pt x="20678" y="0"/>
                  <a:pt x="1770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chemeClr val="dk2"/>
              </a:buClr>
              <a:buSzPts val="6000"/>
            </a:pPr>
            <a:r>
              <a:rPr lang="ar-OM" sz="3600" b="1" dirty="0">
                <a:solidFill>
                  <a:schemeClr val="dk2"/>
                </a:solidFill>
                <a:latin typeface="FF Hekaya Light" panose="00000A00000000000000" pitchFamily="50" charset="-78"/>
                <a:ea typeface="Helvetica Neue"/>
                <a:cs typeface="FF Hekaya Light" panose="00000A00000000000000" pitchFamily="50" charset="-78"/>
                <a:sym typeface="Helvetica Neue"/>
              </a:rPr>
              <a:t>خصائص البروتينات</a:t>
            </a:r>
            <a:endParaRPr lang="ar-OM" sz="3600" b="1" dirty="0">
              <a:solidFill>
                <a:schemeClr val="dk2"/>
              </a:solidFill>
              <a:latin typeface="FF Hekaya Light" panose="00000A00000000000000" pitchFamily="50" charset="-78"/>
              <a:ea typeface="Nanum Pen Script"/>
              <a:cs typeface="FF Hekaya Light" panose="00000A00000000000000" pitchFamily="50" charset="-78"/>
              <a:sym typeface="Nanum Pen Script"/>
            </a:endParaRPr>
          </a:p>
        </p:txBody>
      </p:sp>
      <p:pic>
        <p:nvPicPr>
          <p:cNvPr id="2" name="Picture 1" descr="A picture containing room&#10;&#10;Description automatically generated">
            <a:extLst>
              <a:ext uri="{FF2B5EF4-FFF2-40B4-BE49-F238E27FC236}">
                <a16:creationId xmlns:a16="http://schemas.microsoft.com/office/drawing/2014/main" id="{53055FD6-30FE-BAE1-7078-28DE657B56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13" r="50223" b="9930"/>
          <a:stretch/>
        </p:blipFill>
        <p:spPr>
          <a:xfrm>
            <a:off x="358438" y="3617273"/>
            <a:ext cx="2025227" cy="2354397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E760EDF4-D614-8868-DD1B-FC60B8BB46B1}"/>
              </a:ext>
            </a:extLst>
          </p:cNvPr>
          <p:cNvGrpSpPr/>
          <p:nvPr/>
        </p:nvGrpSpPr>
        <p:grpSpPr>
          <a:xfrm>
            <a:off x="6786519" y="149002"/>
            <a:ext cx="6009211" cy="2858645"/>
            <a:chOff x="6786519" y="149002"/>
            <a:chExt cx="6009211" cy="2858645"/>
          </a:xfrm>
        </p:grpSpPr>
        <p:pic>
          <p:nvPicPr>
            <p:cNvPr id="1026" name="Picture 2" descr="Human Energy Vector Art, Icons, and Graphics for Free Download">
              <a:extLst>
                <a:ext uri="{FF2B5EF4-FFF2-40B4-BE49-F238E27FC236}">
                  <a16:creationId xmlns:a16="http://schemas.microsoft.com/office/drawing/2014/main" id="{757ABCF7-28C8-3961-643C-42B10B56D3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37611" y="149002"/>
              <a:ext cx="3258119" cy="26064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Multiplication Sign 6">
              <a:extLst>
                <a:ext uri="{FF2B5EF4-FFF2-40B4-BE49-F238E27FC236}">
                  <a16:creationId xmlns:a16="http://schemas.microsoft.com/office/drawing/2014/main" id="{62DE3783-ECB5-808F-A4A6-AD3F249EC91B}"/>
                </a:ext>
              </a:extLst>
            </p:cNvPr>
            <p:cNvSpPr/>
            <p:nvPr/>
          </p:nvSpPr>
          <p:spPr>
            <a:xfrm>
              <a:off x="10688574" y="816041"/>
              <a:ext cx="1003969" cy="1514417"/>
            </a:xfrm>
            <a:prstGeom prst="mathMultiply">
              <a:avLst>
                <a:gd name="adj1" fmla="val 1744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3B2575D-CEA6-42A8-661F-F8381439F197}"/>
                </a:ext>
              </a:extLst>
            </p:cNvPr>
            <p:cNvSpPr txBox="1"/>
            <p:nvPr/>
          </p:nvSpPr>
          <p:spPr>
            <a:xfrm>
              <a:off x="6786519" y="1684208"/>
              <a:ext cx="4111743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ar-OM" sz="3200" b="1" dirty="0">
                  <a:solidFill>
                    <a:schemeClr val="bg1"/>
                  </a:solidFill>
                  <a:latin typeface="FF Hekaya Light" panose="00000A00000000000000" pitchFamily="50" charset="-78"/>
                  <a:ea typeface="Arial"/>
                  <a:cs typeface="FF Hekaya Light" panose="00000A00000000000000" pitchFamily="50" charset="-78"/>
                </a:rPr>
                <a:t>لا تستخدم لإنتاج الطاقة </a:t>
              </a:r>
            </a:p>
            <a:p>
              <a:endParaRPr lang="ar-OM" sz="1600" b="1" dirty="0">
                <a:solidFill>
                  <a:schemeClr val="bg1"/>
                </a:solidFill>
              </a:endParaRPr>
            </a:p>
            <a:p>
              <a:pPr algn="ctr"/>
              <a:endParaRPr lang="ar-SA" sz="3200" b="1" dirty="0">
                <a:solidFill>
                  <a:schemeClr val="bg1"/>
                </a:solidFill>
                <a:latin typeface="FF Hekaya Light" panose="00000A00000000000000" pitchFamily="50" charset="-78"/>
                <a:ea typeface="Arial"/>
                <a:cs typeface="FF Hekaya Light" panose="00000A00000000000000" pitchFamily="50" charset="-78"/>
                <a:sym typeface="Arial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6BF0916-DB9E-6DE2-591A-D5424CB0FE7F}"/>
              </a:ext>
            </a:extLst>
          </p:cNvPr>
          <p:cNvGrpSpPr/>
          <p:nvPr/>
        </p:nvGrpSpPr>
        <p:grpSpPr>
          <a:xfrm>
            <a:off x="251967" y="1208171"/>
            <a:ext cx="5710104" cy="1585829"/>
            <a:chOff x="251967" y="1208171"/>
            <a:chExt cx="5710104" cy="158582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971224D-3EE2-4146-B664-A246962D2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1967" y="1208171"/>
              <a:ext cx="2025226" cy="1585829"/>
            </a:xfrm>
            <a:prstGeom prst="rect">
              <a:avLst/>
            </a:prstGeom>
          </p:spPr>
        </p:pic>
        <p:sp>
          <p:nvSpPr>
            <p:cNvPr id="11" name="Google Shape;4240;p45">
              <a:extLst>
                <a:ext uri="{FF2B5EF4-FFF2-40B4-BE49-F238E27FC236}">
                  <a16:creationId xmlns:a16="http://schemas.microsoft.com/office/drawing/2014/main" id="{FCB9C820-A7FD-2BFC-07E8-BB493A4D1366}"/>
                </a:ext>
              </a:extLst>
            </p:cNvPr>
            <p:cNvSpPr txBox="1"/>
            <p:nvPr/>
          </p:nvSpPr>
          <p:spPr>
            <a:xfrm>
              <a:off x="1948872" y="1632107"/>
              <a:ext cx="4013199" cy="4984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rgbClr val="446C74"/>
                  </a:solidFill>
                  <a:latin typeface="FF Hekaya Light" panose="00000A00000000000000" pitchFamily="50" charset="-78"/>
                  <a:ea typeface="Arial"/>
                  <a:cs typeface="FF Hekaya Light" panose="00000A00000000000000" pitchFamily="50" charset="-78"/>
                </a:defRPr>
              </a:lvl1pPr>
            </a:lstStyle>
            <a:p>
              <a:r>
                <a:rPr lang="ar-OM" sz="2800" dirty="0"/>
                <a:t>لها أشكال ثلاثية الأبعاد نتيجة التفاف السلاسل الطويلة من الأحماض الأمينية المكونة للبروتين </a:t>
              </a:r>
            </a:p>
          </p:txBody>
        </p:sp>
      </p:grpSp>
      <p:sp>
        <p:nvSpPr>
          <p:cNvPr id="12" name="Google Shape;4238;p45">
            <a:extLst>
              <a:ext uri="{FF2B5EF4-FFF2-40B4-BE49-F238E27FC236}">
                <a16:creationId xmlns:a16="http://schemas.microsoft.com/office/drawing/2014/main" id="{B6927D48-B653-6AD8-E8B8-ABB7B3446B69}"/>
              </a:ext>
            </a:extLst>
          </p:cNvPr>
          <p:cNvSpPr txBox="1"/>
          <p:nvPr/>
        </p:nvSpPr>
        <p:spPr>
          <a:xfrm>
            <a:off x="2201208" y="4599261"/>
            <a:ext cx="3745171" cy="377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ar-OM" sz="3200" b="1" dirty="0">
                <a:solidFill>
                  <a:srgbClr val="B02651"/>
                </a:solidFill>
                <a:latin typeface="FF Hekaya Light" panose="00000A00000000000000" pitchFamily="50" charset="-78"/>
                <a:ea typeface="Arial"/>
                <a:cs typeface="FF Hekaya Light" panose="00000A00000000000000" pitchFamily="50" charset="-78"/>
              </a:rPr>
              <a:t>شكلها يؤثر على وظيفتها </a:t>
            </a:r>
          </a:p>
          <a:p>
            <a:pPr algn="ctr"/>
            <a:endParaRPr lang="ar-SA" sz="3200" b="1" dirty="0">
              <a:solidFill>
                <a:srgbClr val="B02651"/>
              </a:solidFill>
              <a:latin typeface="FF Hekaya Light" panose="00000A00000000000000" pitchFamily="50" charset="-78"/>
              <a:ea typeface="Arial"/>
              <a:cs typeface="FF Hekaya Light" panose="00000A00000000000000" pitchFamily="50" charset="-78"/>
              <a:sym typeface="Arial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60BBD21-DFAC-4B58-37E8-0B3B47A9D03F}"/>
              </a:ext>
            </a:extLst>
          </p:cNvPr>
          <p:cNvGrpSpPr/>
          <p:nvPr/>
        </p:nvGrpSpPr>
        <p:grpSpPr>
          <a:xfrm>
            <a:off x="6485481" y="3110791"/>
            <a:ext cx="6270735" cy="3161806"/>
            <a:chOff x="6478440" y="3100063"/>
            <a:chExt cx="6270735" cy="3161806"/>
          </a:xfrm>
        </p:grpSpPr>
        <p:sp>
          <p:nvSpPr>
            <p:cNvPr id="13" name="Google Shape;4244;p45">
              <a:extLst>
                <a:ext uri="{FF2B5EF4-FFF2-40B4-BE49-F238E27FC236}">
                  <a16:creationId xmlns:a16="http://schemas.microsoft.com/office/drawing/2014/main" id="{7F0A3407-EAC6-0C10-745E-3464C50B1795}"/>
                </a:ext>
              </a:extLst>
            </p:cNvPr>
            <p:cNvSpPr txBox="1"/>
            <p:nvPr/>
          </p:nvSpPr>
          <p:spPr>
            <a:xfrm>
              <a:off x="6478440" y="3929585"/>
              <a:ext cx="4068929" cy="536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>
                <a:defRPr lang="en-US"/>
              </a:defPPr>
              <a:lvl1pPr algn="ctr">
                <a:defRPr sz="3200" b="1">
                  <a:solidFill>
                    <a:srgbClr val="446C74"/>
                  </a:solidFill>
                  <a:latin typeface="FF Hekaya Light" panose="00000A00000000000000" pitchFamily="50" charset="-78"/>
                  <a:ea typeface="Arial"/>
                  <a:cs typeface="FF Hekaya Light" panose="00000A00000000000000" pitchFamily="50" charset="-78"/>
                </a:defRPr>
              </a:lvl1pPr>
            </a:lstStyle>
            <a:p>
              <a:r>
                <a:rPr lang="ar-OM" sz="2400" dirty="0"/>
                <a:t>بعضها </a:t>
              </a:r>
              <a:r>
                <a:rPr lang="ar-OM" sz="2400" dirty="0">
                  <a:solidFill>
                    <a:schemeClr val="accent2">
                      <a:lumMod val="75000"/>
                    </a:schemeClr>
                  </a:solidFill>
                </a:rPr>
                <a:t>يذوب</a:t>
              </a:r>
              <a:r>
                <a:rPr lang="ar-OM" sz="2400" dirty="0"/>
                <a:t> في الماء وبعضها </a:t>
              </a:r>
              <a:r>
                <a:rPr lang="ar-OM" sz="2400" dirty="0">
                  <a:solidFill>
                    <a:srgbClr val="C00000"/>
                  </a:solidFill>
                </a:rPr>
                <a:t>لا يذوب </a:t>
              </a:r>
            </a:p>
            <a:p>
              <a:endParaRPr lang="ar-SA" sz="2400" dirty="0">
                <a:sym typeface="Arial"/>
              </a:endParaRPr>
            </a:p>
          </p:txBody>
        </p:sp>
        <p:pic>
          <p:nvPicPr>
            <p:cNvPr id="1028" name="Picture 4" descr="469 Glass Of Water Pills Illustrations &amp; Clip Art - iStock">
              <a:extLst>
                <a:ext uri="{FF2B5EF4-FFF2-40B4-BE49-F238E27FC236}">
                  <a16:creationId xmlns:a16="http://schemas.microsoft.com/office/drawing/2014/main" id="{D44596C4-877D-0330-5CE1-9E9C39672E1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62"/>
            <a:stretch/>
          </p:blipFill>
          <p:spPr bwMode="auto">
            <a:xfrm>
              <a:off x="10547368" y="3100063"/>
              <a:ext cx="2201807" cy="31618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595A457-95A7-F449-4CAF-BA77C12E4A69}"/>
              </a:ext>
            </a:extLst>
          </p:cNvPr>
          <p:cNvGrpSpPr/>
          <p:nvPr/>
        </p:nvGrpSpPr>
        <p:grpSpPr>
          <a:xfrm>
            <a:off x="8635108" y="4262999"/>
            <a:ext cx="2437651" cy="1203284"/>
            <a:chOff x="8635108" y="4262999"/>
            <a:chExt cx="2437651" cy="120328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CE77AC0-459E-F6FD-BBC3-8939363F406C}"/>
                </a:ext>
              </a:extLst>
            </p:cNvPr>
            <p:cNvGrpSpPr/>
            <p:nvPr/>
          </p:nvGrpSpPr>
          <p:grpSpPr>
            <a:xfrm rot="5198741">
              <a:off x="9311962" y="4249287"/>
              <a:ext cx="379213" cy="406638"/>
              <a:chOff x="3418515" y="1652260"/>
              <a:chExt cx="379213" cy="406638"/>
            </a:xfrm>
            <a:solidFill>
              <a:schemeClr val="bg1"/>
            </a:solidFill>
          </p:grpSpPr>
          <p:sp>
            <p:nvSpPr>
              <p:cNvPr id="4" name="Google Shape;2046;p34">
                <a:extLst>
                  <a:ext uri="{FF2B5EF4-FFF2-40B4-BE49-F238E27FC236}">
                    <a16:creationId xmlns:a16="http://schemas.microsoft.com/office/drawing/2014/main" id="{335EAA19-5487-05AE-9499-2D8A42A02AC1}"/>
                  </a:ext>
                </a:extLst>
              </p:cNvPr>
              <p:cNvSpPr/>
              <p:nvPr/>
            </p:nvSpPr>
            <p:spPr>
              <a:xfrm>
                <a:off x="3418515" y="1781091"/>
                <a:ext cx="254727" cy="277807"/>
              </a:xfrm>
              <a:custGeom>
                <a:avLst/>
                <a:gdLst/>
                <a:ahLst/>
                <a:cxnLst/>
                <a:rect l="l" t="t" r="r" b="b"/>
                <a:pathLst>
                  <a:path w="9267" h="10081" extrusionOk="0">
                    <a:moveTo>
                      <a:pt x="8400" y="0"/>
                    </a:moveTo>
                    <a:cubicBezTo>
                      <a:pt x="6386" y="0"/>
                      <a:pt x="4223" y="2196"/>
                      <a:pt x="2996" y="3579"/>
                    </a:cubicBezTo>
                    <a:cubicBezTo>
                      <a:pt x="1540" y="5226"/>
                      <a:pt x="114" y="7506"/>
                      <a:pt x="19" y="9755"/>
                    </a:cubicBezTo>
                    <a:cubicBezTo>
                      <a:pt x="0" y="9963"/>
                      <a:pt x="174" y="10081"/>
                      <a:pt x="351" y="10081"/>
                    </a:cubicBezTo>
                    <a:cubicBezTo>
                      <a:pt x="469" y="10081"/>
                      <a:pt x="589" y="10028"/>
                      <a:pt x="653" y="9913"/>
                    </a:cubicBezTo>
                    <a:cubicBezTo>
                      <a:pt x="1730" y="8045"/>
                      <a:pt x="2490" y="6208"/>
                      <a:pt x="4010" y="4624"/>
                    </a:cubicBezTo>
                    <a:cubicBezTo>
                      <a:pt x="4738" y="3801"/>
                      <a:pt x="5625" y="3136"/>
                      <a:pt x="6543" y="2534"/>
                    </a:cubicBezTo>
                    <a:cubicBezTo>
                      <a:pt x="7335" y="2059"/>
                      <a:pt x="8253" y="1774"/>
                      <a:pt x="8887" y="1109"/>
                    </a:cubicBezTo>
                    <a:cubicBezTo>
                      <a:pt x="9267" y="697"/>
                      <a:pt x="9013" y="32"/>
                      <a:pt x="8443" y="1"/>
                    </a:cubicBezTo>
                    <a:cubicBezTo>
                      <a:pt x="8429" y="1"/>
                      <a:pt x="8415" y="0"/>
                      <a:pt x="84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" name="Google Shape;2047;p34">
                <a:extLst>
                  <a:ext uri="{FF2B5EF4-FFF2-40B4-BE49-F238E27FC236}">
                    <a16:creationId xmlns:a16="http://schemas.microsoft.com/office/drawing/2014/main" id="{41056662-C247-254F-C11A-8555447D84C2}"/>
                  </a:ext>
                </a:extLst>
              </p:cNvPr>
              <p:cNvSpPr/>
              <p:nvPr/>
            </p:nvSpPr>
            <p:spPr>
              <a:xfrm>
                <a:off x="3567328" y="1652260"/>
                <a:ext cx="230400" cy="286019"/>
              </a:xfrm>
              <a:custGeom>
                <a:avLst/>
                <a:gdLst/>
                <a:ahLst/>
                <a:cxnLst/>
                <a:rect l="l" t="t" r="r" b="b"/>
                <a:pathLst>
                  <a:path w="8382" h="10379" extrusionOk="0">
                    <a:moveTo>
                      <a:pt x="1011" y="1"/>
                    </a:moveTo>
                    <a:cubicBezTo>
                      <a:pt x="385" y="1"/>
                      <a:pt x="1" y="731"/>
                      <a:pt x="464" y="1224"/>
                    </a:cubicBezTo>
                    <a:cubicBezTo>
                      <a:pt x="1288" y="2079"/>
                      <a:pt x="2459" y="2522"/>
                      <a:pt x="3504" y="3061"/>
                    </a:cubicBezTo>
                    <a:cubicBezTo>
                      <a:pt x="4486" y="3567"/>
                      <a:pt x="5468" y="4042"/>
                      <a:pt x="6481" y="4486"/>
                    </a:cubicBezTo>
                    <a:cubicBezTo>
                      <a:pt x="6006" y="6323"/>
                      <a:pt x="5120" y="8033"/>
                      <a:pt x="4645" y="9869"/>
                    </a:cubicBezTo>
                    <a:cubicBezTo>
                      <a:pt x="4583" y="10177"/>
                      <a:pt x="4801" y="10379"/>
                      <a:pt x="5040" y="10379"/>
                    </a:cubicBezTo>
                    <a:cubicBezTo>
                      <a:pt x="5169" y="10379"/>
                      <a:pt x="5304" y="10320"/>
                      <a:pt x="5405" y="10186"/>
                    </a:cubicBezTo>
                    <a:cubicBezTo>
                      <a:pt x="6671" y="8444"/>
                      <a:pt x="7210" y="6323"/>
                      <a:pt x="8191" y="4422"/>
                    </a:cubicBezTo>
                    <a:cubicBezTo>
                      <a:pt x="8381" y="4042"/>
                      <a:pt x="8318" y="3441"/>
                      <a:pt x="7875" y="3251"/>
                    </a:cubicBezTo>
                    <a:cubicBezTo>
                      <a:pt x="6703" y="2712"/>
                      <a:pt x="5531" y="2142"/>
                      <a:pt x="4391" y="1541"/>
                    </a:cubicBezTo>
                    <a:cubicBezTo>
                      <a:pt x="3346" y="1002"/>
                      <a:pt x="2333" y="274"/>
                      <a:pt x="1193" y="20"/>
                    </a:cubicBezTo>
                    <a:cubicBezTo>
                      <a:pt x="1130" y="7"/>
                      <a:pt x="1070" y="1"/>
                      <a:pt x="10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1DEFE49-ECD2-E3CA-75BC-4033EFA440D0}"/>
                </a:ext>
              </a:extLst>
            </p:cNvPr>
            <p:cNvSpPr txBox="1"/>
            <p:nvPr/>
          </p:nvSpPr>
          <p:spPr>
            <a:xfrm>
              <a:off x="8710889" y="4519327"/>
              <a:ext cx="210641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ar-OM" sz="2800" dirty="0">
                  <a:solidFill>
                    <a:schemeClr val="accent2">
                      <a:lumMod val="75000"/>
                    </a:schemeClr>
                  </a:solidFill>
                  <a:latin typeface="FF Hekaya Light" panose="00000A00000000000000" pitchFamily="50" charset="-78"/>
                  <a:cs typeface="FF Hekaya Light" panose="00000A00000000000000" pitchFamily="50" charset="-78"/>
                </a:rPr>
                <a:t>الهيموجلوبين</a:t>
              </a:r>
              <a:endParaRPr lang="en-US" sz="2800" dirty="0">
                <a:solidFill>
                  <a:schemeClr val="accent2">
                    <a:lumMod val="75000"/>
                  </a:schemeClr>
                </a:solidFill>
                <a:latin typeface="FF Hekaya Light" panose="00000A00000000000000" pitchFamily="50" charset="-78"/>
                <a:cs typeface="FF Hekaya Light" panose="00000A00000000000000" pitchFamily="50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2604A68-13A6-EE0A-6219-83D8A4A4FBF0}"/>
                </a:ext>
              </a:extLst>
            </p:cNvPr>
            <p:cNvSpPr txBox="1"/>
            <p:nvPr/>
          </p:nvSpPr>
          <p:spPr>
            <a:xfrm>
              <a:off x="8635108" y="5004618"/>
              <a:ext cx="243765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800">
                  <a:solidFill>
                    <a:schemeClr val="accent2">
                      <a:lumMod val="75000"/>
                    </a:schemeClr>
                  </a:solidFill>
                  <a:latin typeface="FF Hekaya Light" panose="00000A00000000000000" pitchFamily="50" charset="-78"/>
                  <a:cs typeface="FF Hekaya Light" panose="00000A00000000000000" pitchFamily="50" charset="-78"/>
                </a:defRPr>
              </a:lvl1pPr>
            </a:lstStyle>
            <a:p>
              <a:r>
                <a:rPr lang="ar-OM" sz="2400" dirty="0"/>
                <a:t>(صبغة الدم الحمراء )</a:t>
              </a:r>
              <a:endParaRPr lang="en-US" sz="2400" dirty="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C026DAC-CA6A-A263-8C3D-6986E3580870}"/>
              </a:ext>
            </a:extLst>
          </p:cNvPr>
          <p:cNvGrpSpPr/>
          <p:nvPr/>
        </p:nvGrpSpPr>
        <p:grpSpPr>
          <a:xfrm>
            <a:off x="6311430" y="4215162"/>
            <a:ext cx="1704014" cy="1270404"/>
            <a:chOff x="6311430" y="4217610"/>
            <a:chExt cx="1704014" cy="1270404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5D54914-ACF2-BB1E-2C19-ECC960581253}"/>
                </a:ext>
              </a:extLst>
            </p:cNvPr>
            <p:cNvGrpSpPr/>
            <p:nvPr/>
          </p:nvGrpSpPr>
          <p:grpSpPr>
            <a:xfrm rot="16401259" flipH="1">
              <a:off x="7063890" y="4203898"/>
              <a:ext cx="379213" cy="406638"/>
              <a:chOff x="3418515" y="1652260"/>
              <a:chExt cx="379213" cy="406638"/>
            </a:xfrm>
            <a:solidFill>
              <a:schemeClr val="bg1"/>
            </a:solidFill>
          </p:grpSpPr>
          <p:sp>
            <p:nvSpPr>
              <p:cNvPr id="16" name="Google Shape;2046;p34">
                <a:extLst>
                  <a:ext uri="{FF2B5EF4-FFF2-40B4-BE49-F238E27FC236}">
                    <a16:creationId xmlns:a16="http://schemas.microsoft.com/office/drawing/2014/main" id="{CF1F46B9-4C92-38AA-C927-06987DFD7FEE}"/>
                  </a:ext>
                </a:extLst>
              </p:cNvPr>
              <p:cNvSpPr/>
              <p:nvPr/>
            </p:nvSpPr>
            <p:spPr>
              <a:xfrm>
                <a:off x="3418515" y="1781091"/>
                <a:ext cx="254727" cy="277807"/>
              </a:xfrm>
              <a:custGeom>
                <a:avLst/>
                <a:gdLst/>
                <a:ahLst/>
                <a:cxnLst/>
                <a:rect l="l" t="t" r="r" b="b"/>
                <a:pathLst>
                  <a:path w="9267" h="10081" extrusionOk="0">
                    <a:moveTo>
                      <a:pt x="8400" y="0"/>
                    </a:moveTo>
                    <a:cubicBezTo>
                      <a:pt x="6386" y="0"/>
                      <a:pt x="4223" y="2196"/>
                      <a:pt x="2996" y="3579"/>
                    </a:cubicBezTo>
                    <a:cubicBezTo>
                      <a:pt x="1540" y="5226"/>
                      <a:pt x="114" y="7506"/>
                      <a:pt x="19" y="9755"/>
                    </a:cubicBezTo>
                    <a:cubicBezTo>
                      <a:pt x="0" y="9963"/>
                      <a:pt x="174" y="10081"/>
                      <a:pt x="351" y="10081"/>
                    </a:cubicBezTo>
                    <a:cubicBezTo>
                      <a:pt x="469" y="10081"/>
                      <a:pt x="589" y="10028"/>
                      <a:pt x="653" y="9913"/>
                    </a:cubicBezTo>
                    <a:cubicBezTo>
                      <a:pt x="1730" y="8045"/>
                      <a:pt x="2490" y="6208"/>
                      <a:pt x="4010" y="4624"/>
                    </a:cubicBezTo>
                    <a:cubicBezTo>
                      <a:pt x="4738" y="3801"/>
                      <a:pt x="5625" y="3136"/>
                      <a:pt x="6543" y="2534"/>
                    </a:cubicBezTo>
                    <a:cubicBezTo>
                      <a:pt x="7335" y="2059"/>
                      <a:pt x="8253" y="1774"/>
                      <a:pt x="8887" y="1109"/>
                    </a:cubicBezTo>
                    <a:cubicBezTo>
                      <a:pt x="9267" y="697"/>
                      <a:pt x="9013" y="32"/>
                      <a:pt x="8443" y="1"/>
                    </a:cubicBezTo>
                    <a:cubicBezTo>
                      <a:pt x="8429" y="1"/>
                      <a:pt x="8415" y="0"/>
                      <a:pt x="84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2047;p34">
                <a:extLst>
                  <a:ext uri="{FF2B5EF4-FFF2-40B4-BE49-F238E27FC236}">
                    <a16:creationId xmlns:a16="http://schemas.microsoft.com/office/drawing/2014/main" id="{F5294BB1-D55A-6818-6DD8-22AF6DD723F8}"/>
                  </a:ext>
                </a:extLst>
              </p:cNvPr>
              <p:cNvSpPr/>
              <p:nvPr/>
            </p:nvSpPr>
            <p:spPr>
              <a:xfrm>
                <a:off x="3567328" y="1652260"/>
                <a:ext cx="230400" cy="286019"/>
              </a:xfrm>
              <a:custGeom>
                <a:avLst/>
                <a:gdLst/>
                <a:ahLst/>
                <a:cxnLst/>
                <a:rect l="l" t="t" r="r" b="b"/>
                <a:pathLst>
                  <a:path w="8382" h="10379" extrusionOk="0">
                    <a:moveTo>
                      <a:pt x="1011" y="1"/>
                    </a:moveTo>
                    <a:cubicBezTo>
                      <a:pt x="385" y="1"/>
                      <a:pt x="1" y="731"/>
                      <a:pt x="464" y="1224"/>
                    </a:cubicBezTo>
                    <a:cubicBezTo>
                      <a:pt x="1288" y="2079"/>
                      <a:pt x="2459" y="2522"/>
                      <a:pt x="3504" y="3061"/>
                    </a:cubicBezTo>
                    <a:cubicBezTo>
                      <a:pt x="4486" y="3567"/>
                      <a:pt x="5468" y="4042"/>
                      <a:pt x="6481" y="4486"/>
                    </a:cubicBezTo>
                    <a:cubicBezTo>
                      <a:pt x="6006" y="6323"/>
                      <a:pt x="5120" y="8033"/>
                      <a:pt x="4645" y="9869"/>
                    </a:cubicBezTo>
                    <a:cubicBezTo>
                      <a:pt x="4583" y="10177"/>
                      <a:pt x="4801" y="10379"/>
                      <a:pt x="5040" y="10379"/>
                    </a:cubicBezTo>
                    <a:cubicBezTo>
                      <a:pt x="5169" y="10379"/>
                      <a:pt x="5304" y="10320"/>
                      <a:pt x="5405" y="10186"/>
                    </a:cubicBezTo>
                    <a:cubicBezTo>
                      <a:pt x="6671" y="8444"/>
                      <a:pt x="7210" y="6323"/>
                      <a:pt x="8191" y="4422"/>
                    </a:cubicBezTo>
                    <a:cubicBezTo>
                      <a:pt x="8381" y="4042"/>
                      <a:pt x="8318" y="3441"/>
                      <a:pt x="7875" y="3251"/>
                    </a:cubicBezTo>
                    <a:cubicBezTo>
                      <a:pt x="6703" y="2712"/>
                      <a:pt x="5531" y="2142"/>
                      <a:pt x="4391" y="1541"/>
                    </a:cubicBezTo>
                    <a:cubicBezTo>
                      <a:pt x="3346" y="1002"/>
                      <a:pt x="2333" y="274"/>
                      <a:pt x="1193" y="20"/>
                    </a:cubicBezTo>
                    <a:cubicBezTo>
                      <a:pt x="1130" y="7"/>
                      <a:pt x="1070" y="1"/>
                      <a:pt x="10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DC40754-15DB-2787-CCB8-511F6EB46F5A}"/>
                </a:ext>
              </a:extLst>
            </p:cNvPr>
            <p:cNvSpPr txBox="1"/>
            <p:nvPr/>
          </p:nvSpPr>
          <p:spPr>
            <a:xfrm>
              <a:off x="6512997" y="4532861"/>
              <a:ext cx="115365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800">
                  <a:solidFill>
                    <a:schemeClr val="accent2">
                      <a:lumMod val="75000"/>
                    </a:schemeClr>
                  </a:solidFill>
                  <a:latin typeface="FF Hekaya Light" panose="00000A00000000000000" pitchFamily="50" charset="-78"/>
                  <a:cs typeface="FF Hekaya Light" panose="00000A00000000000000" pitchFamily="50" charset="-78"/>
                </a:defRPr>
              </a:lvl1pPr>
            </a:lstStyle>
            <a:p>
              <a:r>
                <a:rPr lang="ar-OM" dirty="0" err="1">
                  <a:solidFill>
                    <a:srgbClr val="C00000"/>
                  </a:solidFill>
                </a:rPr>
                <a:t>الكيراتين</a:t>
              </a:r>
              <a:endParaRPr lang="en-US" dirty="0">
                <a:solidFill>
                  <a:srgbClr val="C00000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503A750-024B-01F5-1EE9-FB0B2B1D6519}"/>
                </a:ext>
              </a:extLst>
            </p:cNvPr>
            <p:cNvSpPr txBox="1"/>
            <p:nvPr/>
          </p:nvSpPr>
          <p:spPr>
            <a:xfrm>
              <a:off x="6311430" y="5026349"/>
              <a:ext cx="17040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400">
                  <a:solidFill>
                    <a:schemeClr val="accent2">
                      <a:lumMod val="75000"/>
                    </a:schemeClr>
                  </a:solidFill>
                  <a:latin typeface="FF Hekaya Light" panose="00000A00000000000000" pitchFamily="50" charset="-78"/>
                  <a:cs typeface="FF Hekaya Light" panose="00000A00000000000000" pitchFamily="50" charset="-78"/>
                </a:defRPr>
              </a:lvl1pPr>
            </a:lstStyle>
            <a:p>
              <a:r>
                <a:rPr lang="ar-OM" dirty="0">
                  <a:solidFill>
                    <a:srgbClr val="C00000"/>
                  </a:solidFill>
                </a:rPr>
                <a:t>(الشعر والأظافر)</a:t>
              </a:r>
              <a:endParaRPr lang="en-US" dirty="0">
                <a:solidFill>
                  <a:srgbClr val="C00000"/>
                </a:solidFill>
              </a:endParaRPr>
            </a:p>
          </p:txBody>
        </p:sp>
      </p:grpSp>
      <p:sp>
        <p:nvSpPr>
          <p:cNvPr id="24" name="Subtitle 2">
            <a:extLst>
              <a:ext uri="{FF2B5EF4-FFF2-40B4-BE49-F238E27FC236}">
                <a16:creationId xmlns:a16="http://schemas.microsoft.com/office/drawing/2014/main" id="{D8AD768C-CB4D-51E1-E9FF-B578E55F0187}"/>
              </a:ext>
            </a:extLst>
          </p:cNvPr>
          <p:cNvSpPr txBox="1">
            <a:spLocks/>
          </p:cNvSpPr>
          <p:nvPr/>
        </p:nvSpPr>
        <p:spPr>
          <a:xfrm>
            <a:off x="4541233" y="6440154"/>
            <a:ext cx="3312734" cy="59889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OM" sz="2000" dirty="0">
                <a:solidFill>
                  <a:srgbClr val="FFC0A7"/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إعداد: أ. ولاء المقبالية</a:t>
            </a:r>
            <a:endParaRPr lang="en-GB" sz="2000" dirty="0">
              <a:solidFill>
                <a:srgbClr val="FFC0A7"/>
              </a:solidFill>
              <a:latin typeface="FF Hekaya Light" panose="00000A00000000000000" pitchFamily="50" charset="-78"/>
              <a:cs typeface="FF Hekaya Light" panose="00000A00000000000000" pitchFamily="50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light&#10;&#10;Description automatically generated">
            <a:extLst>
              <a:ext uri="{FF2B5EF4-FFF2-40B4-BE49-F238E27FC236}">
                <a16:creationId xmlns:a16="http://schemas.microsoft.com/office/drawing/2014/main" id="{2B978BF7-697F-A44C-1794-6CDE0474F8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17"/>
          <a:stretch/>
        </p:blipFill>
        <p:spPr>
          <a:xfrm>
            <a:off x="0" y="0"/>
            <a:ext cx="2448560" cy="6858000"/>
          </a:xfrm>
          <a:prstGeom prst="rect">
            <a:avLst/>
          </a:prstGeom>
        </p:spPr>
      </p:pic>
      <p:sp>
        <p:nvSpPr>
          <p:cNvPr id="4651" name="Google Shape;4651;p48"/>
          <p:cNvSpPr txBox="1"/>
          <p:nvPr/>
        </p:nvSpPr>
        <p:spPr>
          <a:xfrm>
            <a:off x="974711" y="443404"/>
            <a:ext cx="10298000" cy="53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chemeClr val="dk2"/>
              </a:buClr>
              <a:buSzPts val="6000"/>
            </a:pPr>
            <a:r>
              <a:rPr lang="ar-OM" sz="8000" b="1" dirty="0">
                <a:solidFill>
                  <a:schemeClr val="dk2"/>
                </a:solidFill>
                <a:latin typeface="FF Hekaya Light" panose="00000A00000000000000" pitchFamily="50" charset="-78"/>
                <a:ea typeface="Helvetica Neue"/>
                <a:cs typeface="FF Hekaya Light" panose="00000A00000000000000" pitchFamily="50" charset="-78"/>
                <a:sym typeface="Helvetica Neue"/>
              </a:rPr>
              <a:t>وظائف البروتينات</a:t>
            </a:r>
            <a:endParaRPr lang="ar-OM" sz="8000" b="1" dirty="0">
              <a:solidFill>
                <a:schemeClr val="dk2"/>
              </a:solidFill>
              <a:latin typeface="FF Hekaya Light" panose="00000A00000000000000" pitchFamily="50" charset="-78"/>
              <a:ea typeface="Nanum Pen Script"/>
              <a:cs typeface="FF Hekaya Light" panose="00000A00000000000000" pitchFamily="50" charset="-78"/>
              <a:sym typeface="Nanum Pen Script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B992EF1-7F90-47C3-41DA-3F41440147FA}"/>
              </a:ext>
            </a:extLst>
          </p:cNvPr>
          <p:cNvGrpSpPr/>
          <p:nvPr/>
        </p:nvGrpSpPr>
        <p:grpSpPr>
          <a:xfrm>
            <a:off x="4696567" y="2192902"/>
            <a:ext cx="2623963" cy="3157701"/>
            <a:chOff x="4696567" y="2192902"/>
            <a:chExt cx="2623963" cy="3157701"/>
          </a:xfrm>
        </p:grpSpPr>
        <p:sp>
          <p:nvSpPr>
            <p:cNvPr id="4655" name="Google Shape;4655;p48"/>
            <p:cNvSpPr txBox="1"/>
            <p:nvPr/>
          </p:nvSpPr>
          <p:spPr>
            <a:xfrm>
              <a:off x="4719124" y="2192902"/>
              <a:ext cx="2587415" cy="9812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تدخل في تركيب </a:t>
              </a:r>
            </a:p>
            <a:p>
              <a:pPr algn="ctr"/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أغشية الخلايا والسيتوبلازم</a:t>
              </a:r>
              <a:endParaRPr lang="ar-OM" sz="2800" b="1" dirty="0">
                <a:latin typeface="FF Hekaya Light" panose="00000A00000000000000" pitchFamily="50" charset="-78"/>
                <a:cs typeface="FF Hekaya Light" panose="00000A00000000000000" pitchFamily="50" charset="-78"/>
              </a:endParaRPr>
            </a:p>
            <a:p>
              <a:endParaRPr lang="ar-OM" sz="2400" b="1" dirty="0">
                <a:latin typeface="FF Hekaya Light" panose="00000A00000000000000" pitchFamily="50" charset="-78"/>
                <a:cs typeface="FF Hekaya Light" panose="00000A00000000000000" pitchFamily="50" charset="-78"/>
              </a:endParaRPr>
            </a:p>
          </p:txBody>
        </p:sp>
        <p:grpSp>
          <p:nvGrpSpPr>
            <p:cNvPr id="4684" name="Google Shape;4684;p48"/>
            <p:cNvGrpSpPr/>
            <p:nvPr/>
          </p:nvGrpSpPr>
          <p:grpSpPr>
            <a:xfrm>
              <a:off x="4696567" y="3175070"/>
              <a:ext cx="2623963" cy="2175533"/>
              <a:chOff x="3774838" y="2381303"/>
              <a:chExt cx="1570779" cy="1302336"/>
            </a:xfrm>
          </p:grpSpPr>
          <p:sp>
            <p:nvSpPr>
              <p:cNvPr id="4685" name="Google Shape;4685;p48"/>
              <p:cNvSpPr/>
              <p:nvPr/>
            </p:nvSpPr>
            <p:spPr>
              <a:xfrm>
                <a:off x="3852352" y="2936358"/>
                <a:ext cx="1460583" cy="747280"/>
              </a:xfrm>
              <a:custGeom>
                <a:avLst/>
                <a:gdLst/>
                <a:ahLst/>
                <a:cxnLst/>
                <a:rect l="l" t="t" r="r" b="b"/>
                <a:pathLst>
                  <a:path w="47146" h="24067" extrusionOk="0">
                    <a:moveTo>
                      <a:pt x="44640" y="0"/>
                    </a:moveTo>
                    <a:cubicBezTo>
                      <a:pt x="43766" y="0"/>
                      <a:pt x="43347" y="1052"/>
                      <a:pt x="43450" y="2646"/>
                    </a:cubicBezTo>
                    <a:cubicBezTo>
                      <a:pt x="42058" y="15539"/>
                      <a:pt x="32614" y="21738"/>
                      <a:pt x="23114" y="21738"/>
                    </a:cubicBezTo>
                    <a:cubicBezTo>
                      <a:pt x="13596" y="21738"/>
                      <a:pt x="4024" y="15515"/>
                      <a:pt x="2439" y="3564"/>
                    </a:cubicBezTo>
                    <a:cubicBezTo>
                      <a:pt x="2161" y="3692"/>
                      <a:pt x="1726" y="3921"/>
                      <a:pt x="1084" y="3921"/>
                    </a:cubicBezTo>
                    <a:cubicBezTo>
                      <a:pt x="773" y="3921"/>
                      <a:pt x="413" y="3867"/>
                      <a:pt x="0" y="3723"/>
                    </a:cubicBezTo>
                    <a:lnTo>
                      <a:pt x="0" y="3723"/>
                    </a:lnTo>
                    <a:cubicBezTo>
                      <a:pt x="2284" y="17925"/>
                      <a:pt x="12390" y="24066"/>
                      <a:pt x="22500" y="24066"/>
                    </a:cubicBezTo>
                    <a:cubicBezTo>
                      <a:pt x="34820" y="24066"/>
                      <a:pt x="47145" y="14944"/>
                      <a:pt x="45319" y="176"/>
                    </a:cubicBezTo>
                    <a:cubicBezTo>
                      <a:pt x="45068" y="57"/>
                      <a:pt x="44842" y="0"/>
                      <a:pt x="44640" y="0"/>
                    </a:cubicBezTo>
                    <a:close/>
                  </a:path>
                </a:pathLst>
              </a:custGeom>
              <a:solidFill>
                <a:srgbClr val="76A5A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687" name="Google Shape;4687;p48"/>
              <p:cNvSpPr/>
              <p:nvPr/>
            </p:nvSpPr>
            <p:spPr>
              <a:xfrm>
                <a:off x="3774838" y="2381303"/>
                <a:ext cx="1570779" cy="1153476"/>
              </a:xfrm>
              <a:custGeom>
                <a:avLst/>
                <a:gdLst/>
                <a:ahLst/>
                <a:cxnLst/>
                <a:rect l="l" t="t" r="r" b="b"/>
                <a:pathLst>
                  <a:path w="50703" h="37149" extrusionOk="0">
                    <a:moveTo>
                      <a:pt x="25367" y="2154"/>
                    </a:moveTo>
                    <a:cubicBezTo>
                      <a:pt x="47852" y="3421"/>
                      <a:pt x="46364" y="34393"/>
                      <a:pt x="25367" y="34995"/>
                    </a:cubicBezTo>
                    <a:cubicBezTo>
                      <a:pt x="2850" y="33728"/>
                      <a:pt x="4339" y="2756"/>
                      <a:pt x="25367" y="2154"/>
                    </a:cubicBezTo>
                    <a:close/>
                    <a:moveTo>
                      <a:pt x="25367" y="0"/>
                    </a:moveTo>
                    <a:cubicBezTo>
                      <a:pt x="0" y="1394"/>
                      <a:pt x="1425" y="36420"/>
                      <a:pt x="25367" y="37148"/>
                    </a:cubicBezTo>
                    <a:cubicBezTo>
                      <a:pt x="50702" y="35755"/>
                      <a:pt x="49277" y="729"/>
                      <a:pt x="25367" y="0"/>
                    </a:cubicBezTo>
                    <a:close/>
                  </a:path>
                </a:pathLst>
              </a:custGeom>
              <a:solidFill>
                <a:srgbClr val="FCE5C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688" name="Google Shape;4688;p48"/>
              <p:cNvSpPr/>
              <p:nvPr/>
            </p:nvSpPr>
            <p:spPr>
              <a:xfrm>
                <a:off x="4410879" y="2797004"/>
                <a:ext cx="111001" cy="103365"/>
              </a:xfrm>
              <a:custGeom>
                <a:avLst/>
                <a:gdLst/>
                <a:ahLst/>
                <a:cxnLst/>
                <a:rect l="l" t="t" r="r" b="b"/>
                <a:pathLst>
                  <a:path w="3583" h="3329" extrusionOk="0">
                    <a:moveTo>
                      <a:pt x="406" y="0"/>
                    </a:moveTo>
                    <a:cubicBezTo>
                      <a:pt x="132" y="0"/>
                      <a:pt x="0" y="170"/>
                      <a:pt x="23" y="357"/>
                    </a:cubicBezTo>
                    <a:cubicBezTo>
                      <a:pt x="55" y="927"/>
                      <a:pt x="435" y="1877"/>
                      <a:pt x="815" y="2289"/>
                    </a:cubicBezTo>
                    <a:cubicBezTo>
                      <a:pt x="1458" y="3048"/>
                      <a:pt x="2365" y="3329"/>
                      <a:pt x="2960" y="3329"/>
                    </a:cubicBezTo>
                    <a:cubicBezTo>
                      <a:pt x="3332" y="3329"/>
                      <a:pt x="3583" y="3219"/>
                      <a:pt x="3570" y="3049"/>
                    </a:cubicBezTo>
                    <a:cubicBezTo>
                      <a:pt x="3570" y="1814"/>
                      <a:pt x="1987" y="547"/>
                      <a:pt x="752" y="72"/>
                    </a:cubicBezTo>
                    <a:cubicBezTo>
                      <a:pt x="619" y="22"/>
                      <a:pt x="503" y="0"/>
                      <a:pt x="406" y="0"/>
                    </a:cubicBezTo>
                    <a:close/>
                  </a:path>
                </a:pathLst>
              </a:custGeom>
              <a:solidFill>
                <a:srgbClr val="E6B8A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689" name="Google Shape;4689;p48"/>
              <p:cNvSpPr/>
              <p:nvPr/>
            </p:nvSpPr>
            <p:spPr>
              <a:xfrm>
                <a:off x="4534245" y="2713510"/>
                <a:ext cx="89284" cy="127957"/>
              </a:xfrm>
              <a:custGeom>
                <a:avLst/>
                <a:gdLst/>
                <a:ahLst/>
                <a:cxnLst/>
                <a:rect l="l" t="t" r="r" b="b"/>
                <a:pathLst>
                  <a:path w="2882" h="4121" extrusionOk="0">
                    <a:moveTo>
                      <a:pt x="2583" y="1"/>
                    </a:moveTo>
                    <a:cubicBezTo>
                      <a:pt x="2567" y="1"/>
                      <a:pt x="2550" y="2"/>
                      <a:pt x="2534" y="6"/>
                    </a:cubicBezTo>
                    <a:cubicBezTo>
                      <a:pt x="2312" y="6"/>
                      <a:pt x="2090" y="101"/>
                      <a:pt x="1900" y="196"/>
                    </a:cubicBezTo>
                    <a:cubicBezTo>
                      <a:pt x="1552" y="386"/>
                      <a:pt x="1299" y="607"/>
                      <a:pt x="1045" y="861"/>
                    </a:cubicBezTo>
                    <a:cubicBezTo>
                      <a:pt x="285" y="1621"/>
                      <a:pt x="32" y="2571"/>
                      <a:pt x="0" y="3616"/>
                    </a:cubicBezTo>
                    <a:cubicBezTo>
                      <a:pt x="0" y="3711"/>
                      <a:pt x="63" y="3837"/>
                      <a:pt x="95" y="3964"/>
                    </a:cubicBezTo>
                    <a:cubicBezTo>
                      <a:pt x="123" y="4077"/>
                      <a:pt x="214" y="4121"/>
                      <a:pt x="326" y="4121"/>
                    </a:cubicBezTo>
                    <a:cubicBezTo>
                      <a:pt x="465" y="4121"/>
                      <a:pt x="637" y="4052"/>
                      <a:pt x="760" y="3964"/>
                    </a:cubicBezTo>
                    <a:cubicBezTo>
                      <a:pt x="1900" y="3046"/>
                      <a:pt x="2882" y="1842"/>
                      <a:pt x="2882" y="291"/>
                    </a:cubicBezTo>
                    <a:cubicBezTo>
                      <a:pt x="2882" y="120"/>
                      <a:pt x="2729" y="1"/>
                      <a:pt x="2583" y="1"/>
                    </a:cubicBezTo>
                    <a:close/>
                  </a:path>
                </a:pathLst>
              </a:custGeom>
              <a:solidFill>
                <a:srgbClr val="E6B8A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690" name="Google Shape;4690;p48"/>
              <p:cNvSpPr/>
              <p:nvPr/>
            </p:nvSpPr>
            <p:spPr>
              <a:xfrm>
                <a:off x="4397867" y="2663519"/>
                <a:ext cx="99105" cy="130969"/>
              </a:xfrm>
              <a:custGeom>
                <a:avLst/>
                <a:gdLst/>
                <a:ahLst/>
                <a:cxnLst/>
                <a:rect l="l" t="t" r="r" b="b"/>
                <a:pathLst>
                  <a:path w="3199" h="4218" extrusionOk="0">
                    <a:moveTo>
                      <a:pt x="380" y="0"/>
                    </a:moveTo>
                    <a:cubicBezTo>
                      <a:pt x="253" y="0"/>
                      <a:pt x="127" y="95"/>
                      <a:pt x="95" y="222"/>
                    </a:cubicBezTo>
                    <a:cubicBezTo>
                      <a:pt x="0" y="634"/>
                      <a:pt x="95" y="951"/>
                      <a:pt x="190" y="1331"/>
                    </a:cubicBezTo>
                    <a:cubicBezTo>
                      <a:pt x="475" y="2724"/>
                      <a:pt x="1235" y="3706"/>
                      <a:pt x="2597" y="4181"/>
                    </a:cubicBezTo>
                    <a:cubicBezTo>
                      <a:pt x="2660" y="4212"/>
                      <a:pt x="2755" y="4212"/>
                      <a:pt x="2819" y="4212"/>
                    </a:cubicBezTo>
                    <a:cubicBezTo>
                      <a:pt x="2832" y="4216"/>
                      <a:pt x="2845" y="4217"/>
                      <a:pt x="2859" y="4217"/>
                    </a:cubicBezTo>
                    <a:cubicBezTo>
                      <a:pt x="2971" y="4217"/>
                      <a:pt x="3075" y="4104"/>
                      <a:pt x="3104" y="3991"/>
                    </a:cubicBezTo>
                    <a:cubicBezTo>
                      <a:pt x="3199" y="2882"/>
                      <a:pt x="2090" y="317"/>
                      <a:pt x="380" y="0"/>
                    </a:cubicBezTo>
                    <a:close/>
                  </a:path>
                </a:pathLst>
              </a:custGeom>
              <a:solidFill>
                <a:srgbClr val="E6B8A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691" name="Google Shape;4691;p48"/>
              <p:cNvSpPr/>
              <p:nvPr/>
            </p:nvSpPr>
            <p:spPr>
              <a:xfrm>
                <a:off x="4513643" y="2617471"/>
                <a:ext cx="115524" cy="111966"/>
              </a:xfrm>
              <a:custGeom>
                <a:avLst/>
                <a:gdLst/>
                <a:ahLst/>
                <a:cxnLst/>
                <a:rect l="l" t="t" r="r" b="b"/>
                <a:pathLst>
                  <a:path w="3729" h="3606" extrusionOk="0">
                    <a:moveTo>
                      <a:pt x="3379" y="0"/>
                    </a:moveTo>
                    <a:cubicBezTo>
                      <a:pt x="3306" y="0"/>
                      <a:pt x="3224" y="18"/>
                      <a:pt x="3135" y="58"/>
                    </a:cubicBezTo>
                    <a:cubicBezTo>
                      <a:pt x="855" y="1040"/>
                      <a:pt x="0" y="3574"/>
                      <a:pt x="728" y="3605"/>
                    </a:cubicBezTo>
                    <a:lnTo>
                      <a:pt x="918" y="3605"/>
                    </a:lnTo>
                    <a:cubicBezTo>
                      <a:pt x="1235" y="3510"/>
                      <a:pt x="1583" y="3320"/>
                      <a:pt x="1773" y="3194"/>
                    </a:cubicBezTo>
                    <a:cubicBezTo>
                      <a:pt x="2692" y="2465"/>
                      <a:pt x="3642" y="1515"/>
                      <a:pt x="3705" y="343"/>
                    </a:cubicBezTo>
                    <a:cubicBezTo>
                      <a:pt x="3729" y="154"/>
                      <a:pt x="3594" y="0"/>
                      <a:pt x="3379" y="0"/>
                    </a:cubicBezTo>
                    <a:close/>
                  </a:path>
                </a:pathLst>
              </a:custGeom>
              <a:solidFill>
                <a:srgbClr val="E6B8A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692" name="Google Shape;4692;p48"/>
              <p:cNvSpPr/>
              <p:nvPr/>
            </p:nvSpPr>
            <p:spPr>
              <a:xfrm>
                <a:off x="4445918" y="2566300"/>
                <a:ext cx="69209" cy="126032"/>
              </a:xfrm>
              <a:custGeom>
                <a:avLst/>
                <a:gdLst/>
                <a:ahLst/>
                <a:cxnLst/>
                <a:rect l="l" t="t" r="r" b="b"/>
                <a:pathLst>
                  <a:path w="2234" h="4059" extrusionOk="0">
                    <a:moveTo>
                      <a:pt x="478" y="1"/>
                    </a:moveTo>
                    <a:cubicBezTo>
                      <a:pt x="349" y="1"/>
                      <a:pt x="234" y="79"/>
                      <a:pt x="191" y="186"/>
                    </a:cubicBezTo>
                    <a:cubicBezTo>
                      <a:pt x="96" y="376"/>
                      <a:pt x="33" y="598"/>
                      <a:pt x="33" y="788"/>
                    </a:cubicBezTo>
                    <a:cubicBezTo>
                      <a:pt x="1" y="1168"/>
                      <a:pt x="33" y="1548"/>
                      <a:pt x="128" y="1896"/>
                    </a:cubicBezTo>
                    <a:cubicBezTo>
                      <a:pt x="254" y="2625"/>
                      <a:pt x="824" y="3385"/>
                      <a:pt x="1426" y="3796"/>
                    </a:cubicBezTo>
                    <a:cubicBezTo>
                      <a:pt x="1553" y="3891"/>
                      <a:pt x="1743" y="3955"/>
                      <a:pt x="1869" y="4050"/>
                    </a:cubicBezTo>
                    <a:cubicBezTo>
                      <a:pt x="1883" y="4056"/>
                      <a:pt x="1896" y="4058"/>
                      <a:pt x="1909" y="4058"/>
                    </a:cubicBezTo>
                    <a:cubicBezTo>
                      <a:pt x="2233" y="4058"/>
                      <a:pt x="2025" y="2111"/>
                      <a:pt x="1964" y="1928"/>
                    </a:cubicBezTo>
                    <a:cubicBezTo>
                      <a:pt x="1774" y="1168"/>
                      <a:pt x="1363" y="440"/>
                      <a:pt x="666" y="60"/>
                    </a:cubicBezTo>
                    <a:cubicBezTo>
                      <a:pt x="605" y="19"/>
                      <a:pt x="540" y="1"/>
                      <a:pt x="478" y="1"/>
                    </a:cubicBezTo>
                    <a:close/>
                  </a:path>
                </a:pathLst>
              </a:custGeom>
              <a:solidFill>
                <a:srgbClr val="E6B8A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693" name="Google Shape;4693;p48"/>
              <p:cNvSpPr/>
              <p:nvPr/>
            </p:nvSpPr>
            <p:spPr>
              <a:xfrm>
                <a:off x="4560734" y="2801196"/>
                <a:ext cx="71626" cy="123548"/>
              </a:xfrm>
              <a:custGeom>
                <a:avLst/>
                <a:gdLst/>
                <a:ahLst/>
                <a:cxnLst/>
                <a:rect l="l" t="t" r="r" b="b"/>
                <a:pathLst>
                  <a:path w="2312" h="3979" extrusionOk="0">
                    <a:moveTo>
                      <a:pt x="1847" y="0"/>
                    </a:moveTo>
                    <a:cubicBezTo>
                      <a:pt x="1798" y="0"/>
                      <a:pt x="1742" y="20"/>
                      <a:pt x="1679" y="63"/>
                    </a:cubicBezTo>
                    <a:cubicBezTo>
                      <a:pt x="507" y="823"/>
                      <a:pt x="0" y="2692"/>
                      <a:pt x="349" y="3737"/>
                    </a:cubicBezTo>
                    <a:cubicBezTo>
                      <a:pt x="394" y="3874"/>
                      <a:pt x="473" y="3978"/>
                      <a:pt x="596" y="3978"/>
                    </a:cubicBezTo>
                    <a:cubicBezTo>
                      <a:pt x="644" y="3978"/>
                      <a:pt x="698" y="3962"/>
                      <a:pt x="760" y="3927"/>
                    </a:cubicBezTo>
                    <a:cubicBezTo>
                      <a:pt x="1204" y="3705"/>
                      <a:pt x="1552" y="3009"/>
                      <a:pt x="1774" y="2597"/>
                    </a:cubicBezTo>
                    <a:cubicBezTo>
                      <a:pt x="2090" y="2027"/>
                      <a:pt x="2312" y="1457"/>
                      <a:pt x="2217" y="792"/>
                    </a:cubicBezTo>
                    <a:cubicBezTo>
                      <a:pt x="2190" y="577"/>
                      <a:pt x="2118" y="0"/>
                      <a:pt x="1847" y="0"/>
                    </a:cubicBezTo>
                    <a:close/>
                  </a:path>
                </a:pathLst>
              </a:custGeom>
              <a:solidFill>
                <a:srgbClr val="E6B8A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694" name="Google Shape;4694;p48"/>
              <p:cNvSpPr/>
              <p:nvPr/>
            </p:nvSpPr>
            <p:spPr>
              <a:xfrm>
                <a:off x="4515595" y="2564779"/>
                <a:ext cx="53007" cy="84580"/>
              </a:xfrm>
              <a:custGeom>
                <a:avLst/>
                <a:gdLst/>
                <a:ahLst/>
                <a:cxnLst/>
                <a:rect l="l" t="t" r="r" b="b"/>
                <a:pathLst>
                  <a:path w="1711" h="2724" extrusionOk="0">
                    <a:moveTo>
                      <a:pt x="1335" y="0"/>
                    </a:moveTo>
                    <a:cubicBezTo>
                      <a:pt x="1310" y="0"/>
                      <a:pt x="1286" y="4"/>
                      <a:pt x="1267" y="14"/>
                    </a:cubicBezTo>
                    <a:cubicBezTo>
                      <a:pt x="1204" y="45"/>
                      <a:pt x="1109" y="77"/>
                      <a:pt x="1045" y="109"/>
                    </a:cubicBezTo>
                    <a:cubicBezTo>
                      <a:pt x="760" y="362"/>
                      <a:pt x="507" y="647"/>
                      <a:pt x="317" y="964"/>
                    </a:cubicBezTo>
                    <a:cubicBezTo>
                      <a:pt x="95" y="1280"/>
                      <a:pt x="0" y="1660"/>
                      <a:pt x="0" y="2009"/>
                    </a:cubicBezTo>
                    <a:cubicBezTo>
                      <a:pt x="0" y="2230"/>
                      <a:pt x="64" y="2452"/>
                      <a:pt x="190" y="2610"/>
                    </a:cubicBezTo>
                    <a:cubicBezTo>
                      <a:pt x="243" y="2686"/>
                      <a:pt x="326" y="2723"/>
                      <a:pt x="428" y="2723"/>
                    </a:cubicBezTo>
                    <a:cubicBezTo>
                      <a:pt x="878" y="2723"/>
                      <a:pt x="1685" y="1991"/>
                      <a:pt x="1710" y="647"/>
                    </a:cubicBezTo>
                    <a:cubicBezTo>
                      <a:pt x="1710" y="394"/>
                      <a:pt x="1647" y="204"/>
                      <a:pt x="1489" y="45"/>
                    </a:cubicBezTo>
                    <a:cubicBezTo>
                      <a:pt x="1466" y="23"/>
                      <a:pt x="1397" y="0"/>
                      <a:pt x="1335" y="0"/>
                    </a:cubicBezTo>
                    <a:close/>
                  </a:path>
                </a:pathLst>
              </a:custGeom>
              <a:solidFill>
                <a:srgbClr val="E6B8A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695" name="Google Shape;4695;p48"/>
              <p:cNvSpPr/>
              <p:nvPr/>
            </p:nvSpPr>
            <p:spPr>
              <a:xfrm>
                <a:off x="4475350" y="2634021"/>
                <a:ext cx="39283" cy="70825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2281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223" y="380"/>
                      <a:pt x="413" y="760"/>
                      <a:pt x="634" y="1140"/>
                    </a:cubicBezTo>
                    <a:cubicBezTo>
                      <a:pt x="856" y="1520"/>
                      <a:pt x="1046" y="1901"/>
                      <a:pt x="1268" y="2281"/>
                    </a:cubicBezTo>
                    <a:cubicBezTo>
                      <a:pt x="1236" y="2059"/>
                      <a:pt x="1173" y="1837"/>
                      <a:pt x="1078" y="1647"/>
                    </a:cubicBezTo>
                    <a:cubicBezTo>
                      <a:pt x="1014" y="1425"/>
                      <a:pt x="919" y="1235"/>
                      <a:pt x="793" y="1045"/>
                    </a:cubicBezTo>
                    <a:cubicBezTo>
                      <a:pt x="698" y="855"/>
                      <a:pt x="571" y="665"/>
                      <a:pt x="444" y="475"/>
                    </a:cubicBezTo>
                    <a:cubicBezTo>
                      <a:pt x="318" y="317"/>
                      <a:pt x="159" y="127"/>
                      <a:pt x="1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696" name="Google Shape;4696;p48"/>
              <p:cNvSpPr/>
              <p:nvPr/>
            </p:nvSpPr>
            <p:spPr>
              <a:xfrm>
                <a:off x="4440032" y="2721521"/>
                <a:ext cx="76583" cy="87561"/>
              </a:xfrm>
              <a:custGeom>
                <a:avLst/>
                <a:gdLst/>
                <a:ahLst/>
                <a:cxnLst/>
                <a:rect l="l" t="t" r="r" b="b"/>
                <a:pathLst>
                  <a:path w="2472" h="282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28" y="286"/>
                      <a:pt x="286" y="571"/>
                      <a:pt x="444" y="856"/>
                    </a:cubicBezTo>
                    <a:cubicBezTo>
                      <a:pt x="603" y="1109"/>
                      <a:pt x="793" y="1363"/>
                      <a:pt x="983" y="1616"/>
                    </a:cubicBezTo>
                    <a:cubicBezTo>
                      <a:pt x="1204" y="1869"/>
                      <a:pt x="1394" y="2091"/>
                      <a:pt x="1648" y="2313"/>
                    </a:cubicBezTo>
                    <a:cubicBezTo>
                      <a:pt x="1901" y="2503"/>
                      <a:pt x="2154" y="2724"/>
                      <a:pt x="2471" y="2819"/>
                    </a:cubicBezTo>
                    <a:cubicBezTo>
                      <a:pt x="2186" y="2629"/>
                      <a:pt x="1964" y="2439"/>
                      <a:pt x="1743" y="2218"/>
                    </a:cubicBezTo>
                    <a:cubicBezTo>
                      <a:pt x="1553" y="1964"/>
                      <a:pt x="1331" y="1743"/>
                      <a:pt x="1141" y="1489"/>
                    </a:cubicBezTo>
                    <a:cubicBezTo>
                      <a:pt x="761" y="1014"/>
                      <a:pt x="381" y="508"/>
                      <a:pt x="1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697" name="Google Shape;4697;p48"/>
              <p:cNvSpPr/>
              <p:nvPr/>
            </p:nvSpPr>
            <p:spPr>
              <a:xfrm>
                <a:off x="4465560" y="2863141"/>
                <a:ext cx="89315" cy="62969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2028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507" y="285"/>
                      <a:pt x="1014" y="570"/>
                      <a:pt x="1489" y="919"/>
                    </a:cubicBezTo>
                    <a:cubicBezTo>
                      <a:pt x="1964" y="1267"/>
                      <a:pt x="2439" y="1647"/>
                      <a:pt x="2882" y="2027"/>
                    </a:cubicBezTo>
                    <a:cubicBezTo>
                      <a:pt x="2724" y="1774"/>
                      <a:pt x="2502" y="1552"/>
                      <a:pt x="2312" y="1330"/>
                    </a:cubicBezTo>
                    <a:cubicBezTo>
                      <a:pt x="2090" y="1140"/>
                      <a:pt x="1837" y="950"/>
                      <a:pt x="1615" y="760"/>
                    </a:cubicBezTo>
                    <a:cubicBezTo>
                      <a:pt x="1362" y="602"/>
                      <a:pt x="1109" y="444"/>
                      <a:pt x="824" y="317"/>
                    </a:cubicBezTo>
                    <a:cubicBezTo>
                      <a:pt x="570" y="190"/>
                      <a:pt x="285" y="64"/>
                      <a:pt x="0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698" name="Google Shape;4698;p48"/>
              <p:cNvSpPr/>
              <p:nvPr/>
            </p:nvSpPr>
            <p:spPr>
              <a:xfrm>
                <a:off x="4569564" y="2847399"/>
                <a:ext cx="26519" cy="103272"/>
              </a:xfrm>
              <a:custGeom>
                <a:avLst/>
                <a:gdLst/>
                <a:ahLst/>
                <a:cxnLst/>
                <a:rect l="l" t="t" r="r" b="b"/>
                <a:pathLst>
                  <a:path w="856" h="3326" extrusionOk="0">
                    <a:moveTo>
                      <a:pt x="855" y="1"/>
                    </a:moveTo>
                    <a:lnTo>
                      <a:pt x="855" y="1"/>
                    </a:lnTo>
                    <a:cubicBezTo>
                      <a:pt x="697" y="222"/>
                      <a:pt x="539" y="507"/>
                      <a:pt x="444" y="761"/>
                    </a:cubicBezTo>
                    <a:cubicBezTo>
                      <a:pt x="317" y="1046"/>
                      <a:pt x="222" y="1299"/>
                      <a:pt x="159" y="1584"/>
                    </a:cubicBezTo>
                    <a:cubicBezTo>
                      <a:pt x="95" y="1869"/>
                      <a:pt x="64" y="2154"/>
                      <a:pt x="32" y="2471"/>
                    </a:cubicBezTo>
                    <a:cubicBezTo>
                      <a:pt x="0" y="2756"/>
                      <a:pt x="0" y="3041"/>
                      <a:pt x="32" y="3326"/>
                    </a:cubicBezTo>
                    <a:cubicBezTo>
                      <a:pt x="127" y="2756"/>
                      <a:pt x="222" y="2186"/>
                      <a:pt x="349" y="1647"/>
                    </a:cubicBezTo>
                    <a:cubicBezTo>
                      <a:pt x="475" y="1077"/>
                      <a:pt x="634" y="539"/>
                      <a:pt x="855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699" name="Google Shape;4699;p48"/>
              <p:cNvSpPr/>
              <p:nvPr/>
            </p:nvSpPr>
            <p:spPr>
              <a:xfrm>
                <a:off x="4532262" y="2760862"/>
                <a:ext cx="38291" cy="114109"/>
              </a:xfrm>
              <a:custGeom>
                <a:avLst/>
                <a:gdLst/>
                <a:ahLst/>
                <a:cxnLst/>
                <a:rect l="l" t="t" r="r" b="b"/>
                <a:pathLst>
                  <a:path w="1236" h="3675" extrusionOk="0">
                    <a:moveTo>
                      <a:pt x="1236" y="1"/>
                    </a:moveTo>
                    <a:lnTo>
                      <a:pt x="1236" y="1"/>
                    </a:lnTo>
                    <a:cubicBezTo>
                      <a:pt x="1046" y="254"/>
                      <a:pt x="856" y="539"/>
                      <a:pt x="697" y="824"/>
                    </a:cubicBezTo>
                    <a:cubicBezTo>
                      <a:pt x="571" y="1109"/>
                      <a:pt x="444" y="1426"/>
                      <a:pt x="317" y="1742"/>
                    </a:cubicBezTo>
                    <a:cubicBezTo>
                      <a:pt x="127" y="2344"/>
                      <a:pt x="1" y="3009"/>
                      <a:pt x="1" y="3674"/>
                    </a:cubicBezTo>
                    <a:cubicBezTo>
                      <a:pt x="96" y="3358"/>
                      <a:pt x="159" y="3041"/>
                      <a:pt x="254" y="2724"/>
                    </a:cubicBezTo>
                    <a:cubicBezTo>
                      <a:pt x="317" y="2408"/>
                      <a:pt x="412" y="2091"/>
                      <a:pt x="507" y="1806"/>
                    </a:cubicBezTo>
                    <a:cubicBezTo>
                      <a:pt x="729" y="1172"/>
                      <a:pt x="951" y="571"/>
                      <a:pt x="1236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00" name="Google Shape;4700;p48"/>
              <p:cNvSpPr/>
              <p:nvPr/>
            </p:nvSpPr>
            <p:spPr>
              <a:xfrm>
                <a:off x="4510700" y="2660569"/>
                <a:ext cx="73608" cy="92467"/>
              </a:xfrm>
              <a:custGeom>
                <a:avLst/>
                <a:gdLst/>
                <a:ahLst/>
                <a:cxnLst/>
                <a:rect l="l" t="t" r="r" b="b"/>
                <a:pathLst>
                  <a:path w="2376" h="2978" extrusionOk="0">
                    <a:moveTo>
                      <a:pt x="2375" y="0"/>
                    </a:moveTo>
                    <a:cubicBezTo>
                      <a:pt x="1837" y="380"/>
                      <a:pt x="1393" y="824"/>
                      <a:pt x="982" y="1331"/>
                    </a:cubicBezTo>
                    <a:cubicBezTo>
                      <a:pt x="760" y="1584"/>
                      <a:pt x="570" y="1837"/>
                      <a:pt x="412" y="2091"/>
                    </a:cubicBezTo>
                    <a:cubicBezTo>
                      <a:pt x="253" y="2376"/>
                      <a:pt x="95" y="2661"/>
                      <a:pt x="0" y="2977"/>
                    </a:cubicBezTo>
                    <a:cubicBezTo>
                      <a:pt x="348" y="2439"/>
                      <a:pt x="728" y="1932"/>
                      <a:pt x="1108" y="1457"/>
                    </a:cubicBezTo>
                    <a:cubicBezTo>
                      <a:pt x="1520" y="951"/>
                      <a:pt x="1964" y="475"/>
                      <a:pt x="2375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01" name="Google Shape;4701;p48"/>
              <p:cNvSpPr/>
              <p:nvPr/>
            </p:nvSpPr>
            <p:spPr>
              <a:xfrm>
                <a:off x="4507756" y="2604523"/>
                <a:ext cx="134422" cy="454324"/>
              </a:xfrm>
              <a:custGeom>
                <a:avLst/>
                <a:gdLst/>
                <a:ahLst/>
                <a:cxnLst/>
                <a:rect l="l" t="t" r="r" b="b"/>
                <a:pathLst>
                  <a:path w="4339" h="14632" extrusionOk="0">
                    <a:moveTo>
                      <a:pt x="1140" y="0"/>
                    </a:moveTo>
                    <a:cubicBezTo>
                      <a:pt x="855" y="570"/>
                      <a:pt x="633" y="1204"/>
                      <a:pt x="443" y="1837"/>
                    </a:cubicBezTo>
                    <a:cubicBezTo>
                      <a:pt x="285" y="2470"/>
                      <a:pt x="158" y="3136"/>
                      <a:pt x="127" y="3801"/>
                    </a:cubicBezTo>
                    <a:cubicBezTo>
                      <a:pt x="0" y="5131"/>
                      <a:pt x="158" y="6461"/>
                      <a:pt x="443" y="7759"/>
                    </a:cubicBezTo>
                    <a:cubicBezTo>
                      <a:pt x="665" y="8393"/>
                      <a:pt x="823" y="9058"/>
                      <a:pt x="1108" y="9659"/>
                    </a:cubicBezTo>
                    <a:cubicBezTo>
                      <a:pt x="1235" y="9944"/>
                      <a:pt x="1330" y="10261"/>
                      <a:pt x="1488" y="10546"/>
                    </a:cubicBezTo>
                    <a:lnTo>
                      <a:pt x="1963" y="11433"/>
                    </a:lnTo>
                    <a:cubicBezTo>
                      <a:pt x="2122" y="11718"/>
                      <a:pt x="2312" y="12003"/>
                      <a:pt x="2502" y="12288"/>
                    </a:cubicBezTo>
                    <a:lnTo>
                      <a:pt x="3072" y="13080"/>
                    </a:lnTo>
                    <a:cubicBezTo>
                      <a:pt x="3484" y="13618"/>
                      <a:pt x="3895" y="14125"/>
                      <a:pt x="4339" y="14631"/>
                    </a:cubicBezTo>
                    <a:cubicBezTo>
                      <a:pt x="3927" y="14093"/>
                      <a:pt x="3515" y="13586"/>
                      <a:pt x="3135" y="13048"/>
                    </a:cubicBezTo>
                    <a:lnTo>
                      <a:pt x="2597" y="12193"/>
                    </a:lnTo>
                    <a:cubicBezTo>
                      <a:pt x="2439" y="11939"/>
                      <a:pt x="2249" y="11654"/>
                      <a:pt x="2090" y="11369"/>
                    </a:cubicBezTo>
                    <a:lnTo>
                      <a:pt x="1647" y="10483"/>
                    </a:lnTo>
                    <a:cubicBezTo>
                      <a:pt x="1488" y="10198"/>
                      <a:pt x="1393" y="9881"/>
                      <a:pt x="1267" y="9596"/>
                    </a:cubicBezTo>
                    <a:cubicBezTo>
                      <a:pt x="982" y="8994"/>
                      <a:pt x="823" y="8329"/>
                      <a:pt x="633" y="7728"/>
                    </a:cubicBezTo>
                    <a:cubicBezTo>
                      <a:pt x="317" y="6429"/>
                      <a:pt x="190" y="5131"/>
                      <a:pt x="253" y="3801"/>
                    </a:cubicBezTo>
                    <a:cubicBezTo>
                      <a:pt x="348" y="2502"/>
                      <a:pt x="602" y="1204"/>
                      <a:pt x="1140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02" name="Google Shape;4702;p48"/>
              <p:cNvSpPr/>
              <p:nvPr/>
            </p:nvSpPr>
            <p:spPr>
              <a:xfrm>
                <a:off x="4389037" y="2907140"/>
                <a:ext cx="341431" cy="443767"/>
              </a:xfrm>
              <a:custGeom>
                <a:avLst/>
                <a:gdLst/>
                <a:ahLst/>
                <a:cxnLst/>
                <a:rect l="l" t="t" r="r" b="b"/>
                <a:pathLst>
                  <a:path w="11021" h="14292" extrusionOk="0">
                    <a:moveTo>
                      <a:pt x="5384" y="0"/>
                    </a:moveTo>
                    <a:cubicBezTo>
                      <a:pt x="4188" y="0"/>
                      <a:pt x="2977" y="8"/>
                      <a:pt x="2819" y="40"/>
                    </a:cubicBezTo>
                    <a:cubicBezTo>
                      <a:pt x="2565" y="103"/>
                      <a:pt x="2280" y="72"/>
                      <a:pt x="2059" y="230"/>
                    </a:cubicBezTo>
                    <a:cubicBezTo>
                      <a:pt x="1552" y="610"/>
                      <a:pt x="1615" y="1528"/>
                      <a:pt x="1774" y="2067"/>
                    </a:cubicBezTo>
                    <a:cubicBezTo>
                      <a:pt x="1995" y="2890"/>
                      <a:pt x="3072" y="3207"/>
                      <a:pt x="2977" y="3714"/>
                    </a:cubicBezTo>
                    <a:cubicBezTo>
                      <a:pt x="2914" y="3904"/>
                      <a:pt x="2692" y="4062"/>
                      <a:pt x="2502" y="4157"/>
                    </a:cubicBezTo>
                    <a:cubicBezTo>
                      <a:pt x="2407" y="4220"/>
                      <a:pt x="2344" y="4252"/>
                      <a:pt x="2280" y="4284"/>
                    </a:cubicBezTo>
                    <a:cubicBezTo>
                      <a:pt x="1235" y="4949"/>
                      <a:pt x="507" y="5519"/>
                      <a:pt x="253" y="7261"/>
                    </a:cubicBezTo>
                    <a:cubicBezTo>
                      <a:pt x="190" y="7704"/>
                      <a:pt x="158" y="8211"/>
                      <a:pt x="127" y="8781"/>
                    </a:cubicBezTo>
                    <a:cubicBezTo>
                      <a:pt x="127" y="9952"/>
                      <a:pt x="0" y="11346"/>
                      <a:pt x="633" y="12391"/>
                    </a:cubicBezTo>
                    <a:cubicBezTo>
                      <a:pt x="1298" y="13499"/>
                      <a:pt x="2819" y="13974"/>
                      <a:pt x="4022" y="14164"/>
                    </a:cubicBezTo>
                    <a:cubicBezTo>
                      <a:pt x="4531" y="14246"/>
                      <a:pt x="5066" y="14291"/>
                      <a:pt x="5606" y="14291"/>
                    </a:cubicBezTo>
                    <a:cubicBezTo>
                      <a:pt x="6747" y="14291"/>
                      <a:pt x="7910" y="14089"/>
                      <a:pt x="8899" y="13594"/>
                    </a:cubicBezTo>
                    <a:cubicBezTo>
                      <a:pt x="9437" y="13341"/>
                      <a:pt x="9786" y="13119"/>
                      <a:pt x="10071" y="12834"/>
                    </a:cubicBezTo>
                    <a:cubicBezTo>
                      <a:pt x="10483" y="12391"/>
                      <a:pt x="10673" y="11884"/>
                      <a:pt x="10831" y="11061"/>
                    </a:cubicBezTo>
                    <a:cubicBezTo>
                      <a:pt x="11021" y="10142"/>
                      <a:pt x="10894" y="7926"/>
                      <a:pt x="10799" y="7514"/>
                    </a:cubicBezTo>
                    <a:cubicBezTo>
                      <a:pt x="10768" y="7451"/>
                      <a:pt x="10768" y="7356"/>
                      <a:pt x="10736" y="7292"/>
                    </a:cubicBezTo>
                    <a:cubicBezTo>
                      <a:pt x="10483" y="6310"/>
                      <a:pt x="10293" y="5424"/>
                      <a:pt x="9437" y="4759"/>
                    </a:cubicBezTo>
                    <a:cubicBezTo>
                      <a:pt x="8741" y="4220"/>
                      <a:pt x="8487" y="4157"/>
                      <a:pt x="8171" y="3840"/>
                    </a:cubicBezTo>
                    <a:cubicBezTo>
                      <a:pt x="8076" y="3714"/>
                      <a:pt x="8076" y="3492"/>
                      <a:pt x="8171" y="3397"/>
                    </a:cubicBezTo>
                    <a:cubicBezTo>
                      <a:pt x="8487" y="2985"/>
                      <a:pt x="9121" y="2732"/>
                      <a:pt x="9311" y="2067"/>
                    </a:cubicBezTo>
                    <a:cubicBezTo>
                      <a:pt x="9406" y="1655"/>
                      <a:pt x="9437" y="832"/>
                      <a:pt x="9216" y="420"/>
                    </a:cubicBezTo>
                    <a:cubicBezTo>
                      <a:pt x="8962" y="40"/>
                      <a:pt x="8266" y="8"/>
                      <a:pt x="7854" y="8"/>
                    </a:cubicBezTo>
                    <a:cubicBezTo>
                      <a:pt x="7759" y="8"/>
                      <a:pt x="6579" y="0"/>
                      <a:pt x="5384" y="0"/>
                    </a:cubicBezTo>
                    <a:close/>
                  </a:path>
                </a:pathLst>
              </a:custGeom>
              <a:solidFill>
                <a:srgbClr val="76A5A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03" name="Google Shape;4703;p48"/>
              <p:cNvSpPr/>
              <p:nvPr/>
            </p:nvSpPr>
            <p:spPr>
              <a:xfrm>
                <a:off x="4389037" y="3133558"/>
                <a:ext cx="341431" cy="217350"/>
              </a:xfrm>
              <a:custGeom>
                <a:avLst/>
                <a:gdLst/>
                <a:ahLst/>
                <a:cxnLst/>
                <a:rect l="l" t="t" r="r" b="b"/>
                <a:pathLst>
                  <a:path w="11021" h="7000" extrusionOk="0">
                    <a:moveTo>
                      <a:pt x="222" y="0"/>
                    </a:moveTo>
                    <a:cubicBezTo>
                      <a:pt x="158" y="412"/>
                      <a:pt x="127" y="919"/>
                      <a:pt x="127" y="1489"/>
                    </a:cubicBezTo>
                    <a:cubicBezTo>
                      <a:pt x="127" y="2660"/>
                      <a:pt x="0" y="4054"/>
                      <a:pt x="633" y="5099"/>
                    </a:cubicBezTo>
                    <a:cubicBezTo>
                      <a:pt x="1298" y="6207"/>
                      <a:pt x="2819" y="6682"/>
                      <a:pt x="4022" y="6872"/>
                    </a:cubicBezTo>
                    <a:cubicBezTo>
                      <a:pt x="4531" y="6954"/>
                      <a:pt x="5066" y="6999"/>
                      <a:pt x="5606" y="6999"/>
                    </a:cubicBezTo>
                    <a:cubicBezTo>
                      <a:pt x="6747" y="6999"/>
                      <a:pt x="7910" y="6797"/>
                      <a:pt x="8899" y="6302"/>
                    </a:cubicBezTo>
                    <a:cubicBezTo>
                      <a:pt x="10229" y="5669"/>
                      <a:pt x="10578" y="5099"/>
                      <a:pt x="10831" y="3769"/>
                    </a:cubicBezTo>
                    <a:cubicBezTo>
                      <a:pt x="11021" y="2850"/>
                      <a:pt x="10894" y="634"/>
                      <a:pt x="10799" y="222"/>
                    </a:cubicBezTo>
                    <a:cubicBezTo>
                      <a:pt x="10768" y="159"/>
                      <a:pt x="10736" y="64"/>
                      <a:pt x="10736" y="0"/>
                    </a:cubicBezTo>
                    <a:cubicBezTo>
                      <a:pt x="10673" y="32"/>
                      <a:pt x="10578" y="64"/>
                      <a:pt x="10356" y="127"/>
                    </a:cubicBezTo>
                    <a:cubicBezTo>
                      <a:pt x="8737" y="532"/>
                      <a:pt x="7133" y="730"/>
                      <a:pt x="5536" y="730"/>
                    </a:cubicBezTo>
                    <a:cubicBezTo>
                      <a:pt x="3758" y="730"/>
                      <a:pt x="1990" y="484"/>
                      <a:pt x="222" y="0"/>
                    </a:cubicBezTo>
                    <a:close/>
                  </a:path>
                </a:pathLst>
              </a:custGeom>
              <a:solidFill>
                <a:srgbClr val="FCE5C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04" name="Google Shape;4704;p48"/>
              <p:cNvSpPr/>
              <p:nvPr/>
            </p:nvSpPr>
            <p:spPr>
              <a:xfrm>
                <a:off x="4389037" y="3036185"/>
                <a:ext cx="312000" cy="314723"/>
              </a:xfrm>
              <a:custGeom>
                <a:avLst/>
                <a:gdLst/>
                <a:ahLst/>
                <a:cxnLst/>
                <a:rect l="l" t="t" r="r" b="b"/>
                <a:pathLst>
                  <a:path w="10071" h="10136" extrusionOk="0">
                    <a:moveTo>
                      <a:pt x="2470" y="1"/>
                    </a:moveTo>
                    <a:lnTo>
                      <a:pt x="2470" y="1"/>
                    </a:lnTo>
                    <a:cubicBezTo>
                      <a:pt x="2407" y="64"/>
                      <a:pt x="2344" y="96"/>
                      <a:pt x="2280" y="128"/>
                    </a:cubicBezTo>
                    <a:cubicBezTo>
                      <a:pt x="1235" y="793"/>
                      <a:pt x="507" y="1363"/>
                      <a:pt x="222" y="3105"/>
                    </a:cubicBezTo>
                    <a:cubicBezTo>
                      <a:pt x="158" y="3548"/>
                      <a:pt x="127" y="4055"/>
                      <a:pt x="127" y="4625"/>
                    </a:cubicBezTo>
                    <a:cubicBezTo>
                      <a:pt x="127" y="5796"/>
                      <a:pt x="0" y="7190"/>
                      <a:pt x="633" y="8235"/>
                    </a:cubicBezTo>
                    <a:cubicBezTo>
                      <a:pt x="1298" y="9343"/>
                      <a:pt x="2819" y="9818"/>
                      <a:pt x="4022" y="10008"/>
                    </a:cubicBezTo>
                    <a:cubicBezTo>
                      <a:pt x="4531" y="10090"/>
                      <a:pt x="5066" y="10135"/>
                      <a:pt x="5606" y="10135"/>
                    </a:cubicBezTo>
                    <a:cubicBezTo>
                      <a:pt x="6747" y="10135"/>
                      <a:pt x="7910" y="9933"/>
                      <a:pt x="8899" y="9438"/>
                    </a:cubicBezTo>
                    <a:cubicBezTo>
                      <a:pt x="9437" y="9185"/>
                      <a:pt x="9786" y="8963"/>
                      <a:pt x="10071" y="8678"/>
                    </a:cubicBezTo>
                    <a:cubicBezTo>
                      <a:pt x="8772" y="7950"/>
                      <a:pt x="6999" y="7982"/>
                      <a:pt x="5605" y="7728"/>
                    </a:cubicBezTo>
                    <a:cubicBezTo>
                      <a:pt x="3864" y="7443"/>
                      <a:pt x="2787" y="6493"/>
                      <a:pt x="2185" y="4846"/>
                    </a:cubicBezTo>
                    <a:cubicBezTo>
                      <a:pt x="1837" y="3896"/>
                      <a:pt x="1774" y="2851"/>
                      <a:pt x="2027" y="1869"/>
                    </a:cubicBezTo>
                    <a:cubicBezTo>
                      <a:pt x="2185" y="1236"/>
                      <a:pt x="2439" y="634"/>
                      <a:pt x="2470" y="1"/>
                    </a:cubicBezTo>
                    <a:close/>
                  </a:path>
                </a:pathLst>
              </a:custGeom>
              <a:solidFill>
                <a:srgbClr val="000000">
                  <a:alpha val="670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05" name="Google Shape;4705;p48"/>
              <p:cNvSpPr/>
              <p:nvPr/>
            </p:nvSpPr>
            <p:spPr>
              <a:xfrm>
                <a:off x="4668641" y="3086362"/>
                <a:ext cx="23576" cy="110134"/>
              </a:xfrm>
              <a:custGeom>
                <a:avLst/>
                <a:gdLst/>
                <a:ahLst/>
                <a:cxnLst/>
                <a:rect l="l" t="t" r="r" b="b"/>
                <a:pathLst>
                  <a:path w="761" h="3547" extrusionOk="0">
                    <a:moveTo>
                      <a:pt x="1" y="0"/>
                    </a:moveTo>
                    <a:cubicBezTo>
                      <a:pt x="254" y="570"/>
                      <a:pt x="381" y="1140"/>
                      <a:pt x="476" y="1742"/>
                    </a:cubicBezTo>
                    <a:cubicBezTo>
                      <a:pt x="571" y="2344"/>
                      <a:pt x="602" y="2914"/>
                      <a:pt x="666" y="3547"/>
                    </a:cubicBezTo>
                    <a:cubicBezTo>
                      <a:pt x="761" y="2945"/>
                      <a:pt x="761" y="2312"/>
                      <a:pt x="666" y="1710"/>
                    </a:cubicBezTo>
                    <a:cubicBezTo>
                      <a:pt x="571" y="1108"/>
                      <a:pt x="381" y="475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06" name="Google Shape;4706;p48"/>
              <p:cNvSpPr/>
              <p:nvPr/>
            </p:nvSpPr>
            <p:spPr>
              <a:xfrm>
                <a:off x="4504813" y="3029323"/>
                <a:ext cx="109886" cy="11830"/>
              </a:xfrm>
              <a:custGeom>
                <a:avLst/>
                <a:gdLst/>
                <a:ahLst/>
                <a:cxnLst/>
                <a:rect l="l" t="t" r="r" b="b"/>
                <a:pathLst>
                  <a:path w="3547" h="38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570" y="222"/>
                      <a:pt x="1172" y="349"/>
                      <a:pt x="1773" y="380"/>
                    </a:cubicBezTo>
                    <a:cubicBezTo>
                      <a:pt x="2407" y="380"/>
                      <a:pt x="3009" y="254"/>
                      <a:pt x="3547" y="0"/>
                    </a:cubicBezTo>
                    <a:lnTo>
                      <a:pt x="3547" y="0"/>
                    </a:lnTo>
                    <a:cubicBezTo>
                      <a:pt x="2945" y="127"/>
                      <a:pt x="2375" y="190"/>
                      <a:pt x="1773" y="190"/>
                    </a:cubicBezTo>
                    <a:cubicBezTo>
                      <a:pt x="1203" y="159"/>
                      <a:pt x="602" y="64"/>
                      <a:pt x="0" y="0"/>
                    </a:cubicBezTo>
                    <a:close/>
                  </a:path>
                </a:pathLst>
              </a:custGeom>
              <a:solidFill>
                <a:srgbClr val="76A5A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686" name="Google Shape;4686;p48"/>
              <p:cNvSpPr/>
              <p:nvPr/>
            </p:nvSpPr>
            <p:spPr>
              <a:xfrm>
                <a:off x="4053481" y="2450731"/>
                <a:ext cx="1016454" cy="1014000"/>
              </a:xfrm>
              <a:custGeom>
                <a:avLst/>
                <a:gdLst/>
                <a:ahLst/>
                <a:cxnLst/>
                <a:rect l="l" t="t" r="r" b="b"/>
                <a:pathLst>
                  <a:path w="32810" h="32657" extrusionOk="0">
                    <a:moveTo>
                      <a:pt x="16266" y="0"/>
                    </a:moveTo>
                    <a:cubicBezTo>
                      <a:pt x="8426" y="0"/>
                      <a:pt x="623" y="5268"/>
                      <a:pt x="0" y="16322"/>
                    </a:cubicBezTo>
                    <a:cubicBezTo>
                      <a:pt x="306" y="27016"/>
                      <a:pt x="8458" y="32656"/>
                      <a:pt x="16564" y="32656"/>
                    </a:cubicBezTo>
                    <a:cubicBezTo>
                      <a:pt x="24397" y="32656"/>
                      <a:pt x="32187" y="27388"/>
                      <a:pt x="32809" y="16322"/>
                    </a:cubicBezTo>
                    <a:cubicBezTo>
                      <a:pt x="32520" y="5633"/>
                      <a:pt x="24373" y="0"/>
                      <a:pt x="16266" y="0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 dirty="0"/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7522172-0DBC-3224-359F-AE5F3D486DBB}"/>
              </a:ext>
            </a:extLst>
          </p:cNvPr>
          <p:cNvGrpSpPr/>
          <p:nvPr/>
        </p:nvGrpSpPr>
        <p:grpSpPr>
          <a:xfrm>
            <a:off x="2505158" y="2725621"/>
            <a:ext cx="2625617" cy="3186105"/>
            <a:chOff x="2505158" y="2725621"/>
            <a:chExt cx="2625617" cy="3186105"/>
          </a:xfrm>
        </p:grpSpPr>
        <p:sp>
          <p:nvSpPr>
            <p:cNvPr id="4658" name="Google Shape;4658;p48"/>
            <p:cNvSpPr txBox="1"/>
            <p:nvPr/>
          </p:nvSpPr>
          <p:spPr>
            <a:xfrm>
              <a:off x="2526188" y="5476231"/>
              <a:ext cx="2587412" cy="4354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صنع خلايا جديدة (النمو ) وترميم الأجزاء التالفة واصلاحها </a:t>
              </a:r>
              <a:endParaRPr lang="ar-OM" sz="2800" b="1" dirty="0">
                <a:latin typeface="FF Hekaya Light" panose="00000A00000000000000" pitchFamily="50" charset="-78"/>
                <a:cs typeface="FF Hekaya Light" panose="00000A00000000000000" pitchFamily="50" charset="-78"/>
              </a:endParaRPr>
            </a:p>
            <a:p>
              <a:endParaRPr lang="ar-OM" sz="2400" b="1" dirty="0">
                <a:latin typeface="FF Hekaya Light" panose="00000A00000000000000" pitchFamily="50" charset="-78"/>
                <a:cs typeface="FF Hekaya Light" panose="00000A00000000000000" pitchFamily="50" charset="-78"/>
              </a:endParaRPr>
            </a:p>
          </p:txBody>
        </p:sp>
        <p:grpSp>
          <p:nvGrpSpPr>
            <p:cNvPr id="4707" name="Google Shape;4707;p48"/>
            <p:cNvGrpSpPr/>
            <p:nvPr/>
          </p:nvGrpSpPr>
          <p:grpSpPr>
            <a:xfrm>
              <a:off x="2505158" y="2725621"/>
              <a:ext cx="2625617" cy="2162247"/>
              <a:chOff x="2428711" y="2028975"/>
              <a:chExt cx="1571770" cy="1294383"/>
            </a:xfrm>
          </p:grpSpPr>
          <p:sp>
            <p:nvSpPr>
              <p:cNvPr id="4708" name="Google Shape;4708;p48"/>
              <p:cNvSpPr/>
              <p:nvPr/>
            </p:nvSpPr>
            <p:spPr>
              <a:xfrm>
                <a:off x="2501300" y="2028975"/>
                <a:ext cx="1425947" cy="746287"/>
              </a:xfrm>
              <a:custGeom>
                <a:avLst/>
                <a:gdLst/>
                <a:ahLst/>
                <a:cxnLst/>
                <a:rect l="l" t="t" r="r" b="b"/>
                <a:pathLst>
                  <a:path w="46028" h="24035" extrusionOk="0">
                    <a:moveTo>
                      <a:pt x="23075" y="0"/>
                    </a:moveTo>
                    <a:cubicBezTo>
                      <a:pt x="12412" y="0"/>
                      <a:pt x="1659" y="6739"/>
                      <a:pt x="1" y="20341"/>
                    </a:cubicBezTo>
                    <a:cubicBezTo>
                      <a:pt x="291" y="20256"/>
                      <a:pt x="600" y="20134"/>
                      <a:pt x="1022" y="20134"/>
                    </a:cubicBezTo>
                    <a:cubicBezTo>
                      <a:pt x="1382" y="20134"/>
                      <a:pt x="1824" y="20223"/>
                      <a:pt x="2408" y="20500"/>
                    </a:cubicBezTo>
                    <a:cubicBezTo>
                      <a:pt x="4348" y="8238"/>
                      <a:pt x="13540" y="2333"/>
                      <a:pt x="22753" y="2333"/>
                    </a:cubicBezTo>
                    <a:cubicBezTo>
                      <a:pt x="31885" y="2333"/>
                      <a:pt x="41037" y="8135"/>
                      <a:pt x="43166" y="19296"/>
                    </a:cubicBezTo>
                    <a:cubicBezTo>
                      <a:pt x="43580" y="20669"/>
                      <a:pt x="43083" y="24035"/>
                      <a:pt x="44484" y="24035"/>
                    </a:cubicBezTo>
                    <a:cubicBezTo>
                      <a:pt x="44796" y="24035"/>
                      <a:pt x="45201" y="23868"/>
                      <a:pt x="45731" y="23477"/>
                    </a:cubicBezTo>
                    <a:cubicBezTo>
                      <a:pt x="46027" y="7879"/>
                      <a:pt x="34604" y="0"/>
                      <a:pt x="23075" y="0"/>
                    </a:cubicBez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10" name="Google Shape;4710;p48"/>
              <p:cNvSpPr/>
              <p:nvPr/>
            </p:nvSpPr>
            <p:spPr>
              <a:xfrm>
                <a:off x="2428711" y="2168888"/>
                <a:ext cx="1571770" cy="1154470"/>
              </a:xfrm>
              <a:custGeom>
                <a:avLst/>
                <a:gdLst/>
                <a:ahLst/>
                <a:cxnLst/>
                <a:rect l="l" t="t" r="r" b="b"/>
                <a:pathLst>
                  <a:path w="50735" h="37181" extrusionOk="0">
                    <a:moveTo>
                      <a:pt x="25367" y="2186"/>
                    </a:moveTo>
                    <a:cubicBezTo>
                      <a:pt x="47852" y="3453"/>
                      <a:pt x="46395" y="34425"/>
                      <a:pt x="25367" y="34995"/>
                    </a:cubicBezTo>
                    <a:cubicBezTo>
                      <a:pt x="2850" y="33728"/>
                      <a:pt x="4339" y="2788"/>
                      <a:pt x="25367" y="2186"/>
                    </a:cubicBezTo>
                    <a:close/>
                    <a:moveTo>
                      <a:pt x="25367" y="1"/>
                    </a:moveTo>
                    <a:cubicBezTo>
                      <a:pt x="0" y="1394"/>
                      <a:pt x="1457" y="36420"/>
                      <a:pt x="25367" y="37180"/>
                    </a:cubicBezTo>
                    <a:cubicBezTo>
                      <a:pt x="50734" y="35787"/>
                      <a:pt x="49277" y="761"/>
                      <a:pt x="25367" y="1"/>
                    </a:cubicBezTo>
                    <a:close/>
                  </a:path>
                </a:pathLst>
              </a:custGeom>
              <a:solidFill>
                <a:srgbClr val="FCE5C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11" name="Google Shape;4711;p48"/>
              <p:cNvSpPr/>
              <p:nvPr/>
            </p:nvSpPr>
            <p:spPr>
              <a:xfrm>
                <a:off x="3103726" y="2272099"/>
                <a:ext cx="220794" cy="209525"/>
              </a:xfrm>
              <a:custGeom>
                <a:avLst/>
                <a:gdLst/>
                <a:ahLst/>
                <a:cxnLst/>
                <a:rect l="l" t="t" r="r" b="b"/>
                <a:pathLst>
                  <a:path w="7127" h="6748" extrusionOk="0">
                    <a:moveTo>
                      <a:pt x="3536" y="1"/>
                    </a:moveTo>
                    <a:cubicBezTo>
                      <a:pt x="3488" y="1"/>
                      <a:pt x="3441" y="36"/>
                      <a:pt x="3421" y="97"/>
                    </a:cubicBezTo>
                    <a:lnTo>
                      <a:pt x="2534" y="1744"/>
                    </a:lnTo>
                    <a:cubicBezTo>
                      <a:pt x="2249" y="2282"/>
                      <a:pt x="1964" y="2821"/>
                      <a:pt x="1679" y="3391"/>
                    </a:cubicBezTo>
                    <a:lnTo>
                      <a:pt x="824" y="5038"/>
                    </a:lnTo>
                    <a:cubicBezTo>
                      <a:pt x="539" y="5608"/>
                      <a:pt x="254" y="6146"/>
                      <a:pt x="1" y="6748"/>
                    </a:cubicBezTo>
                    <a:cubicBezTo>
                      <a:pt x="317" y="6178"/>
                      <a:pt x="634" y="5671"/>
                      <a:pt x="951" y="5101"/>
                    </a:cubicBezTo>
                    <a:lnTo>
                      <a:pt x="1869" y="3486"/>
                    </a:lnTo>
                    <a:cubicBezTo>
                      <a:pt x="2186" y="2947"/>
                      <a:pt x="2471" y="2409"/>
                      <a:pt x="2787" y="1871"/>
                    </a:cubicBezTo>
                    <a:lnTo>
                      <a:pt x="3577" y="455"/>
                    </a:lnTo>
                    <a:lnTo>
                      <a:pt x="3577" y="455"/>
                    </a:lnTo>
                    <a:lnTo>
                      <a:pt x="4339" y="1871"/>
                    </a:lnTo>
                    <a:cubicBezTo>
                      <a:pt x="4656" y="2409"/>
                      <a:pt x="4941" y="2947"/>
                      <a:pt x="5258" y="3486"/>
                    </a:cubicBezTo>
                    <a:cubicBezTo>
                      <a:pt x="5859" y="4563"/>
                      <a:pt x="6493" y="5639"/>
                      <a:pt x="7126" y="6716"/>
                    </a:cubicBezTo>
                    <a:cubicBezTo>
                      <a:pt x="6588" y="5576"/>
                      <a:pt x="6018" y="4468"/>
                      <a:pt x="5448" y="3359"/>
                    </a:cubicBezTo>
                    <a:cubicBezTo>
                      <a:pt x="5163" y="2821"/>
                      <a:pt x="4846" y="2282"/>
                      <a:pt x="4561" y="1712"/>
                    </a:cubicBezTo>
                    <a:lnTo>
                      <a:pt x="3674" y="97"/>
                    </a:lnTo>
                    <a:cubicBezTo>
                      <a:pt x="3674" y="66"/>
                      <a:pt x="3643" y="34"/>
                      <a:pt x="3611" y="34"/>
                    </a:cubicBezTo>
                    <a:cubicBezTo>
                      <a:pt x="3588" y="11"/>
                      <a:pt x="3562" y="1"/>
                      <a:pt x="3536" y="1"/>
                    </a:cubicBezTo>
                    <a:close/>
                  </a:path>
                </a:pathLst>
              </a:custGeom>
              <a:solidFill>
                <a:srgbClr val="6494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12" name="Google Shape;4712;p48"/>
              <p:cNvSpPr/>
              <p:nvPr/>
            </p:nvSpPr>
            <p:spPr>
              <a:xfrm>
                <a:off x="3026212" y="2975233"/>
                <a:ext cx="21624" cy="206514"/>
              </a:xfrm>
              <a:custGeom>
                <a:avLst/>
                <a:gdLst/>
                <a:ahLst/>
                <a:cxnLst/>
                <a:rect l="l" t="t" r="r" b="b"/>
                <a:pathLst>
                  <a:path w="698" h="6651" extrusionOk="0">
                    <a:moveTo>
                      <a:pt x="697" y="0"/>
                    </a:moveTo>
                    <a:lnTo>
                      <a:pt x="697" y="0"/>
                    </a:lnTo>
                    <a:cubicBezTo>
                      <a:pt x="381" y="476"/>
                      <a:pt x="254" y="1046"/>
                      <a:pt x="191" y="1616"/>
                    </a:cubicBezTo>
                    <a:cubicBezTo>
                      <a:pt x="159" y="1901"/>
                      <a:pt x="191" y="2186"/>
                      <a:pt x="191" y="2471"/>
                    </a:cubicBezTo>
                    <a:lnTo>
                      <a:pt x="254" y="3326"/>
                    </a:lnTo>
                    <a:cubicBezTo>
                      <a:pt x="286" y="3864"/>
                      <a:pt x="317" y="4434"/>
                      <a:pt x="286" y="5004"/>
                    </a:cubicBezTo>
                    <a:cubicBezTo>
                      <a:pt x="254" y="5543"/>
                      <a:pt x="127" y="6113"/>
                      <a:pt x="1" y="6651"/>
                    </a:cubicBezTo>
                    <a:cubicBezTo>
                      <a:pt x="222" y="6144"/>
                      <a:pt x="381" y="5574"/>
                      <a:pt x="444" y="5004"/>
                    </a:cubicBezTo>
                    <a:cubicBezTo>
                      <a:pt x="507" y="4434"/>
                      <a:pt x="476" y="3864"/>
                      <a:pt x="444" y="3294"/>
                    </a:cubicBezTo>
                    <a:cubicBezTo>
                      <a:pt x="412" y="2724"/>
                      <a:pt x="317" y="2154"/>
                      <a:pt x="349" y="1616"/>
                    </a:cubicBezTo>
                    <a:cubicBezTo>
                      <a:pt x="349" y="1331"/>
                      <a:pt x="381" y="1046"/>
                      <a:pt x="444" y="792"/>
                    </a:cubicBezTo>
                    <a:cubicBezTo>
                      <a:pt x="476" y="507"/>
                      <a:pt x="571" y="254"/>
                      <a:pt x="697" y="0"/>
                    </a:cubicBezTo>
                    <a:close/>
                  </a:path>
                </a:pathLst>
              </a:custGeom>
              <a:solidFill>
                <a:srgbClr val="6494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13" name="Google Shape;4713;p48"/>
              <p:cNvSpPr/>
              <p:nvPr/>
            </p:nvSpPr>
            <p:spPr>
              <a:xfrm>
                <a:off x="3042911" y="2969333"/>
                <a:ext cx="17690" cy="213407"/>
              </a:xfrm>
              <a:custGeom>
                <a:avLst/>
                <a:gdLst/>
                <a:ahLst/>
                <a:cxnLst/>
                <a:rect l="l" t="t" r="r" b="b"/>
                <a:pathLst>
                  <a:path w="571" h="6873" extrusionOk="0">
                    <a:moveTo>
                      <a:pt x="412" y="0"/>
                    </a:moveTo>
                    <a:cubicBezTo>
                      <a:pt x="570" y="254"/>
                      <a:pt x="443" y="539"/>
                      <a:pt x="380" y="824"/>
                    </a:cubicBezTo>
                    <a:cubicBezTo>
                      <a:pt x="317" y="1109"/>
                      <a:pt x="285" y="1394"/>
                      <a:pt x="253" y="1711"/>
                    </a:cubicBezTo>
                    <a:cubicBezTo>
                      <a:pt x="190" y="2281"/>
                      <a:pt x="190" y="2851"/>
                      <a:pt x="190" y="3421"/>
                    </a:cubicBezTo>
                    <a:cubicBezTo>
                      <a:pt x="190" y="4022"/>
                      <a:pt x="222" y="4592"/>
                      <a:pt x="190" y="5162"/>
                    </a:cubicBezTo>
                    <a:cubicBezTo>
                      <a:pt x="158" y="5733"/>
                      <a:pt x="63" y="6303"/>
                      <a:pt x="0" y="6873"/>
                    </a:cubicBezTo>
                    <a:cubicBezTo>
                      <a:pt x="158" y="6303"/>
                      <a:pt x="285" y="5764"/>
                      <a:pt x="348" y="5162"/>
                    </a:cubicBezTo>
                    <a:cubicBezTo>
                      <a:pt x="380" y="4592"/>
                      <a:pt x="380" y="4022"/>
                      <a:pt x="380" y="3421"/>
                    </a:cubicBezTo>
                    <a:cubicBezTo>
                      <a:pt x="380" y="2851"/>
                      <a:pt x="380" y="2281"/>
                      <a:pt x="412" y="1711"/>
                    </a:cubicBezTo>
                    <a:cubicBezTo>
                      <a:pt x="412" y="1426"/>
                      <a:pt x="443" y="1141"/>
                      <a:pt x="475" y="856"/>
                    </a:cubicBezTo>
                    <a:cubicBezTo>
                      <a:pt x="475" y="697"/>
                      <a:pt x="507" y="571"/>
                      <a:pt x="538" y="412"/>
                    </a:cubicBezTo>
                    <a:cubicBezTo>
                      <a:pt x="538" y="285"/>
                      <a:pt x="507" y="127"/>
                      <a:pt x="412" y="0"/>
                    </a:cubicBezTo>
                    <a:close/>
                  </a:path>
                </a:pathLst>
              </a:custGeom>
              <a:solidFill>
                <a:srgbClr val="6494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14" name="Google Shape;4714;p48"/>
              <p:cNvSpPr/>
              <p:nvPr/>
            </p:nvSpPr>
            <p:spPr>
              <a:xfrm>
                <a:off x="3063513" y="2980139"/>
                <a:ext cx="12764" cy="200645"/>
              </a:xfrm>
              <a:custGeom>
                <a:avLst/>
                <a:gdLst/>
                <a:ahLst/>
                <a:cxnLst/>
                <a:rect l="l" t="t" r="r" b="b"/>
                <a:pathLst>
                  <a:path w="412" h="6462" extrusionOk="0">
                    <a:moveTo>
                      <a:pt x="0" y="1"/>
                    </a:moveTo>
                    <a:cubicBezTo>
                      <a:pt x="190" y="508"/>
                      <a:pt x="253" y="1046"/>
                      <a:pt x="253" y="1584"/>
                    </a:cubicBezTo>
                    <a:cubicBezTo>
                      <a:pt x="222" y="2123"/>
                      <a:pt x="158" y="2693"/>
                      <a:pt x="127" y="3231"/>
                    </a:cubicBezTo>
                    <a:lnTo>
                      <a:pt x="63" y="4846"/>
                    </a:lnTo>
                    <a:cubicBezTo>
                      <a:pt x="63" y="5416"/>
                      <a:pt x="95" y="5986"/>
                      <a:pt x="349" y="6461"/>
                    </a:cubicBezTo>
                    <a:cubicBezTo>
                      <a:pt x="190" y="5955"/>
                      <a:pt x="158" y="5416"/>
                      <a:pt x="222" y="4878"/>
                    </a:cubicBezTo>
                    <a:cubicBezTo>
                      <a:pt x="253" y="4308"/>
                      <a:pt x="285" y="3769"/>
                      <a:pt x="349" y="3231"/>
                    </a:cubicBezTo>
                    <a:cubicBezTo>
                      <a:pt x="349" y="2693"/>
                      <a:pt x="412" y="2154"/>
                      <a:pt x="412" y="1584"/>
                    </a:cubicBezTo>
                    <a:cubicBezTo>
                      <a:pt x="380" y="1046"/>
                      <a:pt x="285" y="476"/>
                      <a:pt x="0" y="1"/>
                    </a:cubicBezTo>
                    <a:close/>
                  </a:path>
                </a:pathLst>
              </a:custGeom>
              <a:solidFill>
                <a:srgbClr val="6494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15" name="Google Shape;4715;p48"/>
              <p:cNvSpPr/>
              <p:nvPr/>
            </p:nvSpPr>
            <p:spPr>
              <a:xfrm>
                <a:off x="3036033" y="2951635"/>
                <a:ext cx="38291" cy="37384"/>
              </a:xfrm>
              <a:custGeom>
                <a:avLst/>
                <a:gdLst/>
                <a:ahLst/>
                <a:cxnLst/>
                <a:rect l="l" t="t" r="r" b="b"/>
                <a:pathLst>
                  <a:path w="1236" h="1204" extrusionOk="0">
                    <a:moveTo>
                      <a:pt x="602" y="0"/>
                    </a:moveTo>
                    <a:cubicBezTo>
                      <a:pt x="254" y="0"/>
                      <a:pt x="0" y="285"/>
                      <a:pt x="0" y="602"/>
                    </a:cubicBezTo>
                    <a:cubicBezTo>
                      <a:pt x="0" y="919"/>
                      <a:pt x="285" y="1204"/>
                      <a:pt x="602" y="1204"/>
                    </a:cubicBezTo>
                    <a:cubicBezTo>
                      <a:pt x="950" y="1204"/>
                      <a:pt x="1204" y="950"/>
                      <a:pt x="1204" y="602"/>
                    </a:cubicBezTo>
                    <a:cubicBezTo>
                      <a:pt x="1236" y="254"/>
                      <a:pt x="919" y="0"/>
                      <a:pt x="602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16" name="Google Shape;4716;p48"/>
              <p:cNvSpPr/>
              <p:nvPr/>
            </p:nvSpPr>
            <p:spPr>
              <a:xfrm>
                <a:off x="3090962" y="2975233"/>
                <a:ext cx="22615" cy="206514"/>
              </a:xfrm>
              <a:custGeom>
                <a:avLst/>
                <a:gdLst/>
                <a:ahLst/>
                <a:cxnLst/>
                <a:rect l="l" t="t" r="r" b="b"/>
                <a:pathLst>
                  <a:path w="730" h="6651" extrusionOk="0">
                    <a:moveTo>
                      <a:pt x="729" y="0"/>
                    </a:moveTo>
                    <a:cubicBezTo>
                      <a:pt x="381" y="476"/>
                      <a:pt x="254" y="1046"/>
                      <a:pt x="223" y="1616"/>
                    </a:cubicBezTo>
                    <a:cubicBezTo>
                      <a:pt x="159" y="1901"/>
                      <a:pt x="191" y="2186"/>
                      <a:pt x="223" y="2471"/>
                    </a:cubicBezTo>
                    <a:lnTo>
                      <a:pt x="286" y="3326"/>
                    </a:lnTo>
                    <a:cubicBezTo>
                      <a:pt x="318" y="3864"/>
                      <a:pt x="349" y="4434"/>
                      <a:pt x="318" y="5004"/>
                    </a:cubicBezTo>
                    <a:cubicBezTo>
                      <a:pt x="286" y="5543"/>
                      <a:pt x="159" y="6113"/>
                      <a:pt x="1" y="6651"/>
                    </a:cubicBezTo>
                    <a:cubicBezTo>
                      <a:pt x="223" y="6144"/>
                      <a:pt x="381" y="5574"/>
                      <a:pt x="444" y="5004"/>
                    </a:cubicBezTo>
                    <a:cubicBezTo>
                      <a:pt x="539" y="4434"/>
                      <a:pt x="508" y="3864"/>
                      <a:pt x="476" y="3294"/>
                    </a:cubicBezTo>
                    <a:cubicBezTo>
                      <a:pt x="444" y="2724"/>
                      <a:pt x="349" y="2154"/>
                      <a:pt x="349" y="1616"/>
                    </a:cubicBezTo>
                    <a:cubicBezTo>
                      <a:pt x="381" y="1331"/>
                      <a:pt x="413" y="1046"/>
                      <a:pt x="444" y="792"/>
                    </a:cubicBezTo>
                    <a:cubicBezTo>
                      <a:pt x="508" y="507"/>
                      <a:pt x="571" y="254"/>
                      <a:pt x="729" y="0"/>
                    </a:cubicBezTo>
                    <a:close/>
                  </a:path>
                </a:pathLst>
              </a:custGeom>
              <a:solidFill>
                <a:srgbClr val="6494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17" name="Google Shape;4717;p48"/>
              <p:cNvSpPr/>
              <p:nvPr/>
            </p:nvSpPr>
            <p:spPr>
              <a:xfrm>
                <a:off x="3107661" y="2969333"/>
                <a:ext cx="17690" cy="213407"/>
              </a:xfrm>
              <a:custGeom>
                <a:avLst/>
                <a:gdLst/>
                <a:ahLst/>
                <a:cxnLst/>
                <a:rect l="l" t="t" r="r" b="b"/>
                <a:pathLst>
                  <a:path w="571" h="6873" extrusionOk="0">
                    <a:moveTo>
                      <a:pt x="412" y="0"/>
                    </a:moveTo>
                    <a:lnTo>
                      <a:pt x="412" y="0"/>
                    </a:lnTo>
                    <a:cubicBezTo>
                      <a:pt x="570" y="254"/>
                      <a:pt x="444" y="539"/>
                      <a:pt x="412" y="824"/>
                    </a:cubicBezTo>
                    <a:cubicBezTo>
                      <a:pt x="349" y="1109"/>
                      <a:pt x="317" y="1394"/>
                      <a:pt x="285" y="1711"/>
                    </a:cubicBezTo>
                    <a:cubicBezTo>
                      <a:pt x="222" y="2281"/>
                      <a:pt x="222" y="2851"/>
                      <a:pt x="222" y="3421"/>
                    </a:cubicBezTo>
                    <a:cubicBezTo>
                      <a:pt x="222" y="4022"/>
                      <a:pt x="222" y="4592"/>
                      <a:pt x="222" y="5162"/>
                    </a:cubicBezTo>
                    <a:cubicBezTo>
                      <a:pt x="190" y="5733"/>
                      <a:pt x="95" y="6303"/>
                      <a:pt x="0" y="6873"/>
                    </a:cubicBezTo>
                    <a:cubicBezTo>
                      <a:pt x="190" y="6303"/>
                      <a:pt x="285" y="5764"/>
                      <a:pt x="349" y="5162"/>
                    </a:cubicBezTo>
                    <a:cubicBezTo>
                      <a:pt x="412" y="4592"/>
                      <a:pt x="412" y="4022"/>
                      <a:pt x="412" y="3421"/>
                    </a:cubicBezTo>
                    <a:cubicBezTo>
                      <a:pt x="412" y="2851"/>
                      <a:pt x="412" y="2281"/>
                      <a:pt x="444" y="1711"/>
                    </a:cubicBezTo>
                    <a:cubicBezTo>
                      <a:pt x="444" y="1426"/>
                      <a:pt x="475" y="1141"/>
                      <a:pt x="507" y="856"/>
                    </a:cubicBezTo>
                    <a:cubicBezTo>
                      <a:pt x="507" y="697"/>
                      <a:pt x="539" y="571"/>
                      <a:pt x="539" y="412"/>
                    </a:cubicBezTo>
                    <a:cubicBezTo>
                      <a:pt x="539" y="285"/>
                      <a:pt x="539" y="127"/>
                      <a:pt x="412" y="0"/>
                    </a:cubicBezTo>
                    <a:close/>
                  </a:path>
                </a:pathLst>
              </a:custGeom>
              <a:solidFill>
                <a:srgbClr val="6494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18" name="Google Shape;4718;p48"/>
              <p:cNvSpPr/>
              <p:nvPr/>
            </p:nvSpPr>
            <p:spPr>
              <a:xfrm>
                <a:off x="3129224" y="2980139"/>
                <a:ext cx="12795" cy="200645"/>
              </a:xfrm>
              <a:custGeom>
                <a:avLst/>
                <a:gdLst/>
                <a:ahLst/>
                <a:cxnLst/>
                <a:rect l="l" t="t" r="r" b="b"/>
                <a:pathLst>
                  <a:path w="413" h="646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91" y="508"/>
                      <a:pt x="254" y="1046"/>
                      <a:pt x="223" y="1584"/>
                    </a:cubicBezTo>
                    <a:cubicBezTo>
                      <a:pt x="223" y="2123"/>
                      <a:pt x="159" y="2693"/>
                      <a:pt x="128" y="3231"/>
                    </a:cubicBezTo>
                    <a:lnTo>
                      <a:pt x="64" y="4846"/>
                    </a:lnTo>
                    <a:cubicBezTo>
                      <a:pt x="33" y="5416"/>
                      <a:pt x="96" y="5986"/>
                      <a:pt x="349" y="6461"/>
                    </a:cubicBezTo>
                    <a:cubicBezTo>
                      <a:pt x="159" y="5955"/>
                      <a:pt x="159" y="5416"/>
                      <a:pt x="191" y="4878"/>
                    </a:cubicBezTo>
                    <a:cubicBezTo>
                      <a:pt x="254" y="4308"/>
                      <a:pt x="286" y="3769"/>
                      <a:pt x="318" y="3231"/>
                    </a:cubicBezTo>
                    <a:cubicBezTo>
                      <a:pt x="349" y="2693"/>
                      <a:pt x="413" y="2154"/>
                      <a:pt x="381" y="1584"/>
                    </a:cubicBezTo>
                    <a:cubicBezTo>
                      <a:pt x="349" y="1046"/>
                      <a:pt x="254" y="476"/>
                      <a:pt x="1" y="1"/>
                    </a:cubicBezTo>
                    <a:close/>
                  </a:path>
                </a:pathLst>
              </a:custGeom>
              <a:solidFill>
                <a:srgbClr val="6494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19" name="Google Shape;4719;p48"/>
              <p:cNvSpPr/>
              <p:nvPr/>
            </p:nvSpPr>
            <p:spPr>
              <a:xfrm>
                <a:off x="3100783" y="2951635"/>
                <a:ext cx="38291" cy="37384"/>
              </a:xfrm>
              <a:custGeom>
                <a:avLst/>
                <a:gdLst/>
                <a:ahLst/>
                <a:cxnLst/>
                <a:rect l="l" t="t" r="r" b="b"/>
                <a:pathLst>
                  <a:path w="1236" h="1204" extrusionOk="0">
                    <a:moveTo>
                      <a:pt x="634" y="0"/>
                    </a:moveTo>
                    <a:cubicBezTo>
                      <a:pt x="286" y="0"/>
                      <a:pt x="1" y="285"/>
                      <a:pt x="32" y="602"/>
                    </a:cubicBezTo>
                    <a:cubicBezTo>
                      <a:pt x="32" y="919"/>
                      <a:pt x="286" y="1204"/>
                      <a:pt x="634" y="1204"/>
                    </a:cubicBezTo>
                    <a:cubicBezTo>
                      <a:pt x="982" y="1204"/>
                      <a:pt x="1236" y="950"/>
                      <a:pt x="1236" y="602"/>
                    </a:cubicBezTo>
                    <a:cubicBezTo>
                      <a:pt x="1236" y="254"/>
                      <a:pt x="919" y="0"/>
                      <a:pt x="63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20" name="Google Shape;4720;p48"/>
              <p:cNvSpPr/>
              <p:nvPr/>
            </p:nvSpPr>
            <p:spPr>
              <a:xfrm>
                <a:off x="3156704" y="2975233"/>
                <a:ext cx="21624" cy="206514"/>
              </a:xfrm>
              <a:custGeom>
                <a:avLst/>
                <a:gdLst/>
                <a:ahLst/>
                <a:cxnLst/>
                <a:rect l="l" t="t" r="r" b="b"/>
                <a:pathLst>
                  <a:path w="698" h="6651" extrusionOk="0">
                    <a:moveTo>
                      <a:pt x="697" y="0"/>
                    </a:moveTo>
                    <a:lnTo>
                      <a:pt x="697" y="0"/>
                    </a:lnTo>
                    <a:cubicBezTo>
                      <a:pt x="381" y="476"/>
                      <a:pt x="254" y="1046"/>
                      <a:pt x="191" y="1616"/>
                    </a:cubicBezTo>
                    <a:cubicBezTo>
                      <a:pt x="159" y="1901"/>
                      <a:pt x="191" y="2186"/>
                      <a:pt x="191" y="2471"/>
                    </a:cubicBezTo>
                    <a:lnTo>
                      <a:pt x="254" y="3326"/>
                    </a:lnTo>
                    <a:cubicBezTo>
                      <a:pt x="317" y="3864"/>
                      <a:pt x="349" y="4434"/>
                      <a:pt x="286" y="5004"/>
                    </a:cubicBezTo>
                    <a:cubicBezTo>
                      <a:pt x="254" y="5543"/>
                      <a:pt x="127" y="6113"/>
                      <a:pt x="1" y="6651"/>
                    </a:cubicBezTo>
                    <a:cubicBezTo>
                      <a:pt x="222" y="6144"/>
                      <a:pt x="381" y="5574"/>
                      <a:pt x="444" y="5004"/>
                    </a:cubicBezTo>
                    <a:cubicBezTo>
                      <a:pt x="507" y="4434"/>
                      <a:pt x="476" y="3864"/>
                      <a:pt x="444" y="3294"/>
                    </a:cubicBezTo>
                    <a:cubicBezTo>
                      <a:pt x="412" y="2724"/>
                      <a:pt x="317" y="2154"/>
                      <a:pt x="349" y="1616"/>
                    </a:cubicBezTo>
                    <a:cubicBezTo>
                      <a:pt x="349" y="1331"/>
                      <a:pt x="381" y="1046"/>
                      <a:pt x="444" y="792"/>
                    </a:cubicBezTo>
                    <a:cubicBezTo>
                      <a:pt x="476" y="507"/>
                      <a:pt x="571" y="254"/>
                      <a:pt x="697" y="0"/>
                    </a:cubicBezTo>
                    <a:close/>
                  </a:path>
                </a:pathLst>
              </a:custGeom>
              <a:solidFill>
                <a:srgbClr val="6494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21" name="Google Shape;4721;p48"/>
              <p:cNvSpPr/>
              <p:nvPr/>
            </p:nvSpPr>
            <p:spPr>
              <a:xfrm>
                <a:off x="3173403" y="2969333"/>
                <a:ext cx="17690" cy="213407"/>
              </a:xfrm>
              <a:custGeom>
                <a:avLst/>
                <a:gdLst/>
                <a:ahLst/>
                <a:cxnLst/>
                <a:rect l="l" t="t" r="r" b="b"/>
                <a:pathLst>
                  <a:path w="571" h="6873" extrusionOk="0">
                    <a:moveTo>
                      <a:pt x="412" y="0"/>
                    </a:moveTo>
                    <a:cubicBezTo>
                      <a:pt x="570" y="254"/>
                      <a:pt x="443" y="539"/>
                      <a:pt x="380" y="824"/>
                    </a:cubicBezTo>
                    <a:cubicBezTo>
                      <a:pt x="317" y="1109"/>
                      <a:pt x="285" y="1394"/>
                      <a:pt x="253" y="1711"/>
                    </a:cubicBezTo>
                    <a:cubicBezTo>
                      <a:pt x="222" y="2281"/>
                      <a:pt x="222" y="2851"/>
                      <a:pt x="190" y="3421"/>
                    </a:cubicBezTo>
                    <a:cubicBezTo>
                      <a:pt x="222" y="4022"/>
                      <a:pt x="222" y="4592"/>
                      <a:pt x="190" y="5162"/>
                    </a:cubicBezTo>
                    <a:cubicBezTo>
                      <a:pt x="158" y="5733"/>
                      <a:pt x="95" y="6303"/>
                      <a:pt x="0" y="6873"/>
                    </a:cubicBezTo>
                    <a:cubicBezTo>
                      <a:pt x="158" y="6303"/>
                      <a:pt x="285" y="5764"/>
                      <a:pt x="348" y="5162"/>
                    </a:cubicBezTo>
                    <a:cubicBezTo>
                      <a:pt x="380" y="4592"/>
                      <a:pt x="380" y="4022"/>
                      <a:pt x="412" y="3421"/>
                    </a:cubicBezTo>
                    <a:cubicBezTo>
                      <a:pt x="380" y="2851"/>
                      <a:pt x="380" y="2281"/>
                      <a:pt x="412" y="1711"/>
                    </a:cubicBezTo>
                    <a:cubicBezTo>
                      <a:pt x="412" y="1426"/>
                      <a:pt x="443" y="1141"/>
                      <a:pt x="475" y="856"/>
                    </a:cubicBezTo>
                    <a:cubicBezTo>
                      <a:pt x="507" y="697"/>
                      <a:pt x="538" y="571"/>
                      <a:pt x="538" y="412"/>
                    </a:cubicBezTo>
                    <a:cubicBezTo>
                      <a:pt x="538" y="285"/>
                      <a:pt x="507" y="127"/>
                      <a:pt x="412" y="0"/>
                    </a:cubicBezTo>
                    <a:close/>
                  </a:path>
                </a:pathLst>
              </a:custGeom>
              <a:solidFill>
                <a:srgbClr val="6494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22" name="Google Shape;4722;p48"/>
              <p:cNvSpPr/>
              <p:nvPr/>
            </p:nvSpPr>
            <p:spPr>
              <a:xfrm>
                <a:off x="3194005" y="2980139"/>
                <a:ext cx="12764" cy="200645"/>
              </a:xfrm>
              <a:custGeom>
                <a:avLst/>
                <a:gdLst/>
                <a:ahLst/>
                <a:cxnLst/>
                <a:rect l="l" t="t" r="r" b="b"/>
                <a:pathLst>
                  <a:path w="412" h="6462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22" y="508"/>
                      <a:pt x="253" y="1046"/>
                      <a:pt x="253" y="1584"/>
                    </a:cubicBezTo>
                    <a:cubicBezTo>
                      <a:pt x="222" y="2123"/>
                      <a:pt x="158" y="2693"/>
                      <a:pt x="127" y="3231"/>
                    </a:cubicBezTo>
                    <a:lnTo>
                      <a:pt x="63" y="4846"/>
                    </a:lnTo>
                    <a:cubicBezTo>
                      <a:pt x="63" y="5416"/>
                      <a:pt x="95" y="5986"/>
                      <a:pt x="348" y="6461"/>
                    </a:cubicBezTo>
                    <a:cubicBezTo>
                      <a:pt x="190" y="5955"/>
                      <a:pt x="158" y="5416"/>
                      <a:pt x="222" y="4878"/>
                    </a:cubicBezTo>
                    <a:cubicBezTo>
                      <a:pt x="253" y="4308"/>
                      <a:pt x="285" y="3769"/>
                      <a:pt x="348" y="3231"/>
                    </a:cubicBezTo>
                    <a:cubicBezTo>
                      <a:pt x="348" y="2693"/>
                      <a:pt x="412" y="2154"/>
                      <a:pt x="412" y="1584"/>
                    </a:cubicBezTo>
                    <a:cubicBezTo>
                      <a:pt x="380" y="1046"/>
                      <a:pt x="285" y="476"/>
                      <a:pt x="0" y="1"/>
                    </a:cubicBezTo>
                    <a:close/>
                  </a:path>
                </a:pathLst>
              </a:custGeom>
              <a:solidFill>
                <a:srgbClr val="6494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23" name="Google Shape;4723;p48"/>
              <p:cNvSpPr/>
              <p:nvPr/>
            </p:nvSpPr>
            <p:spPr>
              <a:xfrm>
                <a:off x="3166525" y="2951635"/>
                <a:ext cx="38291" cy="37384"/>
              </a:xfrm>
              <a:custGeom>
                <a:avLst/>
                <a:gdLst/>
                <a:ahLst/>
                <a:cxnLst/>
                <a:rect l="l" t="t" r="r" b="b"/>
                <a:pathLst>
                  <a:path w="1236" h="1204" extrusionOk="0">
                    <a:moveTo>
                      <a:pt x="602" y="0"/>
                    </a:moveTo>
                    <a:cubicBezTo>
                      <a:pt x="254" y="0"/>
                      <a:pt x="0" y="285"/>
                      <a:pt x="0" y="602"/>
                    </a:cubicBezTo>
                    <a:cubicBezTo>
                      <a:pt x="0" y="919"/>
                      <a:pt x="285" y="1204"/>
                      <a:pt x="602" y="1204"/>
                    </a:cubicBezTo>
                    <a:cubicBezTo>
                      <a:pt x="950" y="1204"/>
                      <a:pt x="1204" y="950"/>
                      <a:pt x="1204" y="602"/>
                    </a:cubicBezTo>
                    <a:cubicBezTo>
                      <a:pt x="1235" y="254"/>
                      <a:pt x="919" y="0"/>
                      <a:pt x="602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24" name="Google Shape;4724;p48"/>
              <p:cNvSpPr/>
              <p:nvPr/>
            </p:nvSpPr>
            <p:spPr>
              <a:xfrm>
                <a:off x="3221454" y="2975233"/>
                <a:ext cx="22615" cy="206514"/>
              </a:xfrm>
              <a:custGeom>
                <a:avLst/>
                <a:gdLst/>
                <a:ahLst/>
                <a:cxnLst/>
                <a:rect l="l" t="t" r="r" b="b"/>
                <a:pathLst>
                  <a:path w="730" h="6651" extrusionOk="0">
                    <a:moveTo>
                      <a:pt x="729" y="0"/>
                    </a:moveTo>
                    <a:lnTo>
                      <a:pt x="729" y="0"/>
                    </a:lnTo>
                    <a:cubicBezTo>
                      <a:pt x="381" y="476"/>
                      <a:pt x="286" y="1046"/>
                      <a:pt x="223" y="1616"/>
                    </a:cubicBezTo>
                    <a:cubicBezTo>
                      <a:pt x="191" y="1901"/>
                      <a:pt x="191" y="2186"/>
                      <a:pt x="223" y="2471"/>
                    </a:cubicBezTo>
                    <a:lnTo>
                      <a:pt x="286" y="3326"/>
                    </a:lnTo>
                    <a:cubicBezTo>
                      <a:pt x="318" y="3864"/>
                      <a:pt x="349" y="4434"/>
                      <a:pt x="318" y="5004"/>
                    </a:cubicBezTo>
                    <a:cubicBezTo>
                      <a:pt x="286" y="5543"/>
                      <a:pt x="159" y="6113"/>
                      <a:pt x="1" y="6651"/>
                    </a:cubicBezTo>
                    <a:cubicBezTo>
                      <a:pt x="254" y="6144"/>
                      <a:pt x="381" y="5574"/>
                      <a:pt x="476" y="5004"/>
                    </a:cubicBezTo>
                    <a:cubicBezTo>
                      <a:pt x="539" y="4434"/>
                      <a:pt x="508" y="3864"/>
                      <a:pt x="476" y="3294"/>
                    </a:cubicBezTo>
                    <a:cubicBezTo>
                      <a:pt x="444" y="2724"/>
                      <a:pt x="349" y="2154"/>
                      <a:pt x="349" y="1616"/>
                    </a:cubicBezTo>
                    <a:cubicBezTo>
                      <a:pt x="381" y="1331"/>
                      <a:pt x="413" y="1046"/>
                      <a:pt x="444" y="792"/>
                    </a:cubicBezTo>
                    <a:cubicBezTo>
                      <a:pt x="508" y="507"/>
                      <a:pt x="603" y="254"/>
                      <a:pt x="729" y="0"/>
                    </a:cubicBezTo>
                    <a:close/>
                  </a:path>
                </a:pathLst>
              </a:custGeom>
              <a:solidFill>
                <a:srgbClr val="6494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25" name="Google Shape;4725;p48"/>
              <p:cNvSpPr/>
              <p:nvPr/>
            </p:nvSpPr>
            <p:spPr>
              <a:xfrm>
                <a:off x="3239113" y="2969333"/>
                <a:ext cx="16729" cy="213407"/>
              </a:xfrm>
              <a:custGeom>
                <a:avLst/>
                <a:gdLst/>
                <a:ahLst/>
                <a:cxnLst/>
                <a:rect l="l" t="t" r="r" b="b"/>
                <a:pathLst>
                  <a:path w="540" h="6873" extrusionOk="0">
                    <a:moveTo>
                      <a:pt x="413" y="0"/>
                    </a:moveTo>
                    <a:cubicBezTo>
                      <a:pt x="539" y="254"/>
                      <a:pt x="444" y="539"/>
                      <a:pt x="381" y="824"/>
                    </a:cubicBezTo>
                    <a:cubicBezTo>
                      <a:pt x="318" y="1109"/>
                      <a:pt x="286" y="1394"/>
                      <a:pt x="254" y="1711"/>
                    </a:cubicBezTo>
                    <a:cubicBezTo>
                      <a:pt x="191" y="2281"/>
                      <a:pt x="191" y="2851"/>
                      <a:pt x="191" y="3421"/>
                    </a:cubicBezTo>
                    <a:cubicBezTo>
                      <a:pt x="191" y="4022"/>
                      <a:pt x="191" y="4592"/>
                      <a:pt x="191" y="5162"/>
                    </a:cubicBezTo>
                    <a:cubicBezTo>
                      <a:pt x="159" y="5733"/>
                      <a:pt x="64" y="6303"/>
                      <a:pt x="1" y="6873"/>
                    </a:cubicBezTo>
                    <a:cubicBezTo>
                      <a:pt x="159" y="6303"/>
                      <a:pt x="286" y="5764"/>
                      <a:pt x="318" y="5162"/>
                    </a:cubicBezTo>
                    <a:cubicBezTo>
                      <a:pt x="381" y="4592"/>
                      <a:pt x="381" y="4022"/>
                      <a:pt x="381" y="3421"/>
                    </a:cubicBezTo>
                    <a:cubicBezTo>
                      <a:pt x="381" y="2851"/>
                      <a:pt x="381" y="2281"/>
                      <a:pt x="413" y="1711"/>
                    </a:cubicBezTo>
                    <a:cubicBezTo>
                      <a:pt x="413" y="1426"/>
                      <a:pt x="444" y="1141"/>
                      <a:pt x="476" y="856"/>
                    </a:cubicBezTo>
                    <a:cubicBezTo>
                      <a:pt x="476" y="697"/>
                      <a:pt x="508" y="571"/>
                      <a:pt x="508" y="412"/>
                    </a:cubicBezTo>
                    <a:cubicBezTo>
                      <a:pt x="539" y="285"/>
                      <a:pt x="508" y="127"/>
                      <a:pt x="413" y="0"/>
                    </a:cubicBezTo>
                    <a:close/>
                  </a:path>
                </a:pathLst>
              </a:custGeom>
              <a:solidFill>
                <a:srgbClr val="6494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26" name="Google Shape;4726;p48"/>
              <p:cNvSpPr/>
              <p:nvPr/>
            </p:nvSpPr>
            <p:spPr>
              <a:xfrm>
                <a:off x="3259716" y="2980139"/>
                <a:ext cx="12795" cy="200645"/>
              </a:xfrm>
              <a:custGeom>
                <a:avLst/>
                <a:gdLst/>
                <a:ahLst/>
                <a:cxnLst/>
                <a:rect l="l" t="t" r="r" b="b"/>
                <a:pathLst>
                  <a:path w="413" h="6462" extrusionOk="0">
                    <a:moveTo>
                      <a:pt x="1" y="1"/>
                    </a:moveTo>
                    <a:cubicBezTo>
                      <a:pt x="191" y="508"/>
                      <a:pt x="254" y="1046"/>
                      <a:pt x="223" y="1584"/>
                    </a:cubicBezTo>
                    <a:cubicBezTo>
                      <a:pt x="223" y="2123"/>
                      <a:pt x="159" y="2693"/>
                      <a:pt x="128" y="3231"/>
                    </a:cubicBezTo>
                    <a:lnTo>
                      <a:pt x="64" y="4846"/>
                    </a:lnTo>
                    <a:cubicBezTo>
                      <a:pt x="33" y="5416"/>
                      <a:pt x="96" y="5986"/>
                      <a:pt x="349" y="6461"/>
                    </a:cubicBezTo>
                    <a:cubicBezTo>
                      <a:pt x="159" y="5955"/>
                      <a:pt x="159" y="5416"/>
                      <a:pt x="223" y="4878"/>
                    </a:cubicBezTo>
                    <a:cubicBezTo>
                      <a:pt x="254" y="4308"/>
                      <a:pt x="286" y="3769"/>
                      <a:pt x="318" y="3231"/>
                    </a:cubicBezTo>
                    <a:cubicBezTo>
                      <a:pt x="349" y="2693"/>
                      <a:pt x="413" y="2154"/>
                      <a:pt x="381" y="1584"/>
                    </a:cubicBezTo>
                    <a:cubicBezTo>
                      <a:pt x="381" y="1046"/>
                      <a:pt x="286" y="476"/>
                      <a:pt x="1" y="1"/>
                    </a:cubicBezTo>
                    <a:close/>
                  </a:path>
                </a:pathLst>
              </a:custGeom>
              <a:solidFill>
                <a:srgbClr val="6494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27" name="Google Shape;4727;p48"/>
              <p:cNvSpPr/>
              <p:nvPr/>
            </p:nvSpPr>
            <p:spPr>
              <a:xfrm>
                <a:off x="3231275" y="2951635"/>
                <a:ext cx="38291" cy="37384"/>
              </a:xfrm>
              <a:custGeom>
                <a:avLst/>
                <a:gdLst/>
                <a:ahLst/>
                <a:cxnLst/>
                <a:rect l="l" t="t" r="r" b="b"/>
                <a:pathLst>
                  <a:path w="1236" h="1204" extrusionOk="0">
                    <a:moveTo>
                      <a:pt x="634" y="0"/>
                    </a:moveTo>
                    <a:cubicBezTo>
                      <a:pt x="286" y="0"/>
                      <a:pt x="1" y="285"/>
                      <a:pt x="32" y="602"/>
                    </a:cubicBezTo>
                    <a:cubicBezTo>
                      <a:pt x="32" y="919"/>
                      <a:pt x="286" y="1204"/>
                      <a:pt x="634" y="1204"/>
                    </a:cubicBezTo>
                    <a:cubicBezTo>
                      <a:pt x="982" y="1204"/>
                      <a:pt x="1236" y="950"/>
                      <a:pt x="1236" y="602"/>
                    </a:cubicBezTo>
                    <a:cubicBezTo>
                      <a:pt x="1236" y="254"/>
                      <a:pt x="919" y="0"/>
                      <a:pt x="63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28" name="Google Shape;4728;p48"/>
              <p:cNvSpPr/>
              <p:nvPr/>
            </p:nvSpPr>
            <p:spPr>
              <a:xfrm>
                <a:off x="3287196" y="2975233"/>
                <a:ext cx="21624" cy="206514"/>
              </a:xfrm>
              <a:custGeom>
                <a:avLst/>
                <a:gdLst/>
                <a:ahLst/>
                <a:cxnLst/>
                <a:rect l="l" t="t" r="r" b="b"/>
                <a:pathLst>
                  <a:path w="698" h="6651" extrusionOk="0">
                    <a:moveTo>
                      <a:pt x="697" y="0"/>
                    </a:moveTo>
                    <a:lnTo>
                      <a:pt x="697" y="0"/>
                    </a:lnTo>
                    <a:cubicBezTo>
                      <a:pt x="381" y="476"/>
                      <a:pt x="254" y="1046"/>
                      <a:pt x="191" y="1616"/>
                    </a:cubicBezTo>
                    <a:cubicBezTo>
                      <a:pt x="159" y="1901"/>
                      <a:pt x="191" y="2186"/>
                      <a:pt x="191" y="2471"/>
                    </a:cubicBezTo>
                    <a:lnTo>
                      <a:pt x="254" y="3326"/>
                    </a:lnTo>
                    <a:cubicBezTo>
                      <a:pt x="317" y="3864"/>
                      <a:pt x="349" y="4434"/>
                      <a:pt x="286" y="5004"/>
                    </a:cubicBezTo>
                    <a:cubicBezTo>
                      <a:pt x="254" y="5543"/>
                      <a:pt x="159" y="6113"/>
                      <a:pt x="1" y="6651"/>
                    </a:cubicBezTo>
                    <a:cubicBezTo>
                      <a:pt x="222" y="6144"/>
                      <a:pt x="381" y="5574"/>
                      <a:pt x="444" y="5004"/>
                    </a:cubicBezTo>
                    <a:cubicBezTo>
                      <a:pt x="507" y="4434"/>
                      <a:pt x="476" y="3864"/>
                      <a:pt x="444" y="3294"/>
                    </a:cubicBezTo>
                    <a:cubicBezTo>
                      <a:pt x="412" y="2724"/>
                      <a:pt x="317" y="2154"/>
                      <a:pt x="349" y="1616"/>
                    </a:cubicBezTo>
                    <a:cubicBezTo>
                      <a:pt x="349" y="1331"/>
                      <a:pt x="381" y="1046"/>
                      <a:pt x="444" y="792"/>
                    </a:cubicBezTo>
                    <a:cubicBezTo>
                      <a:pt x="507" y="507"/>
                      <a:pt x="571" y="254"/>
                      <a:pt x="697" y="0"/>
                    </a:cubicBezTo>
                    <a:close/>
                  </a:path>
                </a:pathLst>
              </a:custGeom>
              <a:solidFill>
                <a:srgbClr val="6494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29" name="Google Shape;4729;p48"/>
              <p:cNvSpPr/>
              <p:nvPr/>
            </p:nvSpPr>
            <p:spPr>
              <a:xfrm>
                <a:off x="3303895" y="2969333"/>
                <a:ext cx="17690" cy="213407"/>
              </a:xfrm>
              <a:custGeom>
                <a:avLst/>
                <a:gdLst/>
                <a:ahLst/>
                <a:cxnLst/>
                <a:rect l="l" t="t" r="r" b="b"/>
                <a:pathLst>
                  <a:path w="571" h="6873" extrusionOk="0">
                    <a:moveTo>
                      <a:pt x="412" y="0"/>
                    </a:moveTo>
                    <a:cubicBezTo>
                      <a:pt x="570" y="254"/>
                      <a:pt x="443" y="539"/>
                      <a:pt x="380" y="824"/>
                    </a:cubicBezTo>
                    <a:cubicBezTo>
                      <a:pt x="348" y="1109"/>
                      <a:pt x="285" y="1394"/>
                      <a:pt x="285" y="1711"/>
                    </a:cubicBezTo>
                    <a:cubicBezTo>
                      <a:pt x="222" y="2281"/>
                      <a:pt x="222" y="2851"/>
                      <a:pt x="190" y="3421"/>
                    </a:cubicBezTo>
                    <a:cubicBezTo>
                      <a:pt x="222" y="4022"/>
                      <a:pt x="222" y="4592"/>
                      <a:pt x="190" y="5162"/>
                    </a:cubicBezTo>
                    <a:cubicBezTo>
                      <a:pt x="190" y="5733"/>
                      <a:pt x="95" y="6303"/>
                      <a:pt x="0" y="6873"/>
                    </a:cubicBezTo>
                    <a:cubicBezTo>
                      <a:pt x="158" y="6303"/>
                      <a:pt x="285" y="5764"/>
                      <a:pt x="348" y="5162"/>
                    </a:cubicBezTo>
                    <a:cubicBezTo>
                      <a:pt x="412" y="4592"/>
                      <a:pt x="412" y="4022"/>
                      <a:pt x="412" y="3421"/>
                    </a:cubicBezTo>
                    <a:cubicBezTo>
                      <a:pt x="412" y="2851"/>
                      <a:pt x="412" y="2281"/>
                      <a:pt x="412" y="1711"/>
                    </a:cubicBezTo>
                    <a:cubicBezTo>
                      <a:pt x="443" y="1426"/>
                      <a:pt x="443" y="1141"/>
                      <a:pt x="475" y="856"/>
                    </a:cubicBezTo>
                    <a:cubicBezTo>
                      <a:pt x="507" y="697"/>
                      <a:pt x="538" y="571"/>
                      <a:pt x="538" y="412"/>
                    </a:cubicBezTo>
                    <a:cubicBezTo>
                      <a:pt x="538" y="285"/>
                      <a:pt x="507" y="127"/>
                      <a:pt x="412" y="0"/>
                    </a:cubicBezTo>
                    <a:close/>
                  </a:path>
                </a:pathLst>
              </a:custGeom>
              <a:solidFill>
                <a:srgbClr val="6494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30" name="Google Shape;4730;p48"/>
              <p:cNvSpPr/>
              <p:nvPr/>
            </p:nvSpPr>
            <p:spPr>
              <a:xfrm>
                <a:off x="3325458" y="2980139"/>
                <a:ext cx="11803" cy="20064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6462" extrusionOk="0">
                    <a:moveTo>
                      <a:pt x="1" y="1"/>
                    </a:moveTo>
                    <a:cubicBezTo>
                      <a:pt x="191" y="508"/>
                      <a:pt x="222" y="1046"/>
                      <a:pt x="222" y="1584"/>
                    </a:cubicBezTo>
                    <a:cubicBezTo>
                      <a:pt x="191" y="2123"/>
                      <a:pt x="159" y="2693"/>
                      <a:pt x="127" y="3231"/>
                    </a:cubicBezTo>
                    <a:lnTo>
                      <a:pt x="32" y="4846"/>
                    </a:lnTo>
                    <a:cubicBezTo>
                      <a:pt x="32" y="5416"/>
                      <a:pt x="64" y="5986"/>
                      <a:pt x="317" y="6461"/>
                    </a:cubicBezTo>
                    <a:cubicBezTo>
                      <a:pt x="159" y="5955"/>
                      <a:pt x="159" y="5416"/>
                      <a:pt x="191" y="4878"/>
                    </a:cubicBezTo>
                    <a:cubicBezTo>
                      <a:pt x="254" y="4308"/>
                      <a:pt x="286" y="3769"/>
                      <a:pt x="317" y="3231"/>
                    </a:cubicBezTo>
                    <a:cubicBezTo>
                      <a:pt x="349" y="2693"/>
                      <a:pt x="381" y="2154"/>
                      <a:pt x="381" y="1584"/>
                    </a:cubicBezTo>
                    <a:cubicBezTo>
                      <a:pt x="349" y="1046"/>
                      <a:pt x="254" y="476"/>
                      <a:pt x="1" y="1"/>
                    </a:cubicBezTo>
                    <a:close/>
                  </a:path>
                </a:pathLst>
              </a:custGeom>
              <a:solidFill>
                <a:srgbClr val="6494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31" name="Google Shape;4731;p48"/>
              <p:cNvSpPr/>
              <p:nvPr/>
            </p:nvSpPr>
            <p:spPr>
              <a:xfrm>
                <a:off x="3297017" y="2951635"/>
                <a:ext cx="38291" cy="37384"/>
              </a:xfrm>
              <a:custGeom>
                <a:avLst/>
                <a:gdLst/>
                <a:ahLst/>
                <a:cxnLst/>
                <a:rect l="l" t="t" r="r" b="b"/>
                <a:pathLst>
                  <a:path w="1236" h="1204" extrusionOk="0">
                    <a:moveTo>
                      <a:pt x="634" y="0"/>
                    </a:moveTo>
                    <a:cubicBezTo>
                      <a:pt x="254" y="0"/>
                      <a:pt x="0" y="285"/>
                      <a:pt x="0" y="602"/>
                    </a:cubicBezTo>
                    <a:cubicBezTo>
                      <a:pt x="0" y="919"/>
                      <a:pt x="285" y="1204"/>
                      <a:pt x="602" y="1204"/>
                    </a:cubicBezTo>
                    <a:cubicBezTo>
                      <a:pt x="950" y="1204"/>
                      <a:pt x="1204" y="950"/>
                      <a:pt x="1204" y="602"/>
                    </a:cubicBezTo>
                    <a:cubicBezTo>
                      <a:pt x="1235" y="254"/>
                      <a:pt x="919" y="0"/>
                      <a:pt x="63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32" name="Google Shape;4732;p48"/>
              <p:cNvSpPr/>
              <p:nvPr/>
            </p:nvSpPr>
            <p:spPr>
              <a:xfrm>
                <a:off x="3351946" y="2975233"/>
                <a:ext cx="22615" cy="206514"/>
              </a:xfrm>
              <a:custGeom>
                <a:avLst/>
                <a:gdLst/>
                <a:ahLst/>
                <a:cxnLst/>
                <a:rect l="l" t="t" r="r" b="b"/>
                <a:pathLst>
                  <a:path w="730" h="6651" extrusionOk="0">
                    <a:moveTo>
                      <a:pt x="729" y="0"/>
                    </a:moveTo>
                    <a:lnTo>
                      <a:pt x="729" y="0"/>
                    </a:lnTo>
                    <a:cubicBezTo>
                      <a:pt x="413" y="476"/>
                      <a:pt x="286" y="1046"/>
                      <a:pt x="223" y="1616"/>
                    </a:cubicBezTo>
                    <a:cubicBezTo>
                      <a:pt x="191" y="1901"/>
                      <a:pt x="191" y="2186"/>
                      <a:pt x="223" y="2471"/>
                    </a:cubicBezTo>
                    <a:lnTo>
                      <a:pt x="286" y="3326"/>
                    </a:lnTo>
                    <a:cubicBezTo>
                      <a:pt x="318" y="3864"/>
                      <a:pt x="349" y="4434"/>
                      <a:pt x="318" y="5004"/>
                    </a:cubicBezTo>
                    <a:cubicBezTo>
                      <a:pt x="286" y="5543"/>
                      <a:pt x="159" y="6113"/>
                      <a:pt x="1" y="6651"/>
                    </a:cubicBezTo>
                    <a:cubicBezTo>
                      <a:pt x="254" y="6144"/>
                      <a:pt x="381" y="5574"/>
                      <a:pt x="476" y="5004"/>
                    </a:cubicBezTo>
                    <a:cubicBezTo>
                      <a:pt x="539" y="4434"/>
                      <a:pt x="508" y="3864"/>
                      <a:pt x="476" y="3294"/>
                    </a:cubicBezTo>
                    <a:cubicBezTo>
                      <a:pt x="444" y="2724"/>
                      <a:pt x="349" y="2154"/>
                      <a:pt x="349" y="1616"/>
                    </a:cubicBezTo>
                    <a:cubicBezTo>
                      <a:pt x="381" y="1331"/>
                      <a:pt x="413" y="1046"/>
                      <a:pt x="476" y="792"/>
                    </a:cubicBezTo>
                    <a:cubicBezTo>
                      <a:pt x="508" y="507"/>
                      <a:pt x="603" y="254"/>
                      <a:pt x="729" y="0"/>
                    </a:cubicBezTo>
                    <a:close/>
                  </a:path>
                </a:pathLst>
              </a:custGeom>
              <a:solidFill>
                <a:srgbClr val="6494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33" name="Google Shape;4733;p48"/>
              <p:cNvSpPr/>
              <p:nvPr/>
            </p:nvSpPr>
            <p:spPr>
              <a:xfrm>
                <a:off x="3369606" y="2969333"/>
                <a:ext cx="17690" cy="213407"/>
              </a:xfrm>
              <a:custGeom>
                <a:avLst/>
                <a:gdLst/>
                <a:ahLst/>
                <a:cxnLst/>
                <a:rect l="l" t="t" r="r" b="b"/>
                <a:pathLst>
                  <a:path w="571" h="6873" extrusionOk="0">
                    <a:moveTo>
                      <a:pt x="413" y="0"/>
                    </a:moveTo>
                    <a:cubicBezTo>
                      <a:pt x="571" y="254"/>
                      <a:pt x="444" y="539"/>
                      <a:pt x="381" y="824"/>
                    </a:cubicBezTo>
                    <a:cubicBezTo>
                      <a:pt x="318" y="1109"/>
                      <a:pt x="286" y="1394"/>
                      <a:pt x="254" y="1711"/>
                    </a:cubicBezTo>
                    <a:cubicBezTo>
                      <a:pt x="191" y="2281"/>
                      <a:pt x="191" y="2851"/>
                      <a:pt x="191" y="3421"/>
                    </a:cubicBezTo>
                    <a:cubicBezTo>
                      <a:pt x="191" y="4022"/>
                      <a:pt x="191" y="4592"/>
                      <a:pt x="191" y="5162"/>
                    </a:cubicBezTo>
                    <a:cubicBezTo>
                      <a:pt x="159" y="5733"/>
                      <a:pt x="64" y="6303"/>
                      <a:pt x="1" y="6873"/>
                    </a:cubicBezTo>
                    <a:cubicBezTo>
                      <a:pt x="159" y="6303"/>
                      <a:pt x="286" y="5764"/>
                      <a:pt x="349" y="5162"/>
                    </a:cubicBezTo>
                    <a:cubicBezTo>
                      <a:pt x="381" y="4592"/>
                      <a:pt x="381" y="4022"/>
                      <a:pt x="381" y="3421"/>
                    </a:cubicBezTo>
                    <a:cubicBezTo>
                      <a:pt x="381" y="2851"/>
                      <a:pt x="381" y="2281"/>
                      <a:pt x="413" y="1711"/>
                    </a:cubicBezTo>
                    <a:cubicBezTo>
                      <a:pt x="413" y="1426"/>
                      <a:pt x="444" y="1141"/>
                      <a:pt x="476" y="856"/>
                    </a:cubicBezTo>
                    <a:cubicBezTo>
                      <a:pt x="476" y="697"/>
                      <a:pt x="508" y="571"/>
                      <a:pt x="508" y="412"/>
                    </a:cubicBezTo>
                    <a:cubicBezTo>
                      <a:pt x="539" y="285"/>
                      <a:pt x="508" y="127"/>
                      <a:pt x="413" y="0"/>
                    </a:cubicBezTo>
                    <a:close/>
                  </a:path>
                </a:pathLst>
              </a:custGeom>
              <a:solidFill>
                <a:srgbClr val="6494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34" name="Google Shape;4734;p48"/>
              <p:cNvSpPr/>
              <p:nvPr/>
            </p:nvSpPr>
            <p:spPr>
              <a:xfrm>
                <a:off x="3390208" y="2980139"/>
                <a:ext cx="12795" cy="200645"/>
              </a:xfrm>
              <a:custGeom>
                <a:avLst/>
                <a:gdLst/>
                <a:ahLst/>
                <a:cxnLst/>
                <a:rect l="l" t="t" r="r" b="b"/>
                <a:pathLst>
                  <a:path w="413" h="646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91" y="508"/>
                      <a:pt x="254" y="1046"/>
                      <a:pt x="223" y="1584"/>
                    </a:cubicBezTo>
                    <a:cubicBezTo>
                      <a:pt x="223" y="2123"/>
                      <a:pt x="159" y="2693"/>
                      <a:pt x="128" y="3231"/>
                    </a:cubicBezTo>
                    <a:lnTo>
                      <a:pt x="64" y="4846"/>
                    </a:lnTo>
                    <a:cubicBezTo>
                      <a:pt x="33" y="5416"/>
                      <a:pt x="96" y="5986"/>
                      <a:pt x="349" y="6461"/>
                    </a:cubicBezTo>
                    <a:cubicBezTo>
                      <a:pt x="191" y="5955"/>
                      <a:pt x="159" y="5416"/>
                      <a:pt x="223" y="4878"/>
                    </a:cubicBezTo>
                    <a:cubicBezTo>
                      <a:pt x="254" y="4308"/>
                      <a:pt x="286" y="3769"/>
                      <a:pt x="349" y="3231"/>
                    </a:cubicBezTo>
                    <a:cubicBezTo>
                      <a:pt x="349" y="2693"/>
                      <a:pt x="413" y="2154"/>
                      <a:pt x="381" y="1584"/>
                    </a:cubicBezTo>
                    <a:cubicBezTo>
                      <a:pt x="381" y="1046"/>
                      <a:pt x="286" y="476"/>
                      <a:pt x="1" y="1"/>
                    </a:cubicBezTo>
                    <a:close/>
                  </a:path>
                </a:pathLst>
              </a:custGeom>
              <a:solidFill>
                <a:srgbClr val="6494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35" name="Google Shape;4735;p48"/>
              <p:cNvSpPr/>
              <p:nvPr/>
            </p:nvSpPr>
            <p:spPr>
              <a:xfrm>
                <a:off x="3361767" y="2951635"/>
                <a:ext cx="39283" cy="37384"/>
              </a:xfrm>
              <a:custGeom>
                <a:avLst/>
                <a:gdLst/>
                <a:ahLst/>
                <a:cxnLst/>
                <a:rect l="l" t="t" r="r" b="b"/>
                <a:pathLst>
                  <a:path w="1268" h="1204" extrusionOk="0">
                    <a:moveTo>
                      <a:pt x="634" y="0"/>
                    </a:moveTo>
                    <a:cubicBezTo>
                      <a:pt x="286" y="0"/>
                      <a:pt x="1" y="285"/>
                      <a:pt x="32" y="602"/>
                    </a:cubicBezTo>
                    <a:cubicBezTo>
                      <a:pt x="32" y="919"/>
                      <a:pt x="286" y="1204"/>
                      <a:pt x="634" y="1204"/>
                    </a:cubicBezTo>
                    <a:cubicBezTo>
                      <a:pt x="982" y="1204"/>
                      <a:pt x="1236" y="950"/>
                      <a:pt x="1236" y="602"/>
                    </a:cubicBezTo>
                    <a:cubicBezTo>
                      <a:pt x="1267" y="254"/>
                      <a:pt x="919" y="0"/>
                      <a:pt x="63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36" name="Google Shape;4736;p48"/>
              <p:cNvSpPr/>
              <p:nvPr/>
            </p:nvSpPr>
            <p:spPr>
              <a:xfrm>
                <a:off x="3025251" y="2404901"/>
                <a:ext cx="378731" cy="557068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941" extrusionOk="0">
                    <a:moveTo>
                      <a:pt x="6193" y="601"/>
                    </a:moveTo>
                    <a:cubicBezTo>
                      <a:pt x="3238" y="601"/>
                      <a:pt x="17" y="648"/>
                      <a:pt x="0" y="856"/>
                    </a:cubicBezTo>
                    <a:cubicBezTo>
                      <a:pt x="0" y="951"/>
                      <a:pt x="0" y="2977"/>
                      <a:pt x="0" y="5574"/>
                    </a:cubicBezTo>
                    <a:lnTo>
                      <a:pt x="0" y="6746"/>
                    </a:lnTo>
                    <a:lnTo>
                      <a:pt x="0" y="9881"/>
                    </a:lnTo>
                    <a:lnTo>
                      <a:pt x="0" y="15550"/>
                    </a:lnTo>
                    <a:lnTo>
                      <a:pt x="0" y="16595"/>
                    </a:lnTo>
                    <a:lnTo>
                      <a:pt x="0" y="17608"/>
                    </a:lnTo>
                    <a:cubicBezTo>
                      <a:pt x="0" y="17767"/>
                      <a:pt x="0" y="17862"/>
                      <a:pt x="95" y="17893"/>
                    </a:cubicBezTo>
                    <a:cubicBezTo>
                      <a:pt x="206" y="17925"/>
                      <a:pt x="3175" y="17941"/>
                      <a:pt x="6132" y="17941"/>
                    </a:cubicBezTo>
                    <a:cubicBezTo>
                      <a:pt x="9089" y="17941"/>
                      <a:pt x="12034" y="17925"/>
                      <a:pt x="12098" y="17893"/>
                    </a:cubicBezTo>
                    <a:cubicBezTo>
                      <a:pt x="12224" y="17862"/>
                      <a:pt x="12224" y="17735"/>
                      <a:pt x="12224" y="17577"/>
                    </a:cubicBezTo>
                    <a:lnTo>
                      <a:pt x="12224" y="14568"/>
                    </a:lnTo>
                    <a:lnTo>
                      <a:pt x="12224" y="12953"/>
                    </a:lnTo>
                    <a:lnTo>
                      <a:pt x="12224" y="9850"/>
                    </a:lnTo>
                    <a:lnTo>
                      <a:pt x="12224" y="8583"/>
                    </a:lnTo>
                    <a:lnTo>
                      <a:pt x="12224" y="5321"/>
                    </a:lnTo>
                    <a:lnTo>
                      <a:pt x="12224" y="4656"/>
                    </a:lnTo>
                    <a:cubicBezTo>
                      <a:pt x="12224" y="1"/>
                      <a:pt x="12224" y="1299"/>
                      <a:pt x="12193" y="761"/>
                    </a:cubicBezTo>
                    <a:cubicBezTo>
                      <a:pt x="12193" y="729"/>
                      <a:pt x="12161" y="729"/>
                      <a:pt x="12161" y="697"/>
                    </a:cubicBezTo>
                    <a:cubicBezTo>
                      <a:pt x="12085" y="640"/>
                      <a:pt x="11929" y="629"/>
                      <a:pt x="11673" y="629"/>
                    </a:cubicBezTo>
                    <a:cubicBezTo>
                      <a:pt x="11502" y="629"/>
                      <a:pt x="11287" y="634"/>
                      <a:pt x="11021" y="634"/>
                    </a:cubicBezTo>
                    <a:cubicBezTo>
                      <a:pt x="10935" y="634"/>
                      <a:pt x="8656" y="601"/>
                      <a:pt x="6193" y="601"/>
                    </a:cubicBezTo>
                    <a:close/>
                  </a:path>
                </a:pathLst>
              </a:custGeom>
              <a:solidFill>
                <a:srgbClr val="FCE5C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37" name="Google Shape;4737;p48"/>
              <p:cNvSpPr/>
              <p:nvPr/>
            </p:nvSpPr>
            <p:spPr>
              <a:xfrm>
                <a:off x="3025251" y="2423562"/>
                <a:ext cx="378731" cy="19176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6176" extrusionOk="0">
                    <a:moveTo>
                      <a:pt x="6193" y="0"/>
                    </a:moveTo>
                    <a:cubicBezTo>
                      <a:pt x="3238" y="0"/>
                      <a:pt x="17" y="47"/>
                      <a:pt x="0" y="255"/>
                    </a:cubicBezTo>
                    <a:cubicBezTo>
                      <a:pt x="0" y="350"/>
                      <a:pt x="0" y="2376"/>
                      <a:pt x="0" y="4973"/>
                    </a:cubicBezTo>
                    <a:cubicBezTo>
                      <a:pt x="285" y="4847"/>
                      <a:pt x="728" y="4720"/>
                      <a:pt x="1425" y="4688"/>
                    </a:cubicBezTo>
                    <a:cubicBezTo>
                      <a:pt x="1521" y="4681"/>
                      <a:pt x="1617" y="4678"/>
                      <a:pt x="1713" y="4678"/>
                    </a:cubicBezTo>
                    <a:cubicBezTo>
                      <a:pt x="3365" y="4678"/>
                      <a:pt x="5065" y="5657"/>
                      <a:pt x="6651" y="5987"/>
                    </a:cubicBezTo>
                    <a:cubicBezTo>
                      <a:pt x="7248" y="6102"/>
                      <a:pt x="7855" y="6176"/>
                      <a:pt x="8457" y="6176"/>
                    </a:cubicBezTo>
                    <a:cubicBezTo>
                      <a:pt x="9674" y="6176"/>
                      <a:pt x="10869" y="5874"/>
                      <a:pt x="11908" y="5005"/>
                    </a:cubicBezTo>
                    <a:cubicBezTo>
                      <a:pt x="12003" y="4942"/>
                      <a:pt x="12129" y="4847"/>
                      <a:pt x="12224" y="4720"/>
                    </a:cubicBezTo>
                    <a:lnTo>
                      <a:pt x="12224" y="4055"/>
                    </a:lnTo>
                    <a:lnTo>
                      <a:pt x="12224" y="2345"/>
                    </a:lnTo>
                    <a:cubicBezTo>
                      <a:pt x="12224" y="1553"/>
                      <a:pt x="12224" y="1078"/>
                      <a:pt x="12224" y="793"/>
                    </a:cubicBezTo>
                    <a:cubicBezTo>
                      <a:pt x="12224" y="160"/>
                      <a:pt x="12224" y="476"/>
                      <a:pt x="12193" y="160"/>
                    </a:cubicBezTo>
                    <a:cubicBezTo>
                      <a:pt x="12193" y="46"/>
                      <a:pt x="11999" y="30"/>
                      <a:pt x="11599" y="30"/>
                    </a:cubicBezTo>
                    <a:cubicBezTo>
                      <a:pt x="11440" y="30"/>
                      <a:pt x="11247" y="33"/>
                      <a:pt x="11021" y="33"/>
                    </a:cubicBezTo>
                    <a:cubicBezTo>
                      <a:pt x="10935" y="33"/>
                      <a:pt x="8656" y="0"/>
                      <a:pt x="6193" y="0"/>
                    </a:cubicBez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38" name="Google Shape;4738;p48"/>
              <p:cNvSpPr/>
              <p:nvPr/>
            </p:nvSpPr>
            <p:spPr>
              <a:xfrm>
                <a:off x="3025251" y="2612721"/>
                <a:ext cx="220763" cy="99018"/>
              </a:xfrm>
              <a:custGeom>
                <a:avLst/>
                <a:gdLst/>
                <a:ahLst/>
                <a:cxnLst/>
                <a:rect l="l" t="t" r="r" b="b"/>
                <a:pathLst>
                  <a:path w="7126" h="3189" extrusionOk="0">
                    <a:moveTo>
                      <a:pt x="1781" y="1"/>
                    </a:moveTo>
                    <a:cubicBezTo>
                      <a:pt x="1187" y="1"/>
                      <a:pt x="594" y="16"/>
                      <a:pt x="0" y="53"/>
                    </a:cubicBezTo>
                    <a:lnTo>
                      <a:pt x="0" y="1478"/>
                    </a:lnTo>
                    <a:lnTo>
                      <a:pt x="0" y="3188"/>
                    </a:lnTo>
                    <a:cubicBezTo>
                      <a:pt x="1679" y="2903"/>
                      <a:pt x="4687" y="2777"/>
                      <a:pt x="5764" y="1668"/>
                    </a:cubicBezTo>
                    <a:lnTo>
                      <a:pt x="5795" y="1668"/>
                    </a:lnTo>
                    <a:cubicBezTo>
                      <a:pt x="7126" y="243"/>
                      <a:pt x="3737" y="53"/>
                      <a:pt x="3040" y="21"/>
                    </a:cubicBezTo>
                    <a:cubicBezTo>
                      <a:pt x="2621" y="8"/>
                      <a:pt x="2201" y="1"/>
                      <a:pt x="1781" y="1"/>
                    </a:cubicBezTo>
                    <a:close/>
                  </a:path>
                </a:pathLst>
              </a:custGeom>
              <a:solidFill>
                <a:srgbClr val="E6B8A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39" name="Google Shape;4739;p48"/>
              <p:cNvSpPr/>
              <p:nvPr/>
            </p:nvSpPr>
            <p:spPr>
              <a:xfrm>
                <a:off x="3143971" y="2448154"/>
                <a:ext cx="260015" cy="65143"/>
              </a:xfrm>
              <a:custGeom>
                <a:avLst/>
                <a:gdLst/>
                <a:ahLst/>
                <a:cxnLst/>
                <a:rect l="l" t="t" r="r" b="b"/>
                <a:pathLst>
                  <a:path w="8393" h="2098" extrusionOk="0">
                    <a:moveTo>
                      <a:pt x="8392" y="1"/>
                    </a:moveTo>
                    <a:cubicBezTo>
                      <a:pt x="8297" y="33"/>
                      <a:pt x="8234" y="64"/>
                      <a:pt x="8139" y="96"/>
                    </a:cubicBezTo>
                    <a:cubicBezTo>
                      <a:pt x="7069" y="411"/>
                      <a:pt x="5972" y="586"/>
                      <a:pt x="4874" y="586"/>
                    </a:cubicBezTo>
                    <a:cubicBezTo>
                      <a:pt x="4315" y="586"/>
                      <a:pt x="3755" y="541"/>
                      <a:pt x="3199" y="444"/>
                    </a:cubicBezTo>
                    <a:cubicBezTo>
                      <a:pt x="2895" y="404"/>
                      <a:pt x="1838" y="143"/>
                      <a:pt x="1067" y="143"/>
                    </a:cubicBezTo>
                    <a:cubicBezTo>
                      <a:pt x="633" y="143"/>
                      <a:pt x="290" y="225"/>
                      <a:pt x="222" y="476"/>
                    </a:cubicBezTo>
                    <a:cubicBezTo>
                      <a:pt x="0" y="1299"/>
                      <a:pt x="2692" y="1901"/>
                      <a:pt x="3452" y="1996"/>
                    </a:cubicBezTo>
                    <a:cubicBezTo>
                      <a:pt x="3923" y="2067"/>
                      <a:pt x="4402" y="2098"/>
                      <a:pt x="4884" y="2098"/>
                    </a:cubicBezTo>
                    <a:cubicBezTo>
                      <a:pt x="5699" y="2098"/>
                      <a:pt x="6520" y="2009"/>
                      <a:pt x="7316" y="1869"/>
                    </a:cubicBezTo>
                    <a:cubicBezTo>
                      <a:pt x="7791" y="1774"/>
                      <a:pt x="8171" y="1648"/>
                      <a:pt x="8392" y="1553"/>
                    </a:cubicBezTo>
                    <a:cubicBezTo>
                      <a:pt x="8392" y="761"/>
                      <a:pt x="8392" y="286"/>
                      <a:pt x="8392" y="1"/>
                    </a:cubicBezTo>
                    <a:close/>
                  </a:path>
                </a:pathLst>
              </a:custGeom>
              <a:solidFill>
                <a:srgbClr val="FDD6B8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40" name="Google Shape;4740;p48"/>
              <p:cNvSpPr/>
              <p:nvPr/>
            </p:nvSpPr>
            <p:spPr>
              <a:xfrm>
                <a:off x="3146914" y="2780548"/>
                <a:ext cx="257072" cy="113922"/>
              </a:xfrm>
              <a:custGeom>
                <a:avLst/>
                <a:gdLst/>
                <a:ahLst/>
                <a:cxnLst/>
                <a:rect l="l" t="t" r="r" b="b"/>
                <a:pathLst>
                  <a:path w="8298" h="3669" extrusionOk="0">
                    <a:moveTo>
                      <a:pt x="7094" y="0"/>
                    </a:moveTo>
                    <a:cubicBezTo>
                      <a:pt x="4687" y="0"/>
                      <a:pt x="2090" y="697"/>
                      <a:pt x="253" y="2312"/>
                    </a:cubicBezTo>
                    <a:cubicBezTo>
                      <a:pt x="0" y="2534"/>
                      <a:pt x="1425" y="3104"/>
                      <a:pt x="1552" y="3135"/>
                    </a:cubicBezTo>
                    <a:cubicBezTo>
                      <a:pt x="2467" y="3474"/>
                      <a:pt x="3674" y="3668"/>
                      <a:pt x="4951" y="3668"/>
                    </a:cubicBezTo>
                    <a:cubicBezTo>
                      <a:pt x="6060" y="3668"/>
                      <a:pt x="7223" y="3522"/>
                      <a:pt x="8297" y="3199"/>
                    </a:cubicBezTo>
                    <a:lnTo>
                      <a:pt x="8297" y="823"/>
                    </a:lnTo>
                    <a:lnTo>
                      <a:pt x="8297" y="32"/>
                    </a:lnTo>
                    <a:cubicBezTo>
                      <a:pt x="8091" y="16"/>
                      <a:pt x="7870" y="16"/>
                      <a:pt x="7660" y="16"/>
                    </a:cubicBezTo>
                    <a:cubicBezTo>
                      <a:pt x="7450" y="16"/>
                      <a:pt x="7252" y="16"/>
                      <a:pt x="7094" y="0"/>
                    </a:cubicBezTo>
                    <a:close/>
                  </a:path>
                </a:pathLst>
              </a:custGeom>
              <a:solidFill>
                <a:srgbClr val="FCE5C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41" name="Google Shape;4741;p48"/>
              <p:cNvSpPr/>
              <p:nvPr/>
            </p:nvSpPr>
            <p:spPr>
              <a:xfrm>
                <a:off x="3025251" y="2659700"/>
                <a:ext cx="378731" cy="11221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3614" extrusionOk="0">
                    <a:moveTo>
                      <a:pt x="9640" y="1"/>
                    </a:moveTo>
                    <a:cubicBezTo>
                      <a:pt x="8802" y="1"/>
                      <a:pt x="7968" y="128"/>
                      <a:pt x="7157" y="408"/>
                    </a:cubicBezTo>
                    <a:cubicBezTo>
                      <a:pt x="6144" y="757"/>
                      <a:pt x="5225" y="1390"/>
                      <a:pt x="4275" y="1834"/>
                    </a:cubicBezTo>
                    <a:cubicBezTo>
                      <a:pt x="3101" y="2367"/>
                      <a:pt x="2085" y="2469"/>
                      <a:pt x="1198" y="2469"/>
                    </a:cubicBezTo>
                    <a:cubicBezTo>
                      <a:pt x="769" y="2469"/>
                      <a:pt x="371" y="2446"/>
                      <a:pt x="0" y="2435"/>
                    </a:cubicBezTo>
                    <a:lnTo>
                      <a:pt x="0" y="3607"/>
                    </a:lnTo>
                    <a:cubicBezTo>
                      <a:pt x="199" y="3611"/>
                      <a:pt x="401" y="3614"/>
                      <a:pt x="604" y="3614"/>
                    </a:cubicBezTo>
                    <a:cubicBezTo>
                      <a:pt x="1986" y="3614"/>
                      <a:pt x="3449" y="3498"/>
                      <a:pt x="4719" y="2974"/>
                    </a:cubicBezTo>
                    <a:cubicBezTo>
                      <a:pt x="6271" y="2340"/>
                      <a:pt x="7664" y="1359"/>
                      <a:pt x="9342" y="1169"/>
                    </a:cubicBezTo>
                    <a:cubicBezTo>
                      <a:pt x="9442" y="1162"/>
                      <a:pt x="9543" y="1159"/>
                      <a:pt x="9643" y="1159"/>
                    </a:cubicBezTo>
                    <a:cubicBezTo>
                      <a:pt x="10504" y="1159"/>
                      <a:pt x="11402" y="1388"/>
                      <a:pt x="12224" y="1644"/>
                    </a:cubicBezTo>
                    <a:lnTo>
                      <a:pt x="12224" y="377"/>
                    </a:lnTo>
                    <a:cubicBezTo>
                      <a:pt x="11372" y="136"/>
                      <a:pt x="10504" y="1"/>
                      <a:pt x="9640" y="1"/>
                    </a:cubicBezTo>
                    <a:close/>
                  </a:path>
                </a:pathLst>
              </a:custGeom>
              <a:solidFill>
                <a:srgbClr val="FCE5C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42" name="Google Shape;4742;p48"/>
              <p:cNvSpPr/>
              <p:nvPr/>
            </p:nvSpPr>
            <p:spPr>
              <a:xfrm>
                <a:off x="3025251" y="2504231"/>
                <a:ext cx="269495" cy="61013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965" extrusionOk="0">
                    <a:moveTo>
                      <a:pt x="1425" y="0"/>
                    </a:moveTo>
                    <a:cubicBezTo>
                      <a:pt x="950" y="0"/>
                      <a:pt x="475" y="32"/>
                      <a:pt x="0" y="127"/>
                    </a:cubicBezTo>
                    <a:lnTo>
                      <a:pt x="0" y="1457"/>
                    </a:lnTo>
                    <a:cubicBezTo>
                      <a:pt x="95" y="1425"/>
                      <a:pt x="190" y="1394"/>
                      <a:pt x="253" y="1394"/>
                    </a:cubicBezTo>
                    <a:cubicBezTo>
                      <a:pt x="656" y="1317"/>
                      <a:pt x="1059" y="1275"/>
                      <a:pt x="1462" y="1275"/>
                    </a:cubicBezTo>
                    <a:cubicBezTo>
                      <a:pt x="1724" y="1275"/>
                      <a:pt x="1986" y="1293"/>
                      <a:pt x="2249" y="1330"/>
                    </a:cubicBezTo>
                    <a:cubicBezTo>
                      <a:pt x="3631" y="1484"/>
                      <a:pt x="4983" y="1965"/>
                      <a:pt x="6334" y="1965"/>
                    </a:cubicBezTo>
                    <a:cubicBezTo>
                      <a:pt x="6376" y="1965"/>
                      <a:pt x="6419" y="1965"/>
                      <a:pt x="6461" y="1964"/>
                    </a:cubicBezTo>
                    <a:cubicBezTo>
                      <a:pt x="7126" y="1964"/>
                      <a:pt x="8076" y="1964"/>
                      <a:pt x="8614" y="1520"/>
                    </a:cubicBezTo>
                    <a:cubicBezTo>
                      <a:pt x="8699" y="1464"/>
                      <a:pt x="8658" y="1357"/>
                      <a:pt x="8580" y="1357"/>
                    </a:cubicBezTo>
                    <a:cubicBezTo>
                      <a:pt x="8571" y="1357"/>
                      <a:pt x="8561" y="1358"/>
                      <a:pt x="8551" y="1362"/>
                    </a:cubicBezTo>
                    <a:cubicBezTo>
                      <a:pt x="8509" y="1363"/>
                      <a:pt x="8466" y="1363"/>
                      <a:pt x="8424" y="1363"/>
                    </a:cubicBezTo>
                    <a:cubicBezTo>
                      <a:pt x="7219" y="1363"/>
                      <a:pt x="5852" y="938"/>
                      <a:pt x="4750" y="602"/>
                    </a:cubicBezTo>
                    <a:cubicBezTo>
                      <a:pt x="3642" y="253"/>
                      <a:pt x="2534" y="32"/>
                      <a:pt x="1425" y="0"/>
                    </a:cubicBezTo>
                    <a:close/>
                  </a:path>
                </a:pathLst>
              </a:custGeom>
              <a:solidFill>
                <a:srgbClr val="FCE5C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43" name="Google Shape;4743;p48"/>
              <p:cNvSpPr/>
              <p:nvPr/>
            </p:nvSpPr>
            <p:spPr>
              <a:xfrm>
                <a:off x="3025251" y="2855410"/>
                <a:ext cx="378731" cy="87406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2815" extrusionOk="0">
                    <a:moveTo>
                      <a:pt x="5275" y="0"/>
                    </a:moveTo>
                    <a:cubicBezTo>
                      <a:pt x="2744" y="0"/>
                      <a:pt x="1478" y="739"/>
                      <a:pt x="0" y="946"/>
                    </a:cubicBezTo>
                    <a:lnTo>
                      <a:pt x="0" y="1041"/>
                    </a:lnTo>
                    <a:lnTo>
                      <a:pt x="0" y="2086"/>
                    </a:lnTo>
                    <a:lnTo>
                      <a:pt x="0" y="2814"/>
                    </a:lnTo>
                    <a:cubicBezTo>
                      <a:pt x="412" y="2561"/>
                      <a:pt x="918" y="2308"/>
                      <a:pt x="1615" y="2149"/>
                    </a:cubicBezTo>
                    <a:cubicBezTo>
                      <a:pt x="3549" y="1710"/>
                      <a:pt x="5005" y="1561"/>
                      <a:pt x="6169" y="1561"/>
                    </a:cubicBezTo>
                    <a:cubicBezTo>
                      <a:pt x="8576" y="1561"/>
                      <a:pt x="9737" y="2194"/>
                      <a:pt x="11291" y="2194"/>
                    </a:cubicBezTo>
                    <a:cubicBezTo>
                      <a:pt x="11584" y="2194"/>
                      <a:pt x="11892" y="2171"/>
                      <a:pt x="12224" y="2118"/>
                    </a:cubicBezTo>
                    <a:lnTo>
                      <a:pt x="12224" y="59"/>
                    </a:lnTo>
                    <a:cubicBezTo>
                      <a:pt x="11661" y="295"/>
                      <a:pt x="10936" y="374"/>
                      <a:pt x="10180" y="374"/>
                    </a:cubicBezTo>
                    <a:cubicBezTo>
                      <a:pt x="9107" y="374"/>
                      <a:pt x="7974" y="215"/>
                      <a:pt x="7157" y="123"/>
                    </a:cubicBezTo>
                    <a:cubicBezTo>
                      <a:pt x="6457" y="36"/>
                      <a:pt x="5835" y="0"/>
                      <a:pt x="5275" y="0"/>
                    </a:cubicBezTo>
                    <a:close/>
                  </a:path>
                </a:pathLst>
              </a:custGeom>
              <a:solidFill>
                <a:srgbClr val="E6B8A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44" name="Google Shape;4744;p48"/>
              <p:cNvSpPr/>
              <p:nvPr/>
            </p:nvSpPr>
            <p:spPr>
              <a:xfrm>
                <a:off x="3025251" y="2648584"/>
                <a:ext cx="179560" cy="63156"/>
              </a:xfrm>
              <a:custGeom>
                <a:avLst/>
                <a:gdLst/>
                <a:ahLst/>
                <a:cxnLst/>
                <a:rect l="l" t="t" r="r" b="b"/>
                <a:pathLst>
                  <a:path w="5796" h="2034" extrusionOk="0">
                    <a:moveTo>
                      <a:pt x="3095" y="0"/>
                    </a:moveTo>
                    <a:cubicBezTo>
                      <a:pt x="2071" y="0"/>
                      <a:pt x="1049" y="171"/>
                      <a:pt x="0" y="323"/>
                    </a:cubicBezTo>
                    <a:lnTo>
                      <a:pt x="0" y="2033"/>
                    </a:lnTo>
                    <a:cubicBezTo>
                      <a:pt x="1679" y="1748"/>
                      <a:pt x="4687" y="1622"/>
                      <a:pt x="5764" y="513"/>
                    </a:cubicBezTo>
                    <a:lnTo>
                      <a:pt x="5795" y="513"/>
                    </a:lnTo>
                    <a:cubicBezTo>
                      <a:pt x="4881" y="130"/>
                      <a:pt x="3988" y="0"/>
                      <a:pt x="3095" y="0"/>
                    </a:cubicBez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45" name="Google Shape;4745;p48"/>
              <p:cNvSpPr/>
              <p:nvPr/>
            </p:nvSpPr>
            <p:spPr>
              <a:xfrm>
                <a:off x="3025251" y="2754465"/>
                <a:ext cx="378731" cy="133267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4292" extrusionOk="0">
                    <a:moveTo>
                      <a:pt x="10833" y="1"/>
                    </a:moveTo>
                    <a:cubicBezTo>
                      <a:pt x="9223" y="1"/>
                      <a:pt x="7731" y="480"/>
                      <a:pt x="6239" y="1252"/>
                    </a:cubicBezTo>
                    <a:cubicBezTo>
                      <a:pt x="4497" y="2138"/>
                      <a:pt x="2755" y="2867"/>
                      <a:pt x="0" y="2899"/>
                    </a:cubicBezTo>
                    <a:lnTo>
                      <a:pt x="0" y="4292"/>
                    </a:lnTo>
                    <a:lnTo>
                      <a:pt x="538" y="4292"/>
                    </a:lnTo>
                    <a:cubicBezTo>
                      <a:pt x="1077" y="4292"/>
                      <a:pt x="1298" y="4260"/>
                      <a:pt x="1964" y="4134"/>
                    </a:cubicBezTo>
                    <a:cubicBezTo>
                      <a:pt x="5542" y="3564"/>
                      <a:pt x="6682" y="1727"/>
                      <a:pt x="10007" y="1505"/>
                    </a:cubicBezTo>
                    <a:cubicBezTo>
                      <a:pt x="10227" y="1484"/>
                      <a:pt x="10435" y="1476"/>
                      <a:pt x="10631" y="1476"/>
                    </a:cubicBezTo>
                    <a:cubicBezTo>
                      <a:pt x="11336" y="1476"/>
                      <a:pt x="11877" y="1589"/>
                      <a:pt x="12224" y="1663"/>
                    </a:cubicBezTo>
                    <a:lnTo>
                      <a:pt x="12224" y="143"/>
                    </a:lnTo>
                    <a:cubicBezTo>
                      <a:pt x="12129" y="112"/>
                      <a:pt x="12066" y="112"/>
                      <a:pt x="11971" y="80"/>
                    </a:cubicBezTo>
                    <a:cubicBezTo>
                      <a:pt x="11584" y="26"/>
                      <a:pt x="11206" y="1"/>
                      <a:pt x="10833" y="1"/>
                    </a:cubicBez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46" name="Google Shape;4746;p48"/>
              <p:cNvSpPr/>
              <p:nvPr/>
            </p:nvSpPr>
            <p:spPr>
              <a:xfrm>
                <a:off x="3025251" y="2404901"/>
                <a:ext cx="378731" cy="557068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941" extrusionOk="0">
                    <a:moveTo>
                      <a:pt x="12161" y="697"/>
                    </a:moveTo>
                    <a:cubicBezTo>
                      <a:pt x="10641" y="6493"/>
                      <a:pt x="11781" y="15740"/>
                      <a:pt x="0" y="16753"/>
                    </a:cubicBezTo>
                    <a:lnTo>
                      <a:pt x="0" y="17608"/>
                    </a:lnTo>
                    <a:cubicBezTo>
                      <a:pt x="0" y="17767"/>
                      <a:pt x="0" y="17862"/>
                      <a:pt x="95" y="17893"/>
                    </a:cubicBezTo>
                    <a:cubicBezTo>
                      <a:pt x="206" y="17925"/>
                      <a:pt x="3175" y="17941"/>
                      <a:pt x="6132" y="17941"/>
                    </a:cubicBezTo>
                    <a:cubicBezTo>
                      <a:pt x="9089" y="17941"/>
                      <a:pt x="12034" y="17925"/>
                      <a:pt x="12098" y="17893"/>
                    </a:cubicBezTo>
                    <a:cubicBezTo>
                      <a:pt x="12224" y="17862"/>
                      <a:pt x="12224" y="17735"/>
                      <a:pt x="12224" y="17577"/>
                    </a:cubicBezTo>
                    <a:lnTo>
                      <a:pt x="12224" y="12953"/>
                    </a:lnTo>
                    <a:lnTo>
                      <a:pt x="12224" y="9850"/>
                    </a:lnTo>
                    <a:lnTo>
                      <a:pt x="12224" y="8583"/>
                    </a:lnTo>
                    <a:lnTo>
                      <a:pt x="12224" y="5321"/>
                    </a:lnTo>
                    <a:lnTo>
                      <a:pt x="12224" y="4656"/>
                    </a:lnTo>
                    <a:cubicBezTo>
                      <a:pt x="12224" y="1"/>
                      <a:pt x="12224" y="1299"/>
                      <a:pt x="12193" y="761"/>
                    </a:cubicBezTo>
                    <a:cubicBezTo>
                      <a:pt x="12193" y="729"/>
                      <a:pt x="12161" y="729"/>
                      <a:pt x="12161" y="697"/>
                    </a:cubicBezTo>
                    <a:close/>
                  </a:path>
                </a:pathLst>
              </a:custGeom>
              <a:solidFill>
                <a:srgbClr val="000000">
                  <a:alpha val="670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47" name="Google Shape;4747;p48"/>
              <p:cNvSpPr/>
              <p:nvPr/>
            </p:nvSpPr>
            <p:spPr>
              <a:xfrm>
                <a:off x="2997771" y="2416700"/>
                <a:ext cx="433689" cy="19686"/>
              </a:xfrm>
              <a:custGeom>
                <a:avLst/>
                <a:gdLst/>
                <a:ahLst/>
                <a:cxnLst/>
                <a:rect l="l" t="t" r="r" b="b"/>
                <a:pathLst>
                  <a:path w="13999" h="634" extrusionOk="0">
                    <a:moveTo>
                      <a:pt x="13681" y="1"/>
                    </a:moveTo>
                    <a:cubicBezTo>
                      <a:pt x="8709" y="1"/>
                      <a:pt x="7094" y="1"/>
                      <a:pt x="5606" y="32"/>
                    </a:cubicBezTo>
                    <a:lnTo>
                      <a:pt x="285" y="32"/>
                    </a:lnTo>
                    <a:cubicBezTo>
                      <a:pt x="127" y="32"/>
                      <a:pt x="0" y="159"/>
                      <a:pt x="0" y="317"/>
                    </a:cubicBezTo>
                    <a:cubicBezTo>
                      <a:pt x="0" y="476"/>
                      <a:pt x="127" y="634"/>
                      <a:pt x="285" y="634"/>
                    </a:cubicBezTo>
                    <a:cubicBezTo>
                      <a:pt x="3231" y="634"/>
                      <a:pt x="4371" y="602"/>
                      <a:pt x="5606" y="602"/>
                    </a:cubicBezTo>
                    <a:lnTo>
                      <a:pt x="13681" y="602"/>
                    </a:lnTo>
                    <a:cubicBezTo>
                      <a:pt x="13840" y="602"/>
                      <a:pt x="13998" y="476"/>
                      <a:pt x="13998" y="317"/>
                    </a:cubicBezTo>
                    <a:cubicBezTo>
                      <a:pt x="13998" y="159"/>
                      <a:pt x="13840" y="1"/>
                      <a:pt x="13681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09" name="Google Shape;4709;p48"/>
              <p:cNvSpPr/>
              <p:nvPr/>
            </p:nvSpPr>
            <p:spPr>
              <a:xfrm>
                <a:off x="2706363" y="2239310"/>
                <a:ext cx="1016454" cy="1014000"/>
              </a:xfrm>
              <a:custGeom>
                <a:avLst/>
                <a:gdLst/>
                <a:ahLst/>
                <a:cxnLst/>
                <a:rect l="l" t="t" r="r" b="b"/>
                <a:pathLst>
                  <a:path w="32810" h="32657" extrusionOk="0">
                    <a:moveTo>
                      <a:pt x="16255" y="1"/>
                    </a:moveTo>
                    <a:cubicBezTo>
                      <a:pt x="8419" y="1"/>
                      <a:pt x="623" y="5268"/>
                      <a:pt x="1" y="16323"/>
                    </a:cubicBezTo>
                    <a:cubicBezTo>
                      <a:pt x="290" y="27016"/>
                      <a:pt x="8443" y="32657"/>
                      <a:pt x="16552" y="32657"/>
                    </a:cubicBezTo>
                    <a:cubicBezTo>
                      <a:pt x="24390" y="32657"/>
                      <a:pt x="32187" y="27389"/>
                      <a:pt x="32810" y="16323"/>
                    </a:cubicBezTo>
                    <a:cubicBezTo>
                      <a:pt x="32504" y="5633"/>
                      <a:pt x="24357" y="1"/>
                      <a:pt x="16255" y="1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4748" name="Google Shape;4748;p48"/>
          <p:cNvGrpSpPr/>
          <p:nvPr/>
        </p:nvGrpSpPr>
        <p:grpSpPr>
          <a:xfrm>
            <a:off x="9149096" y="3159339"/>
            <a:ext cx="2625617" cy="2195864"/>
            <a:chOff x="6489645" y="2369504"/>
            <a:chExt cx="1571770" cy="1314507"/>
          </a:xfrm>
        </p:grpSpPr>
        <p:sp>
          <p:nvSpPr>
            <p:cNvPr id="4749" name="Google Shape;4749;p48"/>
            <p:cNvSpPr/>
            <p:nvPr/>
          </p:nvSpPr>
          <p:spPr>
            <a:xfrm>
              <a:off x="6556378" y="2936358"/>
              <a:ext cx="1459592" cy="747653"/>
            </a:xfrm>
            <a:custGeom>
              <a:avLst/>
              <a:gdLst/>
              <a:ahLst/>
              <a:cxnLst/>
              <a:rect l="l" t="t" r="r" b="b"/>
              <a:pathLst>
                <a:path w="47114" h="24079" extrusionOk="0">
                  <a:moveTo>
                    <a:pt x="44608" y="0"/>
                  </a:moveTo>
                  <a:cubicBezTo>
                    <a:pt x="43735" y="0"/>
                    <a:pt x="43315" y="1052"/>
                    <a:pt x="43418" y="2646"/>
                  </a:cubicBezTo>
                  <a:cubicBezTo>
                    <a:pt x="42026" y="15539"/>
                    <a:pt x="32590" y="21738"/>
                    <a:pt x="23094" y="21738"/>
                  </a:cubicBezTo>
                  <a:cubicBezTo>
                    <a:pt x="13581" y="21738"/>
                    <a:pt x="4008" y="15515"/>
                    <a:pt x="2407" y="3564"/>
                  </a:cubicBezTo>
                  <a:cubicBezTo>
                    <a:pt x="2130" y="3692"/>
                    <a:pt x="1694" y="3921"/>
                    <a:pt x="1062" y="3921"/>
                  </a:cubicBezTo>
                  <a:cubicBezTo>
                    <a:pt x="755" y="3921"/>
                    <a:pt x="403" y="3867"/>
                    <a:pt x="0" y="3723"/>
                  </a:cubicBezTo>
                  <a:lnTo>
                    <a:pt x="0" y="3723"/>
                  </a:lnTo>
                  <a:cubicBezTo>
                    <a:pt x="2269" y="17936"/>
                    <a:pt x="12364" y="24079"/>
                    <a:pt x="22467" y="24079"/>
                  </a:cubicBezTo>
                  <a:cubicBezTo>
                    <a:pt x="34784" y="24079"/>
                    <a:pt x="47114" y="14947"/>
                    <a:pt x="45287" y="176"/>
                  </a:cubicBezTo>
                  <a:cubicBezTo>
                    <a:pt x="45037" y="57"/>
                    <a:pt x="44810" y="0"/>
                    <a:pt x="44608" y="0"/>
                  </a:cubicBezTo>
                  <a:close/>
                </a:path>
              </a:pathLst>
            </a:custGeom>
            <a:solidFill>
              <a:srgbClr val="EACFB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4751" name="Google Shape;4751;p48"/>
            <p:cNvSpPr/>
            <p:nvPr/>
          </p:nvSpPr>
          <p:spPr>
            <a:xfrm>
              <a:off x="6489645" y="2369504"/>
              <a:ext cx="1571770" cy="1153476"/>
            </a:xfrm>
            <a:custGeom>
              <a:avLst/>
              <a:gdLst/>
              <a:ahLst/>
              <a:cxnLst/>
              <a:rect l="l" t="t" r="r" b="b"/>
              <a:pathLst>
                <a:path w="50735" h="37149" extrusionOk="0">
                  <a:moveTo>
                    <a:pt x="25367" y="2154"/>
                  </a:moveTo>
                  <a:cubicBezTo>
                    <a:pt x="47852" y="3421"/>
                    <a:pt x="46396" y="34393"/>
                    <a:pt x="25367" y="34995"/>
                  </a:cubicBezTo>
                  <a:cubicBezTo>
                    <a:pt x="2882" y="33728"/>
                    <a:pt x="4339" y="2756"/>
                    <a:pt x="25367" y="2154"/>
                  </a:cubicBezTo>
                  <a:close/>
                  <a:moveTo>
                    <a:pt x="25367" y="0"/>
                  </a:moveTo>
                  <a:cubicBezTo>
                    <a:pt x="1" y="1394"/>
                    <a:pt x="1457" y="36420"/>
                    <a:pt x="25367" y="37148"/>
                  </a:cubicBezTo>
                  <a:cubicBezTo>
                    <a:pt x="50734" y="35755"/>
                    <a:pt x="49278" y="729"/>
                    <a:pt x="25367" y="0"/>
                  </a:cubicBezTo>
                  <a:close/>
                </a:path>
              </a:pathLst>
            </a:custGeom>
            <a:solidFill>
              <a:srgbClr val="FCE5C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4752" name="Google Shape;4752;p48"/>
            <p:cNvSpPr/>
            <p:nvPr/>
          </p:nvSpPr>
          <p:spPr>
            <a:xfrm>
              <a:off x="6861510" y="2785454"/>
              <a:ext cx="375787" cy="497576"/>
            </a:xfrm>
            <a:custGeom>
              <a:avLst/>
              <a:gdLst/>
              <a:ahLst/>
              <a:cxnLst/>
              <a:rect l="l" t="t" r="r" b="b"/>
              <a:pathLst>
                <a:path w="12130" h="16025" extrusionOk="0">
                  <a:moveTo>
                    <a:pt x="2629" y="0"/>
                  </a:moveTo>
                  <a:lnTo>
                    <a:pt x="0" y="760"/>
                  </a:lnTo>
                  <a:cubicBezTo>
                    <a:pt x="633" y="1837"/>
                    <a:pt x="2090" y="3357"/>
                    <a:pt x="3262" y="3801"/>
                  </a:cubicBezTo>
                  <a:cubicBezTo>
                    <a:pt x="5316" y="4605"/>
                    <a:pt x="6615" y="4849"/>
                    <a:pt x="7842" y="4849"/>
                  </a:cubicBezTo>
                  <a:cubicBezTo>
                    <a:pt x="7920" y="4849"/>
                    <a:pt x="7998" y="4848"/>
                    <a:pt x="8076" y="4846"/>
                  </a:cubicBezTo>
                  <a:lnTo>
                    <a:pt x="8076" y="4846"/>
                  </a:lnTo>
                  <a:cubicBezTo>
                    <a:pt x="7791" y="9279"/>
                    <a:pt x="8361" y="12415"/>
                    <a:pt x="8772" y="14283"/>
                  </a:cubicBezTo>
                  <a:cubicBezTo>
                    <a:pt x="8962" y="15106"/>
                    <a:pt x="9121" y="15676"/>
                    <a:pt x="9152" y="16025"/>
                  </a:cubicBezTo>
                  <a:lnTo>
                    <a:pt x="12129" y="15011"/>
                  </a:lnTo>
                  <a:cubicBezTo>
                    <a:pt x="12129" y="15011"/>
                    <a:pt x="11338" y="6461"/>
                    <a:pt x="10609" y="4402"/>
                  </a:cubicBezTo>
                  <a:cubicBezTo>
                    <a:pt x="10483" y="4022"/>
                    <a:pt x="10103" y="3611"/>
                    <a:pt x="9628" y="3231"/>
                  </a:cubicBezTo>
                  <a:cubicBezTo>
                    <a:pt x="7601" y="1679"/>
                    <a:pt x="3262" y="317"/>
                    <a:pt x="2629" y="0"/>
                  </a:cubicBezTo>
                  <a:close/>
                </a:path>
              </a:pathLst>
            </a:custGeom>
            <a:solidFill>
              <a:srgbClr val="FCE5C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4753" name="Google Shape;4753;p48"/>
            <p:cNvSpPr/>
            <p:nvPr/>
          </p:nvSpPr>
          <p:spPr>
            <a:xfrm>
              <a:off x="7129342" y="2885746"/>
              <a:ext cx="107965" cy="397285"/>
            </a:xfrm>
            <a:custGeom>
              <a:avLst/>
              <a:gdLst/>
              <a:ahLst/>
              <a:cxnLst/>
              <a:rect l="l" t="t" r="r" b="b"/>
              <a:pathLst>
                <a:path w="3485" h="12795" extrusionOk="0">
                  <a:moveTo>
                    <a:pt x="983" y="1"/>
                  </a:moveTo>
                  <a:cubicBezTo>
                    <a:pt x="539" y="697"/>
                    <a:pt x="1" y="1996"/>
                    <a:pt x="317" y="3801"/>
                  </a:cubicBezTo>
                  <a:cubicBezTo>
                    <a:pt x="666" y="5701"/>
                    <a:pt x="1173" y="9058"/>
                    <a:pt x="127" y="11053"/>
                  </a:cubicBezTo>
                  <a:cubicBezTo>
                    <a:pt x="317" y="11876"/>
                    <a:pt x="476" y="12446"/>
                    <a:pt x="507" y="12795"/>
                  </a:cubicBezTo>
                  <a:lnTo>
                    <a:pt x="3484" y="11781"/>
                  </a:lnTo>
                  <a:cubicBezTo>
                    <a:pt x="3484" y="11781"/>
                    <a:pt x="2693" y="3231"/>
                    <a:pt x="1964" y="1172"/>
                  </a:cubicBezTo>
                  <a:cubicBezTo>
                    <a:pt x="1838" y="792"/>
                    <a:pt x="1458" y="381"/>
                    <a:pt x="983" y="1"/>
                  </a:cubicBezTo>
                  <a:close/>
                </a:path>
              </a:pathLst>
            </a:custGeom>
            <a:solidFill>
              <a:srgbClr val="EACFB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4755" name="Google Shape;4755;p48"/>
            <p:cNvSpPr/>
            <p:nvPr/>
          </p:nvSpPr>
          <p:spPr>
            <a:xfrm>
              <a:off x="7164660" y="2837556"/>
              <a:ext cx="401315" cy="128858"/>
            </a:xfrm>
            <a:custGeom>
              <a:avLst/>
              <a:gdLst/>
              <a:ahLst/>
              <a:cxnLst/>
              <a:rect l="l" t="t" r="r" b="b"/>
              <a:pathLst>
                <a:path w="12954" h="4150" extrusionOk="0">
                  <a:moveTo>
                    <a:pt x="12953" y="1"/>
                  </a:moveTo>
                  <a:cubicBezTo>
                    <a:pt x="11845" y="318"/>
                    <a:pt x="10768" y="634"/>
                    <a:pt x="9692" y="983"/>
                  </a:cubicBezTo>
                  <a:lnTo>
                    <a:pt x="6430" y="1996"/>
                  </a:lnTo>
                  <a:lnTo>
                    <a:pt x="3199" y="3041"/>
                  </a:lnTo>
                  <a:cubicBezTo>
                    <a:pt x="2123" y="3389"/>
                    <a:pt x="1046" y="3769"/>
                    <a:pt x="1" y="4149"/>
                  </a:cubicBezTo>
                  <a:cubicBezTo>
                    <a:pt x="1078" y="3833"/>
                    <a:pt x="2154" y="3516"/>
                    <a:pt x="3263" y="3199"/>
                  </a:cubicBezTo>
                  <a:lnTo>
                    <a:pt x="6493" y="2186"/>
                  </a:lnTo>
                  <a:lnTo>
                    <a:pt x="9723" y="1109"/>
                  </a:lnTo>
                  <a:cubicBezTo>
                    <a:pt x="10800" y="761"/>
                    <a:pt x="11877" y="381"/>
                    <a:pt x="12953" y="1"/>
                  </a:cubicBezTo>
                  <a:close/>
                </a:path>
              </a:pathLst>
            </a:custGeom>
            <a:solidFill>
              <a:srgbClr val="6494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4756" name="Google Shape;4756;p48"/>
            <p:cNvSpPr/>
            <p:nvPr/>
          </p:nvSpPr>
          <p:spPr>
            <a:xfrm>
              <a:off x="7103844" y="2743163"/>
              <a:ext cx="402275" cy="128858"/>
            </a:xfrm>
            <a:custGeom>
              <a:avLst/>
              <a:gdLst/>
              <a:ahLst/>
              <a:cxnLst/>
              <a:rect l="l" t="t" r="r" b="b"/>
              <a:pathLst>
                <a:path w="12985" h="4150" extrusionOk="0">
                  <a:moveTo>
                    <a:pt x="12985" y="1"/>
                  </a:moveTo>
                  <a:lnTo>
                    <a:pt x="12985" y="1"/>
                  </a:lnTo>
                  <a:cubicBezTo>
                    <a:pt x="11876" y="317"/>
                    <a:pt x="10800" y="634"/>
                    <a:pt x="9723" y="982"/>
                  </a:cubicBezTo>
                  <a:lnTo>
                    <a:pt x="6461" y="1996"/>
                  </a:lnTo>
                  <a:lnTo>
                    <a:pt x="3231" y="3041"/>
                  </a:lnTo>
                  <a:cubicBezTo>
                    <a:pt x="2154" y="3389"/>
                    <a:pt x="1077" y="3769"/>
                    <a:pt x="0" y="4149"/>
                  </a:cubicBezTo>
                  <a:cubicBezTo>
                    <a:pt x="1109" y="3833"/>
                    <a:pt x="2186" y="3516"/>
                    <a:pt x="3262" y="3199"/>
                  </a:cubicBezTo>
                  <a:lnTo>
                    <a:pt x="6524" y="2186"/>
                  </a:lnTo>
                  <a:lnTo>
                    <a:pt x="9754" y="1109"/>
                  </a:lnTo>
                  <a:cubicBezTo>
                    <a:pt x="10831" y="761"/>
                    <a:pt x="11908" y="381"/>
                    <a:pt x="12985" y="1"/>
                  </a:cubicBezTo>
                  <a:close/>
                </a:path>
              </a:pathLst>
            </a:custGeom>
            <a:solidFill>
              <a:srgbClr val="6494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4757" name="Google Shape;4757;p48"/>
            <p:cNvSpPr/>
            <p:nvPr/>
          </p:nvSpPr>
          <p:spPr>
            <a:xfrm>
              <a:off x="7220581" y="2870997"/>
              <a:ext cx="469998" cy="420883"/>
            </a:xfrm>
            <a:custGeom>
              <a:avLst/>
              <a:gdLst/>
              <a:ahLst/>
              <a:cxnLst/>
              <a:rect l="l" t="t" r="r" b="b"/>
              <a:pathLst>
                <a:path w="15171" h="13555" extrusionOk="0">
                  <a:moveTo>
                    <a:pt x="12035" y="1"/>
                  </a:moveTo>
                  <a:cubicBezTo>
                    <a:pt x="11592" y="5194"/>
                    <a:pt x="3295" y="11148"/>
                    <a:pt x="1" y="13302"/>
                  </a:cubicBezTo>
                  <a:cubicBezTo>
                    <a:pt x="33" y="13397"/>
                    <a:pt x="64" y="13492"/>
                    <a:pt x="64" y="13555"/>
                  </a:cubicBezTo>
                  <a:cubicBezTo>
                    <a:pt x="64" y="13555"/>
                    <a:pt x="15170" y="8393"/>
                    <a:pt x="15139" y="8393"/>
                  </a:cubicBezTo>
                  <a:cubicBezTo>
                    <a:pt x="14822" y="7443"/>
                    <a:pt x="12954" y="2439"/>
                    <a:pt x="12035" y="1"/>
                  </a:cubicBezTo>
                  <a:close/>
                </a:path>
              </a:pathLst>
            </a:custGeom>
            <a:solidFill>
              <a:srgbClr val="6494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4758" name="Google Shape;4758;p48"/>
            <p:cNvSpPr/>
            <p:nvPr/>
          </p:nvSpPr>
          <p:spPr>
            <a:xfrm>
              <a:off x="7105796" y="2935892"/>
              <a:ext cx="27510" cy="302893"/>
            </a:xfrm>
            <a:custGeom>
              <a:avLst/>
              <a:gdLst/>
              <a:ahLst/>
              <a:cxnLst/>
              <a:rect l="l" t="t" r="r" b="b"/>
              <a:pathLst>
                <a:path w="888" h="9755" extrusionOk="0">
                  <a:moveTo>
                    <a:pt x="191" y="1"/>
                  </a:moveTo>
                  <a:cubicBezTo>
                    <a:pt x="96" y="824"/>
                    <a:pt x="32" y="1616"/>
                    <a:pt x="32" y="2439"/>
                  </a:cubicBezTo>
                  <a:cubicBezTo>
                    <a:pt x="1" y="3263"/>
                    <a:pt x="32" y="4086"/>
                    <a:pt x="64" y="4909"/>
                  </a:cubicBezTo>
                  <a:cubicBezTo>
                    <a:pt x="127" y="5733"/>
                    <a:pt x="222" y="6525"/>
                    <a:pt x="349" y="7348"/>
                  </a:cubicBezTo>
                  <a:cubicBezTo>
                    <a:pt x="476" y="8171"/>
                    <a:pt x="666" y="8963"/>
                    <a:pt x="887" y="9755"/>
                  </a:cubicBezTo>
                  <a:cubicBezTo>
                    <a:pt x="729" y="8931"/>
                    <a:pt x="602" y="8140"/>
                    <a:pt x="507" y="7316"/>
                  </a:cubicBezTo>
                  <a:cubicBezTo>
                    <a:pt x="412" y="6525"/>
                    <a:pt x="317" y="5701"/>
                    <a:pt x="286" y="4878"/>
                  </a:cubicBezTo>
                  <a:cubicBezTo>
                    <a:pt x="222" y="4086"/>
                    <a:pt x="191" y="3263"/>
                    <a:pt x="191" y="2439"/>
                  </a:cubicBezTo>
                  <a:cubicBezTo>
                    <a:pt x="159" y="1616"/>
                    <a:pt x="159" y="824"/>
                    <a:pt x="191" y="1"/>
                  </a:cubicBezTo>
                  <a:close/>
                </a:path>
              </a:pathLst>
            </a:custGeom>
            <a:solidFill>
              <a:srgbClr val="EACFB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4759" name="Google Shape;4759;p48"/>
            <p:cNvSpPr/>
            <p:nvPr/>
          </p:nvSpPr>
          <p:spPr>
            <a:xfrm>
              <a:off x="7129342" y="2989982"/>
              <a:ext cx="51055" cy="251753"/>
            </a:xfrm>
            <a:custGeom>
              <a:avLst/>
              <a:gdLst/>
              <a:ahLst/>
              <a:cxnLst/>
              <a:rect l="l" t="t" r="r" b="b"/>
              <a:pathLst>
                <a:path w="1648" h="8108" extrusionOk="0">
                  <a:moveTo>
                    <a:pt x="1" y="1"/>
                  </a:moveTo>
                  <a:cubicBezTo>
                    <a:pt x="127" y="1394"/>
                    <a:pt x="317" y="2756"/>
                    <a:pt x="539" y="4117"/>
                  </a:cubicBezTo>
                  <a:cubicBezTo>
                    <a:pt x="666" y="4783"/>
                    <a:pt x="792" y="5479"/>
                    <a:pt x="983" y="6144"/>
                  </a:cubicBezTo>
                  <a:cubicBezTo>
                    <a:pt x="1141" y="6809"/>
                    <a:pt x="1299" y="7506"/>
                    <a:pt x="1648" y="8108"/>
                  </a:cubicBezTo>
                  <a:cubicBezTo>
                    <a:pt x="1521" y="7791"/>
                    <a:pt x="1426" y="7474"/>
                    <a:pt x="1331" y="7126"/>
                  </a:cubicBezTo>
                  <a:cubicBezTo>
                    <a:pt x="1268" y="6809"/>
                    <a:pt x="1173" y="6461"/>
                    <a:pt x="1109" y="6113"/>
                  </a:cubicBezTo>
                  <a:cubicBezTo>
                    <a:pt x="983" y="5448"/>
                    <a:pt x="856" y="4783"/>
                    <a:pt x="729" y="4086"/>
                  </a:cubicBezTo>
                  <a:cubicBezTo>
                    <a:pt x="476" y="2724"/>
                    <a:pt x="286" y="1362"/>
                    <a:pt x="1" y="1"/>
                  </a:cubicBezTo>
                  <a:close/>
                </a:path>
              </a:pathLst>
            </a:custGeom>
            <a:solidFill>
              <a:srgbClr val="EACFB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4760" name="Google Shape;4760;p48"/>
            <p:cNvSpPr/>
            <p:nvPr/>
          </p:nvSpPr>
          <p:spPr>
            <a:xfrm>
              <a:off x="6902715" y="2821844"/>
              <a:ext cx="189381" cy="87530"/>
            </a:xfrm>
            <a:custGeom>
              <a:avLst/>
              <a:gdLst/>
              <a:ahLst/>
              <a:cxnLst/>
              <a:rect l="l" t="t" r="r" b="b"/>
              <a:pathLst>
                <a:path w="6113" h="2819" extrusionOk="0">
                  <a:moveTo>
                    <a:pt x="0" y="0"/>
                  </a:moveTo>
                  <a:cubicBezTo>
                    <a:pt x="285" y="507"/>
                    <a:pt x="697" y="950"/>
                    <a:pt x="1172" y="1299"/>
                  </a:cubicBezTo>
                  <a:cubicBezTo>
                    <a:pt x="1615" y="1679"/>
                    <a:pt x="2154" y="1964"/>
                    <a:pt x="2692" y="2217"/>
                  </a:cubicBezTo>
                  <a:cubicBezTo>
                    <a:pt x="3230" y="2439"/>
                    <a:pt x="3800" y="2629"/>
                    <a:pt x="4371" y="2724"/>
                  </a:cubicBezTo>
                  <a:cubicBezTo>
                    <a:pt x="4656" y="2787"/>
                    <a:pt x="4972" y="2787"/>
                    <a:pt x="5257" y="2819"/>
                  </a:cubicBezTo>
                  <a:lnTo>
                    <a:pt x="6112" y="2819"/>
                  </a:lnTo>
                  <a:cubicBezTo>
                    <a:pt x="5542" y="2755"/>
                    <a:pt x="4972" y="2692"/>
                    <a:pt x="4402" y="2565"/>
                  </a:cubicBezTo>
                  <a:cubicBezTo>
                    <a:pt x="3832" y="2439"/>
                    <a:pt x="3294" y="2249"/>
                    <a:pt x="2755" y="2027"/>
                  </a:cubicBezTo>
                  <a:cubicBezTo>
                    <a:pt x="2217" y="1805"/>
                    <a:pt x="1742" y="1520"/>
                    <a:pt x="1267" y="1204"/>
                  </a:cubicBezTo>
                  <a:cubicBezTo>
                    <a:pt x="792" y="855"/>
                    <a:pt x="349" y="475"/>
                    <a:pt x="0" y="0"/>
                  </a:cubicBezTo>
                  <a:close/>
                </a:path>
              </a:pathLst>
            </a:custGeom>
            <a:solidFill>
              <a:srgbClr val="EACFB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4750" name="Google Shape;4750;p48"/>
            <p:cNvSpPr/>
            <p:nvPr/>
          </p:nvSpPr>
          <p:spPr>
            <a:xfrm>
              <a:off x="6767297" y="2438932"/>
              <a:ext cx="1016485" cy="1014000"/>
            </a:xfrm>
            <a:custGeom>
              <a:avLst/>
              <a:gdLst/>
              <a:ahLst/>
              <a:cxnLst/>
              <a:rect l="l" t="t" r="r" b="b"/>
              <a:pathLst>
                <a:path w="32811" h="32657" extrusionOk="0">
                  <a:moveTo>
                    <a:pt x="16255" y="0"/>
                  </a:moveTo>
                  <a:cubicBezTo>
                    <a:pt x="8419" y="0"/>
                    <a:pt x="624" y="5268"/>
                    <a:pt x="1" y="16322"/>
                  </a:cubicBezTo>
                  <a:cubicBezTo>
                    <a:pt x="307" y="27016"/>
                    <a:pt x="8459" y="32656"/>
                    <a:pt x="16564" y="32656"/>
                  </a:cubicBezTo>
                  <a:cubicBezTo>
                    <a:pt x="24398" y="32656"/>
                    <a:pt x="32187" y="27388"/>
                    <a:pt x="32810" y="16322"/>
                  </a:cubicBezTo>
                  <a:cubicBezTo>
                    <a:pt x="32504" y="5632"/>
                    <a:pt x="24358" y="0"/>
                    <a:pt x="162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0E89C76-C3B2-6A53-42EB-7EAE3C842475}"/>
              </a:ext>
            </a:extLst>
          </p:cNvPr>
          <p:cNvGrpSpPr/>
          <p:nvPr/>
        </p:nvGrpSpPr>
        <p:grpSpPr>
          <a:xfrm>
            <a:off x="6913499" y="2705300"/>
            <a:ext cx="2623963" cy="3275497"/>
            <a:chOff x="6913499" y="2705300"/>
            <a:chExt cx="2623963" cy="3275497"/>
          </a:xfrm>
        </p:grpSpPr>
        <p:sp>
          <p:nvSpPr>
            <p:cNvPr id="4660" name="Google Shape;4660;p48"/>
            <p:cNvSpPr txBox="1"/>
            <p:nvPr/>
          </p:nvSpPr>
          <p:spPr>
            <a:xfrm>
              <a:off x="6947421" y="5545302"/>
              <a:ext cx="2587412" cy="4354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تكون الأنزيمات </a:t>
              </a:r>
            </a:p>
            <a:p>
              <a:pPr algn="ctr"/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 (تدخل في التفاعلات الكيميائية ) </a:t>
              </a:r>
              <a:endParaRPr lang="ar-OM" sz="2800" b="1" dirty="0">
                <a:latin typeface="FF Hekaya Light" panose="00000A00000000000000" pitchFamily="50" charset="-78"/>
                <a:cs typeface="FF Hekaya Light" panose="00000A00000000000000" pitchFamily="50" charset="-78"/>
              </a:endParaRPr>
            </a:p>
            <a:p>
              <a:endParaRPr lang="ar-OM" sz="2800" b="1" dirty="0">
                <a:latin typeface="FF Hekaya Light" panose="00000A00000000000000" pitchFamily="50" charset="-78"/>
                <a:cs typeface="FF Hekaya Light" panose="00000A00000000000000" pitchFamily="50" charset="-78"/>
              </a:endParaRPr>
            </a:p>
          </p:txBody>
        </p:sp>
        <p:grpSp>
          <p:nvGrpSpPr>
            <p:cNvPr id="4761" name="Google Shape;4761;p48"/>
            <p:cNvGrpSpPr/>
            <p:nvPr/>
          </p:nvGrpSpPr>
          <p:grpSpPr>
            <a:xfrm>
              <a:off x="6913499" y="2705300"/>
              <a:ext cx="2623963" cy="2181957"/>
              <a:chOff x="5132737" y="2028975"/>
              <a:chExt cx="1570779" cy="1306182"/>
            </a:xfrm>
          </p:grpSpPr>
          <p:sp>
            <p:nvSpPr>
              <p:cNvPr id="4762" name="Google Shape;4762;p48"/>
              <p:cNvSpPr/>
              <p:nvPr/>
            </p:nvSpPr>
            <p:spPr>
              <a:xfrm>
                <a:off x="5204365" y="2028975"/>
                <a:ext cx="1425916" cy="746287"/>
              </a:xfrm>
              <a:custGeom>
                <a:avLst/>
                <a:gdLst/>
                <a:ahLst/>
                <a:cxnLst/>
                <a:rect l="l" t="t" r="r" b="b"/>
                <a:pathLst>
                  <a:path w="46027" h="24035" extrusionOk="0">
                    <a:moveTo>
                      <a:pt x="23074" y="0"/>
                    </a:moveTo>
                    <a:cubicBezTo>
                      <a:pt x="12412" y="0"/>
                      <a:pt x="1659" y="6739"/>
                      <a:pt x="0" y="20341"/>
                    </a:cubicBezTo>
                    <a:cubicBezTo>
                      <a:pt x="291" y="20256"/>
                      <a:pt x="599" y="20134"/>
                      <a:pt x="1021" y="20134"/>
                    </a:cubicBezTo>
                    <a:cubicBezTo>
                      <a:pt x="1381" y="20134"/>
                      <a:pt x="1824" y="20223"/>
                      <a:pt x="2407" y="20500"/>
                    </a:cubicBezTo>
                    <a:cubicBezTo>
                      <a:pt x="4347" y="8238"/>
                      <a:pt x="13540" y="2333"/>
                      <a:pt x="22757" y="2333"/>
                    </a:cubicBezTo>
                    <a:cubicBezTo>
                      <a:pt x="31893" y="2333"/>
                      <a:pt x="41053" y="8135"/>
                      <a:pt x="43197" y="19296"/>
                    </a:cubicBezTo>
                    <a:cubicBezTo>
                      <a:pt x="43585" y="20669"/>
                      <a:pt x="43084" y="24035"/>
                      <a:pt x="44484" y="24035"/>
                    </a:cubicBezTo>
                    <a:cubicBezTo>
                      <a:pt x="44795" y="24035"/>
                      <a:pt x="45200" y="23868"/>
                      <a:pt x="45730" y="23477"/>
                    </a:cubicBezTo>
                    <a:cubicBezTo>
                      <a:pt x="46026" y="7879"/>
                      <a:pt x="34603" y="0"/>
                      <a:pt x="23074" y="0"/>
                    </a:cubicBezTo>
                    <a:close/>
                  </a:path>
                </a:pathLst>
              </a:custGeom>
              <a:solidFill>
                <a:srgbClr val="E6B8A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64" name="Google Shape;4764;p48"/>
              <p:cNvSpPr/>
              <p:nvPr/>
            </p:nvSpPr>
            <p:spPr>
              <a:xfrm>
                <a:off x="5132737" y="2180718"/>
                <a:ext cx="1570779" cy="1154439"/>
              </a:xfrm>
              <a:custGeom>
                <a:avLst/>
                <a:gdLst/>
                <a:ahLst/>
                <a:cxnLst/>
                <a:rect l="l" t="t" r="r" b="b"/>
                <a:pathLst>
                  <a:path w="50703" h="37180" extrusionOk="0">
                    <a:moveTo>
                      <a:pt x="25335" y="2185"/>
                    </a:moveTo>
                    <a:cubicBezTo>
                      <a:pt x="47852" y="3452"/>
                      <a:pt x="46364" y="34424"/>
                      <a:pt x="25335" y="34994"/>
                    </a:cubicBezTo>
                    <a:cubicBezTo>
                      <a:pt x="2850" y="33727"/>
                      <a:pt x="4307" y="2787"/>
                      <a:pt x="25335" y="2185"/>
                    </a:cubicBezTo>
                    <a:close/>
                    <a:moveTo>
                      <a:pt x="25335" y="0"/>
                    </a:moveTo>
                    <a:cubicBezTo>
                      <a:pt x="0" y="1393"/>
                      <a:pt x="1425" y="36451"/>
                      <a:pt x="25335" y="37179"/>
                    </a:cubicBezTo>
                    <a:cubicBezTo>
                      <a:pt x="50702" y="35786"/>
                      <a:pt x="49246" y="760"/>
                      <a:pt x="25335" y="0"/>
                    </a:cubicBezTo>
                    <a:close/>
                  </a:path>
                </a:pathLst>
              </a:custGeom>
              <a:solidFill>
                <a:srgbClr val="FCE5C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65" name="Google Shape;4765;p48"/>
              <p:cNvSpPr/>
              <p:nvPr/>
            </p:nvSpPr>
            <p:spPr>
              <a:xfrm>
                <a:off x="5908812" y="2470790"/>
                <a:ext cx="18681" cy="651957"/>
              </a:xfrm>
              <a:custGeom>
                <a:avLst/>
                <a:gdLst/>
                <a:ahLst/>
                <a:cxnLst/>
                <a:rect l="l" t="t" r="r" b="b"/>
                <a:pathLst>
                  <a:path w="603" h="20997" extrusionOk="0">
                    <a:moveTo>
                      <a:pt x="285" y="0"/>
                    </a:moveTo>
                    <a:cubicBezTo>
                      <a:pt x="127" y="0"/>
                      <a:pt x="0" y="127"/>
                      <a:pt x="0" y="285"/>
                    </a:cubicBezTo>
                    <a:lnTo>
                      <a:pt x="0" y="20680"/>
                    </a:lnTo>
                    <a:cubicBezTo>
                      <a:pt x="0" y="20838"/>
                      <a:pt x="127" y="20997"/>
                      <a:pt x="285" y="20997"/>
                    </a:cubicBezTo>
                    <a:cubicBezTo>
                      <a:pt x="444" y="20997"/>
                      <a:pt x="602" y="20838"/>
                      <a:pt x="602" y="20680"/>
                    </a:cubicBezTo>
                    <a:lnTo>
                      <a:pt x="602" y="285"/>
                    </a:lnTo>
                    <a:cubicBezTo>
                      <a:pt x="602" y="127"/>
                      <a:pt x="444" y="0"/>
                      <a:pt x="285" y="0"/>
                    </a:cubicBezTo>
                    <a:close/>
                  </a:path>
                </a:pathLst>
              </a:custGeom>
              <a:solidFill>
                <a:srgbClr val="E6B8A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66" name="Google Shape;4766;p48"/>
              <p:cNvSpPr/>
              <p:nvPr/>
            </p:nvSpPr>
            <p:spPr>
              <a:xfrm>
                <a:off x="5760661" y="2353761"/>
                <a:ext cx="313982" cy="308792"/>
              </a:xfrm>
              <a:custGeom>
                <a:avLst/>
                <a:gdLst/>
                <a:ahLst/>
                <a:cxnLst/>
                <a:rect l="l" t="t" r="r" b="b"/>
                <a:pathLst>
                  <a:path w="10135" h="9945" extrusionOk="0">
                    <a:moveTo>
                      <a:pt x="2724" y="1"/>
                    </a:moveTo>
                    <a:cubicBezTo>
                      <a:pt x="2059" y="1"/>
                      <a:pt x="1457" y="476"/>
                      <a:pt x="1362" y="1172"/>
                    </a:cubicBezTo>
                    <a:lnTo>
                      <a:pt x="317" y="7380"/>
                    </a:lnTo>
                    <a:lnTo>
                      <a:pt x="222" y="7855"/>
                    </a:lnTo>
                    <a:lnTo>
                      <a:pt x="127" y="8330"/>
                    </a:lnTo>
                    <a:cubicBezTo>
                      <a:pt x="0" y="9185"/>
                      <a:pt x="665" y="9945"/>
                      <a:pt x="1521" y="9945"/>
                    </a:cubicBezTo>
                    <a:lnTo>
                      <a:pt x="8614" y="9945"/>
                    </a:lnTo>
                    <a:cubicBezTo>
                      <a:pt x="9501" y="9945"/>
                      <a:pt x="10135" y="9185"/>
                      <a:pt x="10008" y="8330"/>
                    </a:cubicBezTo>
                    <a:lnTo>
                      <a:pt x="9913" y="7855"/>
                    </a:lnTo>
                    <a:lnTo>
                      <a:pt x="9849" y="7380"/>
                    </a:lnTo>
                    <a:lnTo>
                      <a:pt x="8804" y="1172"/>
                    </a:lnTo>
                    <a:cubicBezTo>
                      <a:pt x="8678" y="476"/>
                      <a:pt x="8108" y="1"/>
                      <a:pt x="7411" y="1"/>
                    </a:cubicBezTo>
                    <a:close/>
                  </a:path>
                </a:pathLst>
              </a:custGeom>
              <a:solidFill>
                <a:srgbClr val="FCE5C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67" name="Google Shape;4767;p48"/>
              <p:cNvSpPr/>
              <p:nvPr/>
            </p:nvSpPr>
            <p:spPr>
              <a:xfrm>
                <a:off x="5884275" y="2395400"/>
                <a:ext cx="65771" cy="180059"/>
              </a:xfrm>
              <a:custGeom>
                <a:avLst/>
                <a:gdLst/>
                <a:ahLst/>
                <a:cxnLst/>
                <a:rect l="l" t="t" r="r" b="b"/>
                <a:pathLst>
                  <a:path w="2123" h="5799" extrusionOk="0">
                    <a:moveTo>
                      <a:pt x="1108" y="0"/>
                    </a:moveTo>
                    <a:cubicBezTo>
                      <a:pt x="1066" y="0"/>
                      <a:pt x="1024" y="16"/>
                      <a:pt x="982" y="53"/>
                    </a:cubicBezTo>
                    <a:cubicBezTo>
                      <a:pt x="887" y="117"/>
                      <a:pt x="792" y="212"/>
                      <a:pt x="729" y="307"/>
                    </a:cubicBezTo>
                    <a:cubicBezTo>
                      <a:pt x="127" y="1130"/>
                      <a:pt x="1" y="2745"/>
                      <a:pt x="127" y="3790"/>
                    </a:cubicBezTo>
                    <a:cubicBezTo>
                      <a:pt x="300" y="5342"/>
                      <a:pt x="864" y="5799"/>
                      <a:pt x="1085" y="5799"/>
                    </a:cubicBezTo>
                    <a:cubicBezTo>
                      <a:pt x="1107" y="5799"/>
                      <a:pt x="1126" y="5794"/>
                      <a:pt x="1141" y="5785"/>
                    </a:cubicBezTo>
                    <a:cubicBezTo>
                      <a:pt x="1267" y="5722"/>
                      <a:pt x="1362" y="5659"/>
                      <a:pt x="1457" y="5564"/>
                    </a:cubicBezTo>
                    <a:cubicBezTo>
                      <a:pt x="1933" y="4962"/>
                      <a:pt x="2028" y="4075"/>
                      <a:pt x="2091" y="3347"/>
                    </a:cubicBezTo>
                    <a:cubicBezTo>
                      <a:pt x="2123" y="2460"/>
                      <a:pt x="2028" y="1510"/>
                      <a:pt x="1679" y="687"/>
                    </a:cubicBezTo>
                    <a:cubicBezTo>
                      <a:pt x="1598" y="551"/>
                      <a:pt x="1355" y="0"/>
                      <a:pt x="1108" y="0"/>
                    </a:cubicBezTo>
                    <a:close/>
                  </a:path>
                </a:pathLst>
              </a:custGeom>
              <a:solidFill>
                <a:srgbClr val="76A5A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68" name="Google Shape;4768;p48"/>
              <p:cNvSpPr/>
              <p:nvPr/>
            </p:nvSpPr>
            <p:spPr>
              <a:xfrm>
                <a:off x="5805800" y="2389655"/>
                <a:ext cx="66731" cy="183692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5916" extrusionOk="0">
                    <a:moveTo>
                      <a:pt x="1607" y="1"/>
                    </a:moveTo>
                    <a:cubicBezTo>
                      <a:pt x="1576" y="1"/>
                      <a:pt x="1536" y="16"/>
                      <a:pt x="1489" y="48"/>
                    </a:cubicBezTo>
                    <a:cubicBezTo>
                      <a:pt x="507" y="682"/>
                      <a:pt x="0" y="3278"/>
                      <a:pt x="665" y="5115"/>
                    </a:cubicBezTo>
                    <a:cubicBezTo>
                      <a:pt x="729" y="5337"/>
                      <a:pt x="950" y="5749"/>
                      <a:pt x="1140" y="5907"/>
                    </a:cubicBezTo>
                    <a:cubicBezTo>
                      <a:pt x="1149" y="5913"/>
                      <a:pt x="1159" y="5916"/>
                      <a:pt x="1170" y="5916"/>
                    </a:cubicBezTo>
                    <a:cubicBezTo>
                      <a:pt x="1404" y="5916"/>
                      <a:pt x="2154" y="4664"/>
                      <a:pt x="2154" y="2518"/>
                    </a:cubicBezTo>
                    <a:cubicBezTo>
                      <a:pt x="2154" y="2138"/>
                      <a:pt x="2154" y="1663"/>
                      <a:pt x="1995" y="935"/>
                    </a:cubicBezTo>
                    <a:cubicBezTo>
                      <a:pt x="1932" y="618"/>
                      <a:pt x="1774" y="143"/>
                      <a:pt x="1679" y="48"/>
                    </a:cubicBezTo>
                    <a:cubicBezTo>
                      <a:pt x="1663" y="16"/>
                      <a:pt x="1639" y="1"/>
                      <a:pt x="1607" y="1"/>
                    </a:cubicBezTo>
                    <a:close/>
                  </a:path>
                </a:pathLst>
              </a:custGeom>
              <a:solidFill>
                <a:srgbClr val="76A5A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69" name="Google Shape;4769;p48"/>
              <p:cNvSpPr/>
              <p:nvPr/>
            </p:nvSpPr>
            <p:spPr>
              <a:xfrm>
                <a:off x="5961790" y="2389407"/>
                <a:ext cx="68714" cy="183909"/>
              </a:xfrm>
              <a:custGeom>
                <a:avLst/>
                <a:gdLst/>
                <a:ahLst/>
                <a:cxnLst/>
                <a:rect l="l" t="t" r="r" b="b"/>
                <a:pathLst>
                  <a:path w="2218" h="5923" extrusionOk="0">
                    <a:moveTo>
                      <a:pt x="586" y="1"/>
                    </a:moveTo>
                    <a:cubicBezTo>
                      <a:pt x="571" y="1"/>
                      <a:pt x="555" y="9"/>
                      <a:pt x="539" y="24"/>
                    </a:cubicBezTo>
                    <a:cubicBezTo>
                      <a:pt x="476" y="88"/>
                      <a:pt x="476" y="120"/>
                      <a:pt x="444" y="183"/>
                    </a:cubicBezTo>
                    <a:cubicBezTo>
                      <a:pt x="64" y="1038"/>
                      <a:pt x="1" y="2051"/>
                      <a:pt x="64" y="3001"/>
                    </a:cubicBezTo>
                    <a:cubicBezTo>
                      <a:pt x="96" y="3983"/>
                      <a:pt x="222" y="5092"/>
                      <a:pt x="919" y="5852"/>
                    </a:cubicBezTo>
                    <a:cubicBezTo>
                      <a:pt x="966" y="5899"/>
                      <a:pt x="998" y="5923"/>
                      <a:pt x="1030" y="5923"/>
                    </a:cubicBezTo>
                    <a:cubicBezTo>
                      <a:pt x="1061" y="5923"/>
                      <a:pt x="1093" y="5899"/>
                      <a:pt x="1141" y="5852"/>
                    </a:cubicBezTo>
                    <a:cubicBezTo>
                      <a:pt x="2217" y="4616"/>
                      <a:pt x="2059" y="785"/>
                      <a:pt x="634" y="24"/>
                    </a:cubicBezTo>
                    <a:cubicBezTo>
                      <a:pt x="618" y="9"/>
                      <a:pt x="602" y="1"/>
                      <a:pt x="586" y="1"/>
                    </a:cubicBezTo>
                    <a:close/>
                  </a:path>
                </a:pathLst>
              </a:custGeom>
              <a:solidFill>
                <a:srgbClr val="76A5A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70" name="Google Shape;4770;p48"/>
              <p:cNvSpPr/>
              <p:nvPr/>
            </p:nvSpPr>
            <p:spPr>
              <a:xfrm>
                <a:off x="5760661" y="2597630"/>
                <a:ext cx="313982" cy="64926"/>
              </a:xfrm>
              <a:custGeom>
                <a:avLst/>
                <a:gdLst/>
                <a:ahLst/>
                <a:cxnLst/>
                <a:rect l="l" t="t" r="r" b="b"/>
                <a:pathLst>
                  <a:path w="10135" h="2091" extrusionOk="0">
                    <a:moveTo>
                      <a:pt x="222" y="1"/>
                    </a:moveTo>
                    <a:lnTo>
                      <a:pt x="127" y="476"/>
                    </a:lnTo>
                    <a:cubicBezTo>
                      <a:pt x="0" y="1331"/>
                      <a:pt x="665" y="2091"/>
                      <a:pt x="1521" y="2091"/>
                    </a:cubicBezTo>
                    <a:lnTo>
                      <a:pt x="8614" y="2091"/>
                    </a:lnTo>
                    <a:cubicBezTo>
                      <a:pt x="9501" y="2091"/>
                      <a:pt x="10135" y="1331"/>
                      <a:pt x="10008" y="476"/>
                    </a:cubicBezTo>
                    <a:lnTo>
                      <a:pt x="9913" y="1"/>
                    </a:lnTo>
                    <a:close/>
                  </a:path>
                </a:pathLst>
              </a:custGeom>
              <a:solidFill>
                <a:srgbClr val="E6B8A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71" name="Google Shape;4771;p48"/>
              <p:cNvSpPr/>
              <p:nvPr/>
            </p:nvSpPr>
            <p:spPr>
              <a:xfrm>
                <a:off x="5936292" y="2353761"/>
                <a:ext cx="138357" cy="308792"/>
              </a:xfrm>
              <a:custGeom>
                <a:avLst/>
                <a:gdLst/>
                <a:ahLst/>
                <a:cxnLst/>
                <a:rect l="l" t="t" r="r" b="b"/>
                <a:pathLst>
                  <a:path w="4466" h="9945" extrusionOk="0">
                    <a:moveTo>
                      <a:pt x="697" y="1"/>
                    </a:moveTo>
                    <a:cubicBezTo>
                      <a:pt x="1140" y="1774"/>
                      <a:pt x="2534" y="7886"/>
                      <a:pt x="0" y="9945"/>
                    </a:cubicBezTo>
                    <a:lnTo>
                      <a:pt x="2945" y="9945"/>
                    </a:lnTo>
                    <a:cubicBezTo>
                      <a:pt x="3832" y="9945"/>
                      <a:pt x="4466" y="9185"/>
                      <a:pt x="4339" y="8330"/>
                    </a:cubicBezTo>
                    <a:lnTo>
                      <a:pt x="4244" y="7855"/>
                    </a:lnTo>
                    <a:lnTo>
                      <a:pt x="4180" y="7380"/>
                    </a:lnTo>
                    <a:lnTo>
                      <a:pt x="3135" y="1141"/>
                    </a:lnTo>
                    <a:cubicBezTo>
                      <a:pt x="3009" y="476"/>
                      <a:pt x="2439" y="1"/>
                      <a:pt x="1742" y="1"/>
                    </a:cubicBezTo>
                    <a:close/>
                  </a:path>
                </a:pathLst>
              </a:custGeom>
              <a:solidFill>
                <a:srgbClr val="000000">
                  <a:alpha val="670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72" name="Google Shape;4772;p48"/>
              <p:cNvSpPr/>
              <p:nvPr/>
            </p:nvSpPr>
            <p:spPr>
              <a:xfrm>
                <a:off x="5744954" y="3088318"/>
                <a:ext cx="345396" cy="74768"/>
              </a:xfrm>
              <a:custGeom>
                <a:avLst/>
                <a:gdLst/>
                <a:ahLst/>
                <a:cxnLst/>
                <a:rect l="l" t="t" r="r" b="b"/>
                <a:pathLst>
                  <a:path w="11149" h="2408" extrusionOk="0">
                    <a:moveTo>
                      <a:pt x="1204" y="0"/>
                    </a:moveTo>
                    <a:cubicBezTo>
                      <a:pt x="887" y="0"/>
                      <a:pt x="571" y="127"/>
                      <a:pt x="349" y="349"/>
                    </a:cubicBezTo>
                    <a:cubicBezTo>
                      <a:pt x="159" y="570"/>
                      <a:pt x="1" y="855"/>
                      <a:pt x="1" y="1204"/>
                    </a:cubicBezTo>
                    <a:cubicBezTo>
                      <a:pt x="1" y="1869"/>
                      <a:pt x="539" y="2407"/>
                      <a:pt x="1204" y="2407"/>
                    </a:cubicBezTo>
                    <a:lnTo>
                      <a:pt x="9945" y="2407"/>
                    </a:lnTo>
                    <a:cubicBezTo>
                      <a:pt x="10293" y="2407"/>
                      <a:pt x="10578" y="2249"/>
                      <a:pt x="10800" y="2027"/>
                    </a:cubicBezTo>
                    <a:cubicBezTo>
                      <a:pt x="11022" y="1837"/>
                      <a:pt x="11148" y="1521"/>
                      <a:pt x="11148" y="1204"/>
                    </a:cubicBezTo>
                    <a:cubicBezTo>
                      <a:pt x="11148" y="539"/>
                      <a:pt x="10610" y="0"/>
                      <a:pt x="9945" y="0"/>
                    </a:cubicBezTo>
                    <a:close/>
                  </a:path>
                </a:pathLst>
              </a:custGeom>
              <a:solidFill>
                <a:srgbClr val="FCE5C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73" name="Google Shape;4773;p48"/>
              <p:cNvSpPr/>
              <p:nvPr/>
            </p:nvSpPr>
            <p:spPr>
              <a:xfrm>
                <a:off x="5744954" y="3125672"/>
                <a:ext cx="345396" cy="37415"/>
              </a:xfrm>
              <a:custGeom>
                <a:avLst/>
                <a:gdLst/>
                <a:ahLst/>
                <a:cxnLst/>
                <a:rect l="l" t="t" r="r" b="b"/>
                <a:pathLst>
                  <a:path w="11149" h="1205" extrusionOk="0">
                    <a:moveTo>
                      <a:pt x="1" y="1"/>
                    </a:moveTo>
                    <a:cubicBezTo>
                      <a:pt x="1" y="666"/>
                      <a:pt x="539" y="1204"/>
                      <a:pt x="1204" y="1204"/>
                    </a:cubicBezTo>
                    <a:lnTo>
                      <a:pt x="9945" y="1204"/>
                    </a:lnTo>
                    <a:cubicBezTo>
                      <a:pt x="10293" y="1204"/>
                      <a:pt x="10578" y="1046"/>
                      <a:pt x="10800" y="824"/>
                    </a:cubicBezTo>
                    <a:cubicBezTo>
                      <a:pt x="11022" y="634"/>
                      <a:pt x="11148" y="318"/>
                      <a:pt x="11148" y="1"/>
                    </a:cubicBezTo>
                    <a:close/>
                  </a:path>
                </a:pathLst>
              </a:custGeom>
              <a:solidFill>
                <a:srgbClr val="FCE5C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4763" name="Google Shape;4763;p48"/>
              <p:cNvSpPr/>
              <p:nvPr/>
            </p:nvSpPr>
            <p:spPr>
              <a:xfrm>
                <a:off x="5404503" y="2248159"/>
                <a:ext cx="1017445" cy="1014000"/>
              </a:xfrm>
              <a:custGeom>
                <a:avLst/>
                <a:gdLst/>
                <a:ahLst/>
                <a:cxnLst/>
                <a:rect l="l" t="t" r="r" b="b"/>
                <a:pathLst>
                  <a:path w="32842" h="32657" extrusionOk="0">
                    <a:moveTo>
                      <a:pt x="16270" y="1"/>
                    </a:moveTo>
                    <a:cubicBezTo>
                      <a:pt x="8426" y="1"/>
                      <a:pt x="623" y="5268"/>
                      <a:pt x="1" y="16323"/>
                    </a:cubicBezTo>
                    <a:cubicBezTo>
                      <a:pt x="307" y="27016"/>
                      <a:pt x="8459" y="32657"/>
                      <a:pt x="16568" y="32657"/>
                    </a:cubicBezTo>
                    <a:cubicBezTo>
                      <a:pt x="24405" y="32657"/>
                      <a:pt x="32203" y="27389"/>
                      <a:pt x="32841" y="16323"/>
                    </a:cubicBezTo>
                    <a:cubicBezTo>
                      <a:pt x="32535" y="5633"/>
                      <a:pt x="24381" y="1"/>
                      <a:pt x="16270" y="1"/>
                    </a:cubicBez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6DB092A-F11C-A3E5-D4CF-910B834402EA}"/>
              </a:ext>
            </a:extLst>
          </p:cNvPr>
          <p:cNvGrpSpPr/>
          <p:nvPr/>
        </p:nvGrpSpPr>
        <p:grpSpPr>
          <a:xfrm>
            <a:off x="9175911" y="2274182"/>
            <a:ext cx="2587415" cy="2753465"/>
            <a:chOff x="9175911" y="2274182"/>
            <a:chExt cx="2587415" cy="2753465"/>
          </a:xfrm>
        </p:grpSpPr>
        <p:sp>
          <p:nvSpPr>
            <p:cNvPr id="4657" name="Google Shape;4657;p48"/>
            <p:cNvSpPr txBox="1"/>
            <p:nvPr/>
          </p:nvSpPr>
          <p:spPr>
            <a:xfrm>
              <a:off x="9175911" y="2274182"/>
              <a:ext cx="2587415" cy="9812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تكون الهيموجلوبين</a:t>
              </a:r>
            </a:p>
            <a:p>
              <a:pPr algn="ctr"/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 (صبغة الدم الحمراء )</a:t>
              </a:r>
              <a:endParaRPr lang="ar-OM" sz="2800" b="1" dirty="0">
                <a:latin typeface="FF Hekaya Light" panose="00000A00000000000000" pitchFamily="50" charset="-78"/>
                <a:cs typeface="FF Hekaya Light" panose="00000A00000000000000" pitchFamily="50" charset="-78"/>
              </a:endParaRPr>
            </a:p>
            <a:p>
              <a:endParaRPr lang="ar-OM" sz="2800" b="1" dirty="0">
                <a:latin typeface="FF Hekaya Light" panose="00000A00000000000000" pitchFamily="50" charset="-78"/>
                <a:cs typeface="FF Hekaya Light" panose="00000A00000000000000" pitchFamily="50" charset="-78"/>
              </a:endParaRPr>
            </a:p>
          </p:txBody>
        </p:sp>
        <p:pic>
          <p:nvPicPr>
            <p:cNvPr id="1026" name="Picture 2" descr="Hemoglobin - Structure, Function and Diagram | GetBodySmart">
              <a:extLst>
                <a:ext uri="{FF2B5EF4-FFF2-40B4-BE49-F238E27FC236}">
                  <a16:creationId xmlns:a16="http://schemas.microsoft.com/office/drawing/2014/main" id="{6C5696DC-1018-3175-EF03-344E34E9C5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34779" y="3153560"/>
              <a:ext cx="1874087" cy="18740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DA665D7-9A2C-0696-0E52-28449B1201E7}"/>
              </a:ext>
            </a:extLst>
          </p:cNvPr>
          <p:cNvGrpSpPr/>
          <p:nvPr/>
        </p:nvGrpSpPr>
        <p:grpSpPr>
          <a:xfrm>
            <a:off x="263283" y="2111622"/>
            <a:ext cx="2625618" cy="3242699"/>
            <a:chOff x="263283" y="2111622"/>
            <a:chExt cx="2625618" cy="3242699"/>
          </a:xfrm>
        </p:grpSpPr>
        <p:sp>
          <p:nvSpPr>
            <p:cNvPr id="4653" name="Google Shape;4653;p48"/>
            <p:cNvSpPr txBox="1"/>
            <p:nvPr/>
          </p:nvSpPr>
          <p:spPr>
            <a:xfrm>
              <a:off x="267677" y="2111622"/>
              <a:ext cx="2587415" cy="9812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تكون </a:t>
              </a:r>
              <a:r>
                <a:rPr lang="ar-OM" sz="2800" dirty="0" err="1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الكيراتين</a:t>
              </a:r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 </a:t>
              </a:r>
            </a:p>
            <a:p>
              <a:pPr algn="ctr"/>
              <a:r>
                <a:rPr lang="ar-OM" sz="2800" dirty="0">
                  <a:latin typeface="FF Hekaya Light" panose="00000A00000000000000" pitchFamily="50" charset="-78"/>
                  <a:cs typeface="FF Hekaya Light" panose="00000A00000000000000" pitchFamily="50" charset="-78"/>
                </a:rPr>
                <a:t>(يتركب منه الشعر والأظافر)</a:t>
              </a:r>
              <a:endParaRPr lang="ar-OM" sz="2800" b="1" dirty="0">
                <a:latin typeface="FF Hekaya Light" panose="00000A00000000000000" pitchFamily="50" charset="-78"/>
                <a:cs typeface="FF Hekaya Light" panose="00000A00000000000000" pitchFamily="50" charset="-78"/>
              </a:endParaRPr>
            </a:p>
            <a:p>
              <a:endParaRPr lang="ar-OM" sz="2400" b="1" dirty="0">
                <a:latin typeface="FF Hekaya Light" panose="00000A00000000000000" pitchFamily="50" charset="-78"/>
                <a:cs typeface="FF Hekaya Light" panose="00000A00000000000000" pitchFamily="50" charset="-78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EE9FBAD-708F-DF1D-9847-79721604F5AE}"/>
                </a:ext>
              </a:extLst>
            </p:cNvPr>
            <p:cNvGrpSpPr/>
            <p:nvPr/>
          </p:nvGrpSpPr>
          <p:grpSpPr>
            <a:xfrm>
              <a:off x="263283" y="3159339"/>
              <a:ext cx="2625618" cy="2194982"/>
              <a:chOff x="263283" y="3159339"/>
              <a:chExt cx="2625618" cy="2194982"/>
            </a:xfrm>
          </p:grpSpPr>
          <p:grpSp>
            <p:nvGrpSpPr>
              <p:cNvPr id="4662" name="Google Shape;4662;p48"/>
              <p:cNvGrpSpPr/>
              <p:nvPr/>
            </p:nvGrpSpPr>
            <p:grpSpPr>
              <a:xfrm>
                <a:off x="263283" y="3159339"/>
                <a:ext cx="2625618" cy="2194982"/>
                <a:chOff x="1082585" y="2369504"/>
                <a:chExt cx="1571770" cy="1313979"/>
              </a:xfrm>
            </p:grpSpPr>
            <p:sp>
              <p:nvSpPr>
                <p:cNvPr id="4663" name="Google Shape;4663;p48"/>
                <p:cNvSpPr/>
                <p:nvPr/>
              </p:nvSpPr>
              <p:spPr>
                <a:xfrm>
                  <a:off x="1082585" y="2369504"/>
                  <a:ext cx="1571770" cy="1153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735" h="37149" extrusionOk="0">
                      <a:moveTo>
                        <a:pt x="25367" y="0"/>
                      </a:moveTo>
                      <a:cubicBezTo>
                        <a:pt x="0" y="1394"/>
                        <a:pt x="1457" y="36420"/>
                        <a:pt x="25367" y="37148"/>
                      </a:cubicBezTo>
                      <a:cubicBezTo>
                        <a:pt x="50734" y="35755"/>
                        <a:pt x="49277" y="729"/>
                        <a:pt x="25367" y="0"/>
                      </a:cubicBezTo>
                      <a:close/>
                    </a:path>
                  </a:pathLst>
                </a:custGeom>
                <a:solidFill>
                  <a:srgbClr val="FCE5C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64" name="Google Shape;4664;p48"/>
                <p:cNvSpPr/>
                <p:nvPr/>
              </p:nvSpPr>
              <p:spPr>
                <a:xfrm>
                  <a:off x="1144888" y="2937227"/>
                  <a:ext cx="1427032" cy="746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063" h="24034" extrusionOk="0">
                      <a:moveTo>
                        <a:pt x="1394" y="0"/>
                      </a:moveTo>
                      <a:cubicBezTo>
                        <a:pt x="1094" y="0"/>
                        <a:pt x="701" y="177"/>
                        <a:pt x="174" y="559"/>
                      </a:cubicBezTo>
                      <a:cubicBezTo>
                        <a:pt x="0" y="16307"/>
                        <a:pt x="11318" y="24034"/>
                        <a:pt x="22756" y="24034"/>
                      </a:cubicBezTo>
                      <a:cubicBezTo>
                        <a:pt x="34183" y="24034"/>
                        <a:pt x="45731" y="16323"/>
                        <a:pt x="46063" y="1193"/>
                      </a:cubicBezTo>
                      <a:cubicBezTo>
                        <a:pt x="45619" y="385"/>
                        <a:pt x="45269" y="29"/>
                        <a:pt x="44969" y="29"/>
                      </a:cubicBezTo>
                      <a:cubicBezTo>
                        <a:pt x="43046" y="29"/>
                        <a:pt x="43178" y="14672"/>
                        <a:pt x="33617" y="18864"/>
                      </a:cubicBezTo>
                      <a:cubicBezTo>
                        <a:pt x="30566" y="20810"/>
                        <a:pt x="26877" y="21754"/>
                        <a:pt x="23176" y="21754"/>
                      </a:cubicBezTo>
                      <a:cubicBezTo>
                        <a:pt x="18925" y="21754"/>
                        <a:pt x="14657" y="20508"/>
                        <a:pt x="11322" y="18104"/>
                      </a:cubicBezTo>
                      <a:cubicBezTo>
                        <a:pt x="463" y="10668"/>
                        <a:pt x="3725" y="0"/>
                        <a:pt x="1394" y="0"/>
                      </a:cubicBezTo>
                      <a:close/>
                    </a:path>
                  </a:pathLst>
                </a:custGeom>
                <a:solidFill>
                  <a:srgbClr val="FCE5C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66" name="Google Shape;4666;p48"/>
                <p:cNvSpPr/>
                <p:nvPr/>
              </p:nvSpPr>
              <p:spPr>
                <a:xfrm>
                  <a:off x="1769373" y="2824950"/>
                  <a:ext cx="156046" cy="1270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37" h="4091" extrusionOk="0">
                      <a:moveTo>
                        <a:pt x="1916" y="1"/>
                      </a:moveTo>
                      <a:cubicBezTo>
                        <a:pt x="1272" y="1"/>
                        <a:pt x="628" y="159"/>
                        <a:pt x="96" y="470"/>
                      </a:cubicBezTo>
                      <a:cubicBezTo>
                        <a:pt x="32" y="502"/>
                        <a:pt x="1" y="534"/>
                        <a:pt x="32" y="629"/>
                      </a:cubicBezTo>
                      <a:cubicBezTo>
                        <a:pt x="64" y="1072"/>
                        <a:pt x="349" y="1579"/>
                        <a:pt x="381" y="1642"/>
                      </a:cubicBezTo>
                      <a:cubicBezTo>
                        <a:pt x="507" y="1990"/>
                        <a:pt x="1014" y="2750"/>
                        <a:pt x="1742" y="3574"/>
                      </a:cubicBezTo>
                      <a:cubicBezTo>
                        <a:pt x="1901" y="3732"/>
                        <a:pt x="2059" y="3859"/>
                        <a:pt x="2217" y="3985"/>
                      </a:cubicBezTo>
                      <a:cubicBezTo>
                        <a:pt x="2292" y="4060"/>
                        <a:pt x="2366" y="4090"/>
                        <a:pt x="2440" y="4090"/>
                      </a:cubicBezTo>
                      <a:cubicBezTo>
                        <a:pt x="2493" y="4090"/>
                        <a:pt x="2545" y="4075"/>
                        <a:pt x="2598" y="4049"/>
                      </a:cubicBezTo>
                      <a:cubicBezTo>
                        <a:pt x="3041" y="3890"/>
                        <a:pt x="3168" y="3890"/>
                        <a:pt x="3674" y="3542"/>
                      </a:cubicBezTo>
                      <a:cubicBezTo>
                        <a:pt x="4719" y="2845"/>
                        <a:pt x="5036" y="1420"/>
                        <a:pt x="3959" y="629"/>
                      </a:cubicBezTo>
                      <a:cubicBezTo>
                        <a:pt x="3386" y="207"/>
                        <a:pt x="2650" y="1"/>
                        <a:pt x="1916" y="1"/>
                      </a:cubicBezTo>
                      <a:close/>
                    </a:path>
                  </a:pathLst>
                </a:custGeom>
                <a:solidFill>
                  <a:srgbClr val="E6B8A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67" name="Google Shape;4667;p48"/>
                <p:cNvSpPr/>
                <p:nvPr/>
              </p:nvSpPr>
              <p:spPr>
                <a:xfrm>
                  <a:off x="1837066" y="2848020"/>
                  <a:ext cx="56941" cy="69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" h="2230" extrusionOk="0">
                      <a:moveTo>
                        <a:pt x="207" y="1"/>
                      </a:moveTo>
                      <a:cubicBezTo>
                        <a:pt x="137" y="1"/>
                        <a:pt x="68" y="5"/>
                        <a:pt x="1" y="12"/>
                      </a:cubicBezTo>
                      <a:cubicBezTo>
                        <a:pt x="286" y="76"/>
                        <a:pt x="571" y="139"/>
                        <a:pt x="856" y="266"/>
                      </a:cubicBezTo>
                      <a:cubicBezTo>
                        <a:pt x="1109" y="392"/>
                        <a:pt x="1363" y="551"/>
                        <a:pt x="1489" y="804"/>
                      </a:cubicBezTo>
                      <a:cubicBezTo>
                        <a:pt x="1648" y="1026"/>
                        <a:pt x="1648" y="1311"/>
                        <a:pt x="1553" y="1564"/>
                      </a:cubicBezTo>
                      <a:cubicBezTo>
                        <a:pt x="1426" y="1849"/>
                        <a:pt x="1236" y="2071"/>
                        <a:pt x="983" y="2229"/>
                      </a:cubicBezTo>
                      <a:cubicBezTo>
                        <a:pt x="1268" y="2134"/>
                        <a:pt x="1521" y="1912"/>
                        <a:pt x="1679" y="1627"/>
                      </a:cubicBezTo>
                      <a:cubicBezTo>
                        <a:pt x="1838" y="1374"/>
                        <a:pt x="1838" y="962"/>
                        <a:pt x="1648" y="677"/>
                      </a:cubicBezTo>
                      <a:cubicBezTo>
                        <a:pt x="1489" y="392"/>
                        <a:pt x="1204" y="234"/>
                        <a:pt x="888" y="139"/>
                      </a:cubicBezTo>
                      <a:cubicBezTo>
                        <a:pt x="670" y="42"/>
                        <a:pt x="434" y="1"/>
                        <a:pt x="207" y="1"/>
                      </a:cubicBezTo>
                      <a:close/>
                    </a:path>
                  </a:pathLst>
                </a:custGeom>
                <a:solidFill>
                  <a:srgbClr val="D39F98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68" name="Google Shape;4668;p48"/>
                <p:cNvSpPr/>
                <p:nvPr/>
              </p:nvSpPr>
              <p:spPr>
                <a:xfrm>
                  <a:off x="1477004" y="2825757"/>
                  <a:ext cx="304162" cy="2184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18" h="7034" extrusionOk="0">
                      <a:moveTo>
                        <a:pt x="5807" y="31"/>
                      </a:moveTo>
                      <a:cubicBezTo>
                        <a:pt x="5803" y="31"/>
                        <a:pt x="5799" y="31"/>
                        <a:pt x="5796" y="32"/>
                      </a:cubicBezTo>
                      <a:cubicBezTo>
                        <a:pt x="5606" y="64"/>
                        <a:pt x="5669" y="1"/>
                        <a:pt x="5194" y="191"/>
                      </a:cubicBezTo>
                      <a:cubicBezTo>
                        <a:pt x="4022" y="666"/>
                        <a:pt x="3040" y="1173"/>
                        <a:pt x="2027" y="1964"/>
                      </a:cubicBezTo>
                      <a:cubicBezTo>
                        <a:pt x="1584" y="2313"/>
                        <a:pt x="1045" y="2788"/>
                        <a:pt x="665" y="3326"/>
                      </a:cubicBezTo>
                      <a:cubicBezTo>
                        <a:pt x="412" y="3706"/>
                        <a:pt x="190" y="4118"/>
                        <a:pt x="127" y="4529"/>
                      </a:cubicBezTo>
                      <a:cubicBezTo>
                        <a:pt x="0" y="5163"/>
                        <a:pt x="254" y="5891"/>
                        <a:pt x="760" y="6303"/>
                      </a:cubicBezTo>
                      <a:cubicBezTo>
                        <a:pt x="1458" y="6824"/>
                        <a:pt x="2381" y="7034"/>
                        <a:pt x="3388" y="7034"/>
                      </a:cubicBezTo>
                      <a:cubicBezTo>
                        <a:pt x="5624" y="7034"/>
                        <a:pt x="8269" y="5997"/>
                        <a:pt x="9754" y="5036"/>
                      </a:cubicBezTo>
                      <a:cubicBezTo>
                        <a:pt x="9818" y="5004"/>
                        <a:pt x="9818" y="4941"/>
                        <a:pt x="9786" y="4878"/>
                      </a:cubicBezTo>
                      <a:cubicBezTo>
                        <a:pt x="9754" y="4783"/>
                        <a:pt x="9723" y="4688"/>
                        <a:pt x="9691" y="4624"/>
                      </a:cubicBezTo>
                      <a:cubicBezTo>
                        <a:pt x="9659" y="4529"/>
                        <a:pt x="9596" y="4434"/>
                        <a:pt x="9564" y="4339"/>
                      </a:cubicBezTo>
                      <a:cubicBezTo>
                        <a:pt x="9438" y="4054"/>
                        <a:pt x="9216" y="3706"/>
                        <a:pt x="8488" y="2724"/>
                      </a:cubicBezTo>
                      <a:cubicBezTo>
                        <a:pt x="7618" y="1545"/>
                        <a:pt x="6019" y="31"/>
                        <a:pt x="5807" y="31"/>
                      </a:cubicBezTo>
                      <a:close/>
                    </a:path>
                  </a:pathLst>
                </a:custGeom>
                <a:solidFill>
                  <a:srgbClr val="E6B8A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69" name="Google Shape;4669;p48"/>
                <p:cNvSpPr/>
                <p:nvPr/>
              </p:nvSpPr>
              <p:spPr>
                <a:xfrm>
                  <a:off x="1477004" y="2929030"/>
                  <a:ext cx="304162" cy="1151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18" h="3708" extrusionOk="0">
                      <a:moveTo>
                        <a:pt x="665" y="0"/>
                      </a:moveTo>
                      <a:cubicBezTo>
                        <a:pt x="412" y="380"/>
                        <a:pt x="190" y="792"/>
                        <a:pt x="127" y="1203"/>
                      </a:cubicBezTo>
                      <a:cubicBezTo>
                        <a:pt x="0" y="1837"/>
                        <a:pt x="254" y="2565"/>
                        <a:pt x="760" y="2977"/>
                      </a:cubicBezTo>
                      <a:cubicBezTo>
                        <a:pt x="1458" y="3498"/>
                        <a:pt x="2381" y="3708"/>
                        <a:pt x="3388" y="3708"/>
                      </a:cubicBezTo>
                      <a:cubicBezTo>
                        <a:pt x="5624" y="3708"/>
                        <a:pt x="8269" y="2671"/>
                        <a:pt x="9754" y="1710"/>
                      </a:cubicBezTo>
                      <a:cubicBezTo>
                        <a:pt x="9818" y="1678"/>
                        <a:pt x="9818" y="1615"/>
                        <a:pt x="9786" y="1552"/>
                      </a:cubicBezTo>
                      <a:cubicBezTo>
                        <a:pt x="9754" y="1457"/>
                        <a:pt x="9723" y="1362"/>
                        <a:pt x="9691" y="1298"/>
                      </a:cubicBezTo>
                      <a:cubicBezTo>
                        <a:pt x="9659" y="1203"/>
                        <a:pt x="9596" y="1108"/>
                        <a:pt x="9564" y="1013"/>
                      </a:cubicBezTo>
                      <a:cubicBezTo>
                        <a:pt x="8709" y="1663"/>
                        <a:pt x="7648" y="1940"/>
                        <a:pt x="6576" y="1940"/>
                      </a:cubicBezTo>
                      <a:cubicBezTo>
                        <a:pt x="5503" y="1940"/>
                        <a:pt x="4418" y="1663"/>
                        <a:pt x="3516" y="1203"/>
                      </a:cubicBezTo>
                      <a:cubicBezTo>
                        <a:pt x="2344" y="602"/>
                        <a:pt x="1552" y="0"/>
                        <a:pt x="665" y="0"/>
                      </a:cubicBezTo>
                      <a:close/>
                    </a:path>
                  </a:pathLst>
                </a:custGeom>
                <a:solidFill>
                  <a:srgbClr val="E6B8A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70" name="Google Shape;4670;p48"/>
                <p:cNvSpPr/>
                <p:nvPr/>
              </p:nvSpPr>
              <p:spPr>
                <a:xfrm>
                  <a:off x="1538812" y="2866091"/>
                  <a:ext cx="68714" cy="482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8" h="1553" extrusionOk="0">
                      <a:moveTo>
                        <a:pt x="2217" y="0"/>
                      </a:moveTo>
                      <a:lnTo>
                        <a:pt x="2217" y="0"/>
                      </a:lnTo>
                      <a:cubicBezTo>
                        <a:pt x="1742" y="32"/>
                        <a:pt x="1331" y="285"/>
                        <a:pt x="950" y="570"/>
                      </a:cubicBezTo>
                      <a:cubicBezTo>
                        <a:pt x="602" y="855"/>
                        <a:pt x="254" y="1172"/>
                        <a:pt x="0" y="1552"/>
                      </a:cubicBezTo>
                      <a:cubicBezTo>
                        <a:pt x="380" y="1267"/>
                        <a:pt x="729" y="982"/>
                        <a:pt x="1077" y="697"/>
                      </a:cubicBezTo>
                      <a:cubicBezTo>
                        <a:pt x="1426" y="444"/>
                        <a:pt x="1806" y="190"/>
                        <a:pt x="22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71" name="Google Shape;4671;p48"/>
                <p:cNvSpPr/>
                <p:nvPr/>
              </p:nvSpPr>
              <p:spPr>
                <a:xfrm>
                  <a:off x="1477004" y="2870997"/>
                  <a:ext cx="441527" cy="193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52" h="6232" extrusionOk="0">
                      <a:moveTo>
                        <a:pt x="13998" y="1"/>
                      </a:moveTo>
                      <a:lnTo>
                        <a:pt x="13998" y="1"/>
                      </a:lnTo>
                      <a:cubicBezTo>
                        <a:pt x="14030" y="381"/>
                        <a:pt x="13966" y="729"/>
                        <a:pt x="13808" y="982"/>
                      </a:cubicBezTo>
                      <a:cubicBezTo>
                        <a:pt x="13618" y="1267"/>
                        <a:pt x="13396" y="1457"/>
                        <a:pt x="13111" y="1616"/>
                      </a:cubicBezTo>
                      <a:cubicBezTo>
                        <a:pt x="12573" y="1964"/>
                        <a:pt x="11876" y="2249"/>
                        <a:pt x="11243" y="2534"/>
                      </a:cubicBezTo>
                      <a:cubicBezTo>
                        <a:pt x="10578" y="2787"/>
                        <a:pt x="9944" y="3041"/>
                        <a:pt x="9279" y="3294"/>
                      </a:cubicBezTo>
                      <a:lnTo>
                        <a:pt x="7252" y="3991"/>
                      </a:lnTo>
                      <a:cubicBezTo>
                        <a:pt x="5922" y="4466"/>
                        <a:pt x="4624" y="4878"/>
                        <a:pt x="3326" y="4909"/>
                      </a:cubicBezTo>
                      <a:cubicBezTo>
                        <a:pt x="2660" y="4909"/>
                        <a:pt x="1932" y="4878"/>
                        <a:pt x="1330" y="4688"/>
                      </a:cubicBezTo>
                      <a:cubicBezTo>
                        <a:pt x="1045" y="4593"/>
                        <a:pt x="760" y="4434"/>
                        <a:pt x="539" y="4213"/>
                      </a:cubicBezTo>
                      <a:cubicBezTo>
                        <a:pt x="285" y="3991"/>
                        <a:pt x="127" y="3674"/>
                        <a:pt x="95" y="3294"/>
                      </a:cubicBezTo>
                      <a:cubicBezTo>
                        <a:pt x="32" y="3484"/>
                        <a:pt x="0" y="3674"/>
                        <a:pt x="0" y="3864"/>
                      </a:cubicBezTo>
                      <a:cubicBezTo>
                        <a:pt x="32" y="4054"/>
                        <a:pt x="64" y="4276"/>
                        <a:pt x="159" y="4466"/>
                      </a:cubicBezTo>
                      <a:cubicBezTo>
                        <a:pt x="317" y="4846"/>
                        <a:pt x="665" y="5163"/>
                        <a:pt x="982" y="5384"/>
                      </a:cubicBezTo>
                      <a:cubicBezTo>
                        <a:pt x="1330" y="5606"/>
                        <a:pt x="1710" y="5764"/>
                        <a:pt x="2090" y="5891"/>
                      </a:cubicBezTo>
                      <a:cubicBezTo>
                        <a:pt x="2470" y="6018"/>
                        <a:pt x="2819" y="6113"/>
                        <a:pt x="3231" y="6176"/>
                      </a:cubicBezTo>
                      <a:cubicBezTo>
                        <a:pt x="3543" y="6213"/>
                        <a:pt x="3855" y="6231"/>
                        <a:pt x="4167" y="6231"/>
                      </a:cubicBezTo>
                      <a:cubicBezTo>
                        <a:pt x="4647" y="6231"/>
                        <a:pt x="5126" y="6189"/>
                        <a:pt x="5606" y="6113"/>
                      </a:cubicBezTo>
                      <a:cubicBezTo>
                        <a:pt x="6366" y="5986"/>
                        <a:pt x="7094" y="5764"/>
                        <a:pt x="7791" y="5511"/>
                      </a:cubicBezTo>
                      <a:cubicBezTo>
                        <a:pt x="8488" y="5258"/>
                        <a:pt x="9153" y="5004"/>
                        <a:pt x="9849" y="4719"/>
                      </a:cubicBezTo>
                      <a:cubicBezTo>
                        <a:pt x="10514" y="4403"/>
                        <a:pt x="11211" y="4054"/>
                        <a:pt x="11844" y="3643"/>
                      </a:cubicBezTo>
                      <a:cubicBezTo>
                        <a:pt x="12161" y="3452"/>
                        <a:pt x="12446" y="3231"/>
                        <a:pt x="12763" y="3009"/>
                      </a:cubicBezTo>
                      <a:cubicBezTo>
                        <a:pt x="13048" y="2787"/>
                        <a:pt x="13365" y="2534"/>
                        <a:pt x="13618" y="2217"/>
                      </a:cubicBezTo>
                      <a:cubicBezTo>
                        <a:pt x="13903" y="1932"/>
                        <a:pt x="14125" y="1552"/>
                        <a:pt x="14220" y="1141"/>
                      </a:cubicBezTo>
                      <a:cubicBezTo>
                        <a:pt x="14251" y="919"/>
                        <a:pt x="14251" y="729"/>
                        <a:pt x="14220" y="539"/>
                      </a:cubicBezTo>
                      <a:cubicBezTo>
                        <a:pt x="14188" y="317"/>
                        <a:pt x="14093" y="159"/>
                        <a:pt x="13998" y="1"/>
                      </a:cubicBezTo>
                      <a:close/>
                    </a:path>
                  </a:pathLst>
                </a:custGeom>
                <a:solidFill>
                  <a:srgbClr val="D39F98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72" name="Google Shape;4672;p48"/>
                <p:cNvSpPr/>
                <p:nvPr/>
              </p:nvSpPr>
              <p:spPr>
                <a:xfrm>
                  <a:off x="1601610" y="2761110"/>
                  <a:ext cx="262958" cy="2308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7435" extrusionOk="0">
                      <a:moveTo>
                        <a:pt x="3192" y="0"/>
                      </a:moveTo>
                      <a:cubicBezTo>
                        <a:pt x="1776" y="0"/>
                        <a:pt x="358" y="1346"/>
                        <a:pt x="32" y="2621"/>
                      </a:cubicBezTo>
                      <a:cubicBezTo>
                        <a:pt x="0" y="2716"/>
                        <a:pt x="32" y="2748"/>
                        <a:pt x="64" y="2811"/>
                      </a:cubicBezTo>
                      <a:cubicBezTo>
                        <a:pt x="159" y="2875"/>
                        <a:pt x="349" y="2906"/>
                        <a:pt x="729" y="3096"/>
                      </a:cubicBezTo>
                      <a:cubicBezTo>
                        <a:pt x="1267" y="3381"/>
                        <a:pt x="1837" y="3825"/>
                        <a:pt x="2154" y="4331"/>
                      </a:cubicBezTo>
                      <a:cubicBezTo>
                        <a:pt x="2534" y="4965"/>
                        <a:pt x="2407" y="4775"/>
                        <a:pt x="2850" y="5376"/>
                      </a:cubicBezTo>
                      <a:cubicBezTo>
                        <a:pt x="3262" y="5978"/>
                        <a:pt x="3515" y="6168"/>
                        <a:pt x="3674" y="6326"/>
                      </a:cubicBezTo>
                      <a:cubicBezTo>
                        <a:pt x="4086" y="6770"/>
                        <a:pt x="4624" y="7118"/>
                        <a:pt x="4846" y="7182"/>
                      </a:cubicBezTo>
                      <a:cubicBezTo>
                        <a:pt x="5479" y="7435"/>
                        <a:pt x="5701" y="7435"/>
                        <a:pt x="5954" y="7435"/>
                      </a:cubicBezTo>
                      <a:cubicBezTo>
                        <a:pt x="7569" y="7403"/>
                        <a:pt x="8488" y="6200"/>
                        <a:pt x="8298" y="5250"/>
                      </a:cubicBezTo>
                      <a:cubicBezTo>
                        <a:pt x="8234" y="4806"/>
                        <a:pt x="8171" y="4458"/>
                        <a:pt x="7759" y="3698"/>
                      </a:cubicBezTo>
                      <a:cubicBezTo>
                        <a:pt x="7727" y="3635"/>
                        <a:pt x="7696" y="3540"/>
                        <a:pt x="7664" y="3476"/>
                      </a:cubicBezTo>
                      <a:cubicBezTo>
                        <a:pt x="7379" y="2938"/>
                        <a:pt x="6904" y="2336"/>
                        <a:pt x="6587" y="1988"/>
                      </a:cubicBezTo>
                      <a:cubicBezTo>
                        <a:pt x="5764" y="1101"/>
                        <a:pt x="5067" y="531"/>
                        <a:pt x="3896" y="119"/>
                      </a:cubicBezTo>
                      <a:cubicBezTo>
                        <a:pt x="3665" y="38"/>
                        <a:pt x="3428" y="0"/>
                        <a:pt x="3192" y="0"/>
                      </a:cubicBezTo>
                      <a:close/>
                    </a:path>
                  </a:pathLst>
                </a:custGeom>
                <a:solidFill>
                  <a:srgbClr val="FCE5C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73" name="Google Shape;4673;p48"/>
                <p:cNvSpPr/>
                <p:nvPr/>
              </p:nvSpPr>
              <p:spPr>
                <a:xfrm>
                  <a:off x="1603562" y="2841375"/>
                  <a:ext cx="261007" cy="1505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25" h="4850" extrusionOk="0">
                      <a:moveTo>
                        <a:pt x="811" y="0"/>
                      </a:moveTo>
                      <a:cubicBezTo>
                        <a:pt x="542" y="0"/>
                        <a:pt x="270" y="68"/>
                        <a:pt x="1" y="226"/>
                      </a:cubicBezTo>
                      <a:cubicBezTo>
                        <a:pt x="96" y="290"/>
                        <a:pt x="286" y="321"/>
                        <a:pt x="666" y="511"/>
                      </a:cubicBezTo>
                      <a:cubicBezTo>
                        <a:pt x="1204" y="796"/>
                        <a:pt x="1774" y="1240"/>
                        <a:pt x="2091" y="1746"/>
                      </a:cubicBezTo>
                      <a:cubicBezTo>
                        <a:pt x="2471" y="2380"/>
                        <a:pt x="2344" y="2190"/>
                        <a:pt x="2787" y="2791"/>
                      </a:cubicBezTo>
                      <a:cubicBezTo>
                        <a:pt x="3199" y="3393"/>
                        <a:pt x="3452" y="3583"/>
                        <a:pt x="3611" y="3741"/>
                      </a:cubicBezTo>
                      <a:cubicBezTo>
                        <a:pt x="4023" y="4185"/>
                        <a:pt x="4561" y="4533"/>
                        <a:pt x="4783" y="4597"/>
                      </a:cubicBezTo>
                      <a:cubicBezTo>
                        <a:pt x="5416" y="4850"/>
                        <a:pt x="5638" y="4850"/>
                        <a:pt x="5891" y="4850"/>
                      </a:cubicBezTo>
                      <a:cubicBezTo>
                        <a:pt x="7506" y="4818"/>
                        <a:pt x="8425" y="3615"/>
                        <a:pt x="8235" y="2665"/>
                      </a:cubicBezTo>
                      <a:cubicBezTo>
                        <a:pt x="8171" y="2221"/>
                        <a:pt x="8108" y="1873"/>
                        <a:pt x="7696" y="1113"/>
                      </a:cubicBezTo>
                      <a:cubicBezTo>
                        <a:pt x="7664" y="1050"/>
                        <a:pt x="7633" y="986"/>
                        <a:pt x="7601" y="923"/>
                      </a:cubicBezTo>
                      <a:lnTo>
                        <a:pt x="7601" y="923"/>
                      </a:lnTo>
                      <a:cubicBezTo>
                        <a:pt x="7664" y="1145"/>
                        <a:pt x="7696" y="1778"/>
                        <a:pt x="7569" y="2221"/>
                      </a:cubicBezTo>
                      <a:cubicBezTo>
                        <a:pt x="7443" y="2760"/>
                        <a:pt x="7126" y="3108"/>
                        <a:pt x="6493" y="3235"/>
                      </a:cubicBezTo>
                      <a:cubicBezTo>
                        <a:pt x="6334" y="3266"/>
                        <a:pt x="6144" y="3266"/>
                        <a:pt x="5986" y="3266"/>
                      </a:cubicBezTo>
                      <a:cubicBezTo>
                        <a:pt x="5131" y="3266"/>
                        <a:pt x="4403" y="2538"/>
                        <a:pt x="4054" y="2221"/>
                      </a:cubicBezTo>
                      <a:cubicBezTo>
                        <a:pt x="3447" y="1694"/>
                        <a:pt x="2158" y="0"/>
                        <a:pt x="811" y="0"/>
                      </a:cubicBezTo>
                      <a:close/>
                    </a:path>
                  </a:pathLst>
                </a:custGeom>
                <a:solidFill>
                  <a:srgbClr val="FCE5C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74" name="Google Shape;4674;p48"/>
                <p:cNvSpPr/>
                <p:nvPr/>
              </p:nvSpPr>
              <p:spPr>
                <a:xfrm>
                  <a:off x="1646750" y="2783528"/>
                  <a:ext cx="91267" cy="314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6" h="1013" extrusionOk="0">
                      <a:moveTo>
                        <a:pt x="1718" y="0"/>
                      </a:moveTo>
                      <a:cubicBezTo>
                        <a:pt x="1597" y="0"/>
                        <a:pt x="1477" y="10"/>
                        <a:pt x="1362" y="31"/>
                      </a:cubicBezTo>
                      <a:cubicBezTo>
                        <a:pt x="1077" y="94"/>
                        <a:pt x="792" y="221"/>
                        <a:pt x="570" y="411"/>
                      </a:cubicBezTo>
                      <a:cubicBezTo>
                        <a:pt x="348" y="601"/>
                        <a:pt x="190" y="791"/>
                        <a:pt x="0" y="1012"/>
                      </a:cubicBezTo>
                      <a:cubicBezTo>
                        <a:pt x="222" y="854"/>
                        <a:pt x="443" y="664"/>
                        <a:pt x="665" y="537"/>
                      </a:cubicBezTo>
                      <a:cubicBezTo>
                        <a:pt x="887" y="379"/>
                        <a:pt x="1140" y="284"/>
                        <a:pt x="1393" y="221"/>
                      </a:cubicBezTo>
                      <a:cubicBezTo>
                        <a:pt x="1545" y="192"/>
                        <a:pt x="1700" y="178"/>
                        <a:pt x="1856" y="178"/>
                      </a:cubicBezTo>
                      <a:cubicBezTo>
                        <a:pt x="2220" y="178"/>
                        <a:pt x="2591" y="256"/>
                        <a:pt x="2945" y="411"/>
                      </a:cubicBezTo>
                      <a:cubicBezTo>
                        <a:pt x="2622" y="137"/>
                        <a:pt x="2161" y="0"/>
                        <a:pt x="171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75" name="Google Shape;4675;p48"/>
                <p:cNvSpPr/>
                <p:nvPr/>
              </p:nvSpPr>
              <p:spPr>
                <a:xfrm>
                  <a:off x="2106880" y="2869569"/>
                  <a:ext cx="157998" cy="1248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0" h="4022" extrusionOk="0">
                      <a:moveTo>
                        <a:pt x="2435" y="0"/>
                      </a:moveTo>
                      <a:cubicBezTo>
                        <a:pt x="1577" y="0"/>
                        <a:pt x="697" y="292"/>
                        <a:pt x="64" y="807"/>
                      </a:cubicBezTo>
                      <a:cubicBezTo>
                        <a:pt x="1" y="870"/>
                        <a:pt x="1" y="902"/>
                        <a:pt x="32" y="997"/>
                      </a:cubicBezTo>
                      <a:cubicBezTo>
                        <a:pt x="127" y="1408"/>
                        <a:pt x="508" y="1883"/>
                        <a:pt x="539" y="1915"/>
                      </a:cubicBezTo>
                      <a:cubicBezTo>
                        <a:pt x="729" y="2232"/>
                        <a:pt x="1363" y="2928"/>
                        <a:pt x="2218" y="3625"/>
                      </a:cubicBezTo>
                      <a:cubicBezTo>
                        <a:pt x="2376" y="3752"/>
                        <a:pt x="2566" y="3847"/>
                        <a:pt x="2756" y="3974"/>
                      </a:cubicBezTo>
                      <a:cubicBezTo>
                        <a:pt x="2819" y="4005"/>
                        <a:pt x="2883" y="4021"/>
                        <a:pt x="2946" y="4021"/>
                      </a:cubicBezTo>
                      <a:cubicBezTo>
                        <a:pt x="3009" y="4021"/>
                        <a:pt x="3073" y="4005"/>
                        <a:pt x="3136" y="3974"/>
                      </a:cubicBezTo>
                      <a:cubicBezTo>
                        <a:pt x="3548" y="3720"/>
                        <a:pt x="3674" y="3689"/>
                        <a:pt x="4118" y="3277"/>
                      </a:cubicBezTo>
                      <a:cubicBezTo>
                        <a:pt x="5036" y="2422"/>
                        <a:pt x="5100" y="965"/>
                        <a:pt x="3896" y="332"/>
                      </a:cubicBezTo>
                      <a:cubicBezTo>
                        <a:pt x="3456" y="106"/>
                        <a:pt x="2950" y="0"/>
                        <a:pt x="2435" y="0"/>
                      </a:cubicBezTo>
                      <a:close/>
                    </a:path>
                  </a:pathLst>
                </a:custGeom>
                <a:solidFill>
                  <a:srgbClr val="E6B8A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76" name="Google Shape;4676;p48"/>
                <p:cNvSpPr/>
                <p:nvPr/>
              </p:nvSpPr>
              <p:spPr>
                <a:xfrm>
                  <a:off x="2173613" y="2891552"/>
                  <a:ext cx="63788" cy="650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9" h="2094" extrusionOk="0">
                      <a:moveTo>
                        <a:pt x="580" y="1"/>
                      </a:moveTo>
                      <a:cubicBezTo>
                        <a:pt x="392" y="1"/>
                        <a:pt x="196" y="28"/>
                        <a:pt x="0" y="67"/>
                      </a:cubicBezTo>
                      <a:cubicBezTo>
                        <a:pt x="317" y="67"/>
                        <a:pt x="602" y="99"/>
                        <a:pt x="887" y="162"/>
                      </a:cubicBezTo>
                      <a:cubicBezTo>
                        <a:pt x="1172" y="257"/>
                        <a:pt x="1457" y="384"/>
                        <a:pt x="1615" y="574"/>
                      </a:cubicBezTo>
                      <a:cubicBezTo>
                        <a:pt x="1805" y="795"/>
                        <a:pt x="1869" y="1080"/>
                        <a:pt x="1805" y="1334"/>
                      </a:cubicBezTo>
                      <a:cubicBezTo>
                        <a:pt x="1742" y="1619"/>
                        <a:pt x="1584" y="1872"/>
                        <a:pt x="1330" y="2094"/>
                      </a:cubicBezTo>
                      <a:cubicBezTo>
                        <a:pt x="1615" y="1935"/>
                        <a:pt x="1837" y="1682"/>
                        <a:pt x="1964" y="1397"/>
                      </a:cubicBezTo>
                      <a:cubicBezTo>
                        <a:pt x="2059" y="1080"/>
                        <a:pt x="1995" y="700"/>
                        <a:pt x="1774" y="447"/>
                      </a:cubicBezTo>
                      <a:cubicBezTo>
                        <a:pt x="1552" y="194"/>
                        <a:pt x="1235" y="67"/>
                        <a:pt x="919" y="35"/>
                      </a:cubicBezTo>
                      <a:cubicBezTo>
                        <a:pt x="810" y="11"/>
                        <a:pt x="696" y="1"/>
                        <a:pt x="580" y="1"/>
                      </a:cubicBezTo>
                      <a:close/>
                    </a:path>
                  </a:pathLst>
                </a:custGeom>
                <a:solidFill>
                  <a:srgbClr val="D39F98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77" name="Google Shape;4677;p48"/>
                <p:cNvSpPr/>
                <p:nvPr/>
              </p:nvSpPr>
              <p:spPr>
                <a:xfrm>
                  <a:off x="1841992" y="2901395"/>
                  <a:ext cx="298275" cy="2297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28" h="7398" extrusionOk="0">
                      <a:moveTo>
                        <a:pt x="4860" y="1"/>
                      </a:moveTo>
                      <a:cubicBezTo>
                        <a:pt x="4854" y="1"/>
                        <a:pt x="4849" y="2"/>
                        <a:pt x="4846" y="3"/>
                      </a:cubicBezTo>
                      <a:cubicBezTo>
                        <a:pt x="4687" y="67"/>
                        <a:pt x="4719" y="3"/>
                        <a:pt x="4307" y="288"/>
                      </a:cubicBezTo>
                      <a:cubicBezTo>
                        <a:pt x="3230" y="922"/>
                        <a:pt x="2312" y="1587"/>
                        <a:pt x="1457" y="2505"/>
                      </a:cubicBezTo>
                      <a:cubicBezTo>
                        <a:pt x="1077" y="2949"/>
                        <a:pt x="634" y="3519"/>
                        <a:pt x="349" y="4120"/>
                      </a:cubicBezTo>
                      <a:cubicBezTo>
                        <a:pt x="158" y="4532"/>
                        <a:pt x="32" y="4944"/>
                        <a:pt x="0" y="5355"/>
                      </a:cubicBezTo>
                      <a:cubicBezTo>
                        <a:pt x="0" y="6020"/>
                        <a:pt x="349" y="6685"/>
                        <a:pt x="950" y="7002"/>
                      </a:cubicBezTo>
                      <a:cubicBezTo>
                        <a:pt x="1463" y="7278"/>
                        <a:pt x="2056" y="7398"/>
                        <a:pt x="2689" y="7398"/>
                      </a:cubicBezTo>
                      <a:cubicBezTo>
                        <a:pt x="5105" y="7398"/>
                        <a:pt x="8116" y="5665"/>
                        <a:pt x="9596" y="4310"/>
                      </a:cubicBezTo>
                      <a:cubicBezTo>
                        <a:pt x="9628" y="4247"/>
                        <a:pt x="9628" y="4215"/>
                        <a:pt x="9596" y="4152"/>
                      </a:cubicBezTo>
                      <a:cubicBezTo>
                        <a:pt x="9564" y="4057"/>
                        <a:pt x="9533" y="3962"/>
                        <a:pt x="9469" y="3899"/>
                      </a:cubicBezTo>
                      <a:cubicBezTo>
                        <a:pt x="9406" y="3804"/>
                        <a:pt x="9343" y="3740"/>
                        <a:pt x="9279" y="3645"/>
                      </a:cubicBezTo>
                      <a:cubicBezTo>
                        <a:pt x="9121" y="3392"/>
                        <a:pt x="8867" y="3044"/>
                        <a:pt x="7981" y="2220"/>
                      </a:cubicBezTo>
                      <a:cubicBezTo>
                        <a:pt x="6900" y="1201"/>
                        <a:pt x="5096" y="1"/>
                        <a:pt x="4860" y="1"/>
                      </a:cubicBezTo>
                      <a:close/>
                    </a:path>
                  </a:pathLst>
                </a:custGeom>
                <a:solidFill>
                  <a:srgbClr val="E6B8A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78" name="Google Shape;4678;p48"/>
                <p:cNvSpPr/>
                <p:nvPr/>
              </p:nvSpPr>
              <p:spPr>
                <a:xfrm>
                  <a:off x="1841992" y="3014574"/>
                  <a:ext cx="298275" cy="1165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28" h="3753" extrusionOk="0">
                      <a:moveTo>
                        <a:pt x="9311" y="0"/>
                      </a:moveTo>
                      <a:cubicBezTo>
                        <a:pt x="8316" y="1038"/>
                        <a:pt x="6854" y="1480"/>
                        <a:pt x="5417" y="1480"/>
                      </a:cubicBezTo>
                      <a:cubicBezTo>
                        <a:pt x="4704" y="1480"/>
                        <a:pt x="3998" y="1371"/>
                        <a:pt x="3357" y="1172"/>
                      </a:cubicBezTo>
                      <a:cubicBezTo>
                        <a:pt x="2307" y="849"/>
                        <a:pt x="1508" y="434"/>
                        <a:pt x="748" y="434"/>
                      </a:cubicBezTo>
                      <a:cubicBezTo>
                        <a:pt x="614" y="434"/>
                        <a:pt x="481" y="447"/>
                        <a:pt x="349" y="475"/>
                      </a:cubicBezTo>
                      <a:cubicBezTo>
                        <a:pt x="158" y="887"/>
                        <a:pt x="32" y="1299"/>
                        <a:pt x="0" y="1710"/>
                      </a:cubicBezTo>
                      <a:cubicBezTo>
                        <a:pt x="0" y="2375"/>
                        <a:pt x="349" y="3040"/>
                        <a:pt x="950" y="3357"/>
                      </a:cubicBezTo>
                      <a:cubicBezTo>
                        <a:pt x="1463" y="3633"/>
                        <a:pt x="2056" y="3753"/>
                        <a:pt x="2689" y="3753"/>
                      </a:cubicBezTo>
                      <a:cubicBezTo>
                        <a:pt x="5105" y="3753"/>
                        <a:pt x="8116" y="2020"/>
                        <a:pt x="9596" y="665"/>
                      </a:cubicBezTo>
                      <a:cubicBezTo>
                        <a:pt x="9628" y="602"/>
                        <a:pt x="9628" y="570"/>
                        <a:pt x="9596" y="507"/>
                      </a:cubicBezTo>
                      <a:cubicBezTo>
                        <a:pt x="9564" y="412"/>
                        <a:pt x="9533" y="317"/>
                        <a:pt x="9469" y="254"/>
                      </a:cubicBezTo>
                      <a:cubicBezTo>
                        <a:pt x="9406" y="159"/>
                        <a:pt x="9343" y="95"/>
                        <a:pt x="9311" y="0"/>
                      </a:cubicBezTo>
                      <a:close/>
                    </a:path>
                  </a:pathLst>
                </a:custGeom>
                <a:solidFill>
                  <a:srgbClr val="E6B8A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79" name="Google Shape;4679;p48"/>
                <p:cNvSpPr/>
                <p:nvPr/>
              </p:nvSpPr>
              <p:spPr>
                <a:xfrm>
                  <a:off x="1891035" y="2948685"/>
                  <a:ext cx="59884" cy="590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3" h="1901" extrusionOk="0">
                      <a:moveTo>
                        <a:pt x="1932" y="0"/>
                      </a:moveTo>
                      <a:lnTo>
                        <a:pt x="1932" y="0"/>
                      </a:lnTo>
                      <a:cubicBezTo>
                        <a:pt x="1489" y="127"/>
                        <a:pt x="1109" y="412"/>
                        <a:pt x="761" y="760"/>
                      </a:cubicBezTo>
                      <a:cubicBezTo>
                        <a:pt x="476" y="1109"/>
                        <a:pt x="191" y="1489"/>
                        <a:pt x="1" y="1901"/>
                      </a:cubicBezTo>
                      <a:cubicBezTo>
                        <a:pt x="317" y="1552"/>
                        <a:pt x="602" y="1204"/>
                        <a:pt x="919" y="887"/>
                      </a:cubicBezTo>
                      <a:cubicBezTo>
                        <a:pt x="1236" y="570"/>
                        <a:pt x="1552" y="254"/>
                        <a:pt x="19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80" name="Google Shape;4680;p48"/>
                <p:cNvSpPr/>
                <p:nvPr/>
              </p:nvSpPr>
              <p:spPr>
                <a:xfrm>
                  <a:off x="1841001" y="2903445"/>
                  <a:ext cx="422877" cy="243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50" h="7855" extrusionOk="0">
                      <a:moveTo>
                        <a:pt x="13238" y="1"/>
                      </a:moveTo>
                      <a:lnTo>
                        <a:pt x="13238" y="1"/>
                      </a:lnTo>
                      <a:cubicBezTo>
                        <a:pt x="13333" y="349"/>
                        <a:pt x="13333" y="729"/>
                        <a:pt x="13206" y="1014"/>
                      </a:cubicBezTo>
                      <a:cubicBezTo>
                        <a:pt x="13080" y="1299"/>
                        <a:pt x="12858" y="1552"/>
                        <a:pt x="12636" y="1742"/>
                      </a:cubicBezTo>
                      <a:cubicBezTo>
                        <a:pt x="12130" y="2186"/>
                        <a:pt x="11496" y="2566"/>
                        <a:pt x="10926" y="2946"/>
                      </a:cubicBezTo>
                      <a:cubicBezTo>
                        <a:pt x="10325" y="3326"/>
                        <a:pt x="9723" y="3674"/>
                        <a:pt x="9121" y="4023"/>
                      </a:cubicBezTo>
                      <a:lnTo>
                        <a:pt x="7221" y="5068"/>
                      </a:lnTo>
                      <a:cubicBezTo>
                        <a:pt x="5986" y="5733"/>
                        <a:pt x="4783" y="6366"/>
                        <a:pt x="3484" y="6588"/>
                      </a:cubicBezTo>
                      <a:cubicBezTo>
                        <a:pt x="3062" y="6672"/>
                        <a:pt x="2611" y="6729"/>
                        <a:pt x="2170" y="6729"/>
                      </a:cubicBezTo>
                      <a:cubicBezTo>
                        <a:pt x="1950" y="6729"/>
                        <a:pt x="1732" y="6714"/>
                        <a:pt x="1521" y="6683"/>
                      </a:cubicBezTo>
                      <a:cubicBezTo>
                        <a:pt x="1204" y="6651"/>
                        <a:pt x="887" y="6556"/>
                        <a:pt x="634" y="6366"/>
                      </a:cubicBezTo>
                      <a:cubicBezTo>
                        <a:pt x="381" y="6208"/>
                        <a:pt x="159" y="5923"/>
                        <a:pt x="64" y="5543"/>
                      </a:cubicBezTo>
                      <a:cubicBezTo>
                        <a:pt x="0" y="5733"/>
                        <a:pt x="32" y="5923"/>
                        <a:pt x="64" y="6144"/>
                      </a:cubicBezTo>
                      <a:cubicBezTo>
                        <a:pt x="127" y="6334"/>
                        <a:pt x="190" y="6524"/>
                        <a:pt x="317" y="6683"/>
                      </a:cubicBezTo>
                      <a:cubicBezTo>
                        <a:pt x="539" y="7031"/>
                        <a:pt x="919" y="7284"/>
                        <a:pt x="1299" y="7475"/>
                      </a:cubicBezTo>
                      <a:cubicBezTo>
                        <a:pt x="1679" y="7633"/>
                        <a:pt x="2059" y="7728"/>
                        <a:pt x="2439" y="7791"/>
                      </a:cubicBezTo>
                      <a:cubicBezTo>
                        <a:pt x="2851" y="7855"/>
                        <a:pt x="3231" y="7855"/>
                        <a:pt x="3611" y="7855"/>
                      </a:cubicBezTo>
                      <a:cubicBezTo>
                        <a:pt x="4402" y="7855"/>
                        <a:pt x="5194" y="7696"/>
                        <a:pt x="5954" y="7411"/>
                      </a:cubicBezTo>
                      <a:cubicBezTo>
                        <a:pt x="6683" y="7158"/>
                        <a:pt x="7379" y="6841"/>
                        <a:pt x="8013" y="6461"/>
                      </a:cubicBezTo>
                      <a:cubicBezTo>
                        <a:pt x="8678" y="6113"/>
                        <a:pt x="9280" y="5764"/>
                        <a:pt x="9913" y="5321"/>
                      </a:cubicBezTo>
                      <a:cubicBezTo>
                        <a:pt x="10546" y="4909"/>
                        <a:pt x="11148" y="4466"/>
                        <a:pt x="11686" y="3959"/>
                      </a:cubicBezTo>
                      <a:cubicBezTo>
                        <a:pt x="11971" y="3706"/>
                        <a:pt x="12256" y="3453"/>
                        <a:pt x="12510" y="3168"/>
                      </a:cubicBezTo>
                      <a:cubicBezTo>
                        <a:pt x="12763" y="2914"/>
                        <a:pt x="13016" y="2598"/>
                        <a:pt x="13238" y="2249"/>
                      </a:cubicBezTo>
                      <a:cubicBezTo>
                        <a:pt x="13460" y="1901"/>
                        <a:pt x="13618" y="1521"/>
                        <a:pt x="13650" y="1077"/>
                      </a:cubicBezTo>
                      <a:cubicBezTo>
                        <a:pt x="13650" y="887"/>
                        <a:pt x="13618" y="666"/>
                        <a:pt x="13555" y="476"/>
                      </a:cubicBezTo>
                      <a:cubicBezTo>
                        <a:pt x="13460" y="286"/>
                        <a:pt x="13365" y="127"/>
                        <a:pt x="13238" y="1"/>
                      </a:cubicBezTo>
                      <a:close/>
                    </a:path>
                  </a:pathLst>
                </a:custGeom>
                <a:solidFill>
                  <a:srgbClr val="D39F98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81" name="Google Shape;4681;p48"/>
                <p:cNvSpPr/>
                <p:nvPr/>
              </p:nvSpPr>
              <p:spPr>
                <a:xfrm>
                  <a:off x="1942061" y="2828800"/>
                  <a:ext cx="276713" cy="2155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32" h="6942" extrusionOk="0">
                      <a:moveTo>
                        <a:pt x="3049" y="0"/>
                      </a:moveTo>
                      <a:cubicBezTo>
                        <a:pt x="1527" y="0"/>
                        <a:pt x="118" y="1718"/>
                        <a:pt x="0" y="3133"/>
                      </a:cubicBezTo>
                      <a:cubicBezTo>
                        <a:pt x="0" y="3228"/>
                        <a:pt x="0" y="3260"/>
                        <a:pt x="64" y="3291"/>
                      </a:cubicBezTo>
                      <a:cubicBezTo>
                        <a:pt x="159" y="3355"/>
                        <a:pt x="380" y="3355"/>
                        <a:pt x="760" y="3481"/>
                      </a:cubicBezTo>
                      <a:cubicBezTo>
                        <a:pt x="1330" y="3703"/>
                        <a:pt x="1996" y="4020"/>
                        <a:pt x="2376" y="4463"/>
                      </a:cubicBezTo>
                      <a:cubicBezTo>
                        <a:pt x="2882" y="5033"/>
                        <a:pt x="2724" y="4875"/>
                        <a:pt x="3231" y="5382"/>
                      </a:cubicBezTo>
                      <a:cubicBezTo>
                        <a:pt x="3737" y="5888"/>
                        <a:pt x="4022" y="6047"/>
                        <a:pt x="4212" y="6205"/>
                      </a:cubicBezTo>
                      <a:cubicBezTo>
                        <a:pt x="4656" y="6553"/>
                        <a:pt x="5257" y="6807"/>
                        <a:pt x="5479" y="6838"/>
                      </a:cubicBezTo>
                      <a:cubicBezTo>
                        <a:pt x="5828" y="6917"/>
                        <a:pt x="6049" y="6941"/>
                        <a:pt x="6219" y="6941"/>
                      </a:cubicBezTo>
                      <a:cubicBezTo>
                        <a:pt x="6390" y="6941"/>
                        <a:pt x="6508" y="6917"/>
                        <a:pt x="6651" y="6902"/>
                      </a:cubicBezTo>
                      <a:cubicBezTo>
                        <a:pt x="8234" y="6617"/>
                        <a:pt x="8931" y="5287"/>
                        <a:pt x="8614" y="4368"/>
                      </a:cubicBezTo>
                      <a:cubicBezTo>
                        <a:pt x="8456" y="3956"/>
                        <a:pt x="8329" y="3608"/>
                        <a:pt x="7823" y="2911"/>
                      </a:cubicBezTo>
                      <a:cubicBezTo>
                        <a:pt x="7791" y="2848"/>
                        <a:pt x="7728" y="2816"/>
                        <a:pt x="7696" y="2753"/>
                      </a:cubicBezTo>
                      <a:cubicBezTo>
                        <a:pt x="7284" y="2246"/>
                        <a:pt x="6746" y="1740"/>
                        <a:pt x="6366" y="1455"/>
                      </a:cubicBezTo>
                      <a:cubicBezTo>
                        <a:pt x="5416" y="695"/>
                        <a:pt x="4624" y="251"/>
                        <a:pt x="3389" y="29"/>
                      </a:cubicBezTo>
                      <a:cubicBezTo>
                        <a:pt x="3275" y="10"/>
                        <a:pt x="3162" y="0"/>
                        <a:pt x="3049" y="0"/>
                      </a:cubicBezTo>
                      <a:close/>
                    </a:path>
                  </a:pathLst>
                </a:custGeom>
                <a:solidFill>
                  <a:srgbClr val="FCE5C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82" name="Google Shape;4682;p48"/>
                <p:cNvSpPr/>
                <p:nvPr/>
              </p:nvSpPr>
              <p:spPr>
                <a:xfrm>
                  <a:off x="1944013" y="2914281"/>
                  <a:ext cx="274762" cy="1300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69" h="4189" extrusionOk="0">
                      <a:moveTo>
                        <a:pt x="7633" y="0"/>
                      </a:moveTo>
                      <a:lnTo>
                        <a:pt x="7633" y="0"/>
                      </a:lnTo>
                      <a:cubicBezTo>
                        <a:pt x="7696" y="222"/>
                        <a:pt x="7855" y="823"/>
                        <a:pt x="7823" y="1267"/>
                      </a:cubicBezTo>
                      <a:cubicBezTo>
                        <a:pt x="7760" y="1837"/>
                        <a:pt x="7506" y="2217"/>
                        <a:pt x="6905" y="2470"/>
                      </a:cubicBezTo>
                      <a:cubicBezTo>
                        <a:pt x="6746" y="2534"/>
                        <a:pt x="6556" y="2565"/>
                        <a:pt x="6398" y="2565"/>
                      </a:cubicBezTo>
                      <a:cubicBezTo>
                        <a:pt x="6304" y="2583"/>
                        <a:pt x="6210" y="2591"/>
                        <a:pt x="6117" y="2591"/>
                      </a:cubicBezTo>
                      <a:cubicBezTo>
                        <a:pt x="5386" y="2591"/>
                        <a:pt x="4676" y="2093"/>
                        <a:pt x="4339" y="1868"/>
                      </a:cubicBezTo>
                      <a:cubicBezTo>
                        <a:pt x="3699" y="1475"/>
                        <a:pt x="2313" y="163"/>
                        <a:pt x="1044" y="163"/>
                      </a:cubicBezTo>
                      <a:cubicBezTo>
                        <a:pt x="680" y="163"/>
                        <a:pt x="325" y="270"/>
                        <a:pt x="1" y="538"/>
                      </a:cubicBezTo>
                      <a:cubicBezTo>
                        <a:pt x="96" y="602"/>
                        <a:pt x="317" y="602"/>
                        <a:pt x="697" y="728"/>
                      </a:cubicBezTo>
                      <a:cubicBezTo>
                        <a:pt x="1267" y="950"/>
                        <a:pt x="1933" y="1267"/>
                        <a:pt x="2313" y="1710"/>
                      </a:cubicBezTo>
                      <a:cubicBezTo>
                        <a:pt x="2819" y="2280"/>
                        <a:pt x="2661" y="2122"/>
                        <a:pt x="3168" y="2629"/>
                      </a:cubicBezTo>
                      <a:cubicBezTo>
                        <a:pt x="3674" y="3135"/>
                        <a:pt x="3959" y="3294"/>
                        <a:pt x="4149" y="3452"/>
                      </a:cubicBezTo>
                      <a:cubicBezTo>
                        <a:pt x="4593" y="3800"/>
                        <a:pt x="5194" y="4054"/>
                        <a:pt x="5416" y="4085"/>
                      </a:cubicBezTo>
                      <a:cubicBezTo>
                        <a:pt x="5765" y="4164"/>
                        <a:pt x="5986" y="4188"/>
                        <a:pt x="6156" y="4188"/>
                      </a:cubicBezTo>
                      <a:cubicBezTo>
                        <a:pt x="6327" y="4188"/>
                        <a:pt x="6445" y="4164"/>
                        <a:pt x="6588" y="4149"/>
                      </a:cubicBezTo>
                      <a:cubicBezTo>
                        <a:pt x="8171" y="3864"/>
                        <a:pt x="8868" y="2534"/>
                        <a:pt x="8551" y="1615"/>
                      </a:cubicBezTo>
                      <a:cubicBezTo>
                        <a:pt x="8393" y="1203"/>
                        <a:pt x="8266" y="855"/>
                        <a:pt x="7760" y="158"/>
                      </a:cubicBezTo>
                      <a:cubicBezTo>
                        <a:pt x="7728" y="95"/>
                        <a:pt x="7665" y="32"/>
                        <a:pt x="7633" y="0"/>
                      </a:cubicBezTo>
                      <a:close/>
                    </a:path>
                  </a:pathLst>
                </a:custGeom>
                <a:solidFill>
                  <a:srgbClr val="FCE5C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83" name="Google Shape;4683;p48"/>
                <p:cNvSpPr/>
                <p:nvPr/>
              </p:nvSpPr>
              <p:spPr>
                <a:xfrm>
                  <a:off x="1981314" y="2850752"/>
                  <a:ext cx="86372" cy="409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8" h="1318" extrusionOk="0">
                      <a:moveTo>
                        <a:pt x="1899" y="0"/>
                      </a:moveTo>
                      <a:cubicBezTo>
                        <a:pt x="1655" y="0"/>
                        <a:pt x="1407" y="49"/>
                        <a:pt x="1172" y="146"/>
                      </a:cubicBezTo>
                      <a:cubicBezTo>
                        <a:pt x="887" y="241"/>
                        <a:pt x="634" y="399"/>
                        <a:pt x="475" y="621"/>
                      </a:cubicBezTo>
                      <a:cubicBezTo>
                        <a:pt x="285" y="843"/>
                        <a:pt x="127" y="1064"/>
                        <a:pt x="0" y="1318"/>
                      </a:cubicBezTo>
                      <a:cubicBezTo>
                        <a:pt x="190" y="1128"/>
                        <a:pt x="380" y="906"/>
                        <a:pt x="570" y="716"/>
                      </a:cubicBezTo>
                      <a:cubicBezTo>
                        <a:pt x="760" y="558"/>
                        <a:pt x="982" y="399"/>
                        <a:pt x="1235" y="304"/>
                      </a:cubicBezTo>
                      <a:cubicBezTo>
                        <a:pt x="1512" y="212"/>
                        <a:pt x="1821" y="163"/>
                        <a:pt x="2131" y="163"/>
                      </a:cubicBezTo>
                      <a:cubicBezTo>
                        <a:pt x="2353" y="163"/>
                        <a:pt x="2576" y="188"/>
                        <a:pt x="2787" y="241"/>
                      </a:cubicBezTo>
                      <a:cubicBezTo>
                        <a:pt x="2520" y="81"/>
                        <a:pt x="2213" y="0"/>
                        <a:pt x="18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4665" name="Google Shape;4665;p48"/>
                <p:cNvSpPr/>
                <p:nvPr/>
              </p:nvSpPr>
              <p:spPr>
                <a:xfrm>
                  <a:off x="1360237" y="2438932"/>
                  <a:ext cx="1016454" cy="1014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10" h="32657" extrusionOk="0">
                      <a:moveTo>
                        <a:pt x="16266" y="0"/>
                      </a:moveTo>
                      <a:cubicBezTo>
                        <a:pt x="8426" y="0"/>
                        <a:pt x="623" y="5268"/>
                        <a:pt x="1" y="16322"/>
                      </a:cubicBezTo>
                      <a:cubicBezTo>
                        <a:pt x="307" y="27016"/>
                        <a:pt x="8459" y="32656"/>
                        <a:pt x="16564" y="32656"/>
                      </a:cubicBezTo>
                      <a:cubicBezTo>
                        <a:pt x="24397" y="32656"/>
                        <a:pt x="32187" y="27388"/>
                        <a:pt x="32810" y="16322"/>
                      </a:cubicBezTo>
                      <a:cubicBezTo>
                        <a:pt x="32520" y="5632"/>
                        <a:pt x="24373" y="0"/>
                        <a:pt x="162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pic>
            <p:nvPicPr>
              <p:cNvPr id="1030" name="Picture 6" descr="Keratin Vector Images (over 950)">
                <a:extLst>
                  <a:ext uri="{FF2B5EF4-FFF2-40B4-BE49-F238E27FC236}">
                    <a16:creationId xmlns:a16="http://schemas.microsoft.com/office/drawing/2014/main" id="{3772AE18-19CF-A75E-19E5-ABD41615BF7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91461" y="3452588"/>
                <a:ext cx="1340187" cy="140775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2" name="Picture 8" descr="Easy Health Options® :: 9 fingernail signs you might be sick | Health  options, Fingernail health signs, Fingernails">
                <a:extLst>
                  <a:ext uri="{FF2B5EF4-FFF2-40B4-BE49-F238E27FC236}">
                    <a16:creationId xmlns:a16="http://schemas.microsoft.com/office/drawing/2014/main" id="{32030AF6-5F6A-4737-D5B0-09F7143D040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9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0682" b="51377"/>
              <a:stretch/>
            </p:blipFill>
            <p:spPr bwMode="auto">
              <a:xfrm rot="10800000">
                <a:off x="802862" y="3552209"/>
                <a:ext cx="655997" cy="8159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1" name="Subtitle 2">
            <a:extLst>
              <a:ext uri="{FF2B5EF4-FFF2-40B4-BE49-F238E27FC236}">
                <a16:creationId xmlns:a16="http://schemas.microsoft.com/office/drawing/2014/main" id="{8213131E-984D-B6DF-40CE-B1D11B0C6084}"/>
              </a:ext>
            </a:extLst>
          </p:cNvPr>
          <p:cNvSpPr txBox="1">
            <a:spLocks/>
          </p:cNvSpPr>
          <p:nvPr/>
        </p:nvSpPr>
        <p:spPr>
          <a:xfrm>
            <a:off x="4541233" y="6440154"/>
            <a:ext cx="3312734" cy="59889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OM" sz="2000" dirty="0">
                <a:solidFill>
                  <a:srgbClr val="FFC0A7"/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إعداد: أ. ولاء المقبالية</a:t>
            </a:r>
            <a:endParaRPr lang="en-GB" sz="2000" dirty="0">
              <a:solidFill>
                <a:srgbClr val="FFC0A7"/>
              </a:solidFill>
              <a:latin typeface="FF Hekaya Light" panose="00000A00000000000000" pitchFamily="50" charset="-78"/>
              <a:cs typeface="FF Hekaya Light" panose="00000A00000000000000" pitchFamily="50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 descr="A picture containing light&#10;&#10;Description automatically generated">
            <a:extLst>
              <a:ext uri="{FF2B5EF4-FFF2-40B4-BE49-F238E27FC236}">
                <a16:creationId xmlns:a16="http://schemas.microsoft.com/office/drawing/2014/main" id="{DC9D51E1-BCEA-4D22-476F-D04D1E3E6B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17"/>
          <a:stretch/>
        </p:blipFill>
        <p:spPr>
          <a:xfrm>
            <a:off x="0" y="0"/>
            <a:ext cx="2448560" cy="6858000"/>
          </a:xfrm>
          <a:prstGeom prst="rect">
            <a:avLst/>
          </a:prstGeom>
        </p:spPr>
      </p:pic>
      <p:cxnSp>
        <p:nvCxnSpPr>
          <p:cNvPr id="27" name="Google Shape;1545;p22">
            <a:extLst>
              <a:ext uri="{FF2B5EF4-FFF2-40B4-BE49-F238E27FC236}">
                <a16:creationId xmlns:a16="http://schemas.microsoft.com/office/drawing/2014/main" id="{358B6241-36A4-DE5A-D100-A82FB2138E83}"/>
              </a:ext>
            </a:extLst>
          </p:cNvPr>
          <p:cNvCxnSpPr>
            <a:cxnSpLocks/>
          </p:cNvCxnSpPr>
          <p:nvPr/>
        </p:nvCxnSpPr>
        <p:spPr>
          <a:xfrm flipV="1">
            <a:off x="9099476" y="987069"/>
            <a:ext cx="1172284" cy="545685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rgbClr val="9FBB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" name="Google Shape;1546;p22">
            <a:extLst>
              <a:ext uri="{FF2B5EF4-FFF2-40B4-BE49-F238E27FC236}">
                <a16:creationId xmlns:a16="http://schemas.microsoft.com/office/drawing/2014/main" id="{56A938F0-532B-8720-B0B6-147EC23FD22D}"/>
              </a:ext>
            </a:extLst>
          </p:cNvPr>
          <p:cNvCxnSpPr>
            <a:cxnSpLocks/>
          </p:cNvCxnSpPr>
          <p:nvPr/>
        </p:nvCxnSpPr>
        <p:spPr>
          <a:xfrm flipV="1">
            <a:off x="9092706" y="1587237"/>
            <a:ext cx="798400" cy="816800"/>
          </a:xfrm>
          <a:prstGeom prst="bentConnector2">
            <a:avLst/>
          </a:prstGeom>
          <a:noFill/>
          <a:ln w="19050" cap="flat" cmpd="sng">
            <a:solidFill>
              <a:srgbClr val="9FBBE5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22F561CC-7B78-36D1-FD30-9DD6A893D7E2}"/>
              </a:ext>
            </a:extLst>
          </p:cNvPr>
          <p:cNvGrpSpPr/>
          <p:nvPr/>
        </p:nvGrpSpPr>
        <p:grpSpPr>
          <a:xfrm>
            <a:off x="9491907" y="301243"/>
            <a:ext cx="2448560" cy="2099300"/>
            <a:chOff x="9319187" y="3918170"/>
            <a:chExt cx="2448560" cy="2099300"/>
          </a:xfrm>
          <a:solidFill>
            <a:srgbClr val="9FBBE5"/>
          </a:solidFill>
        </p:grpSpPr>
        <p:sp>
          <p:nvSpPr>
            <p:cNvPr id="5" name="Google Shape;1474;p22">
              <a:extLst>
                <a:ext uri="{FF2B5EF4-FFF2-40B4-BE49-F238E27FC236}">
                  <a16:creationId xmlns:a16="http://schemas.microsoft.com/office/drawing/2014/main" id="{F161A673-51EF-DC87-3680-9CEA47935957}"/>
                </a:ext>
              </a:extLst>
            </p:cNvPr>
            <p:cNvSpPr/>
            <p:nvPr/>
          </p:nvSpPr>
          <p:spPr>
            <a:xfrm>
              <a:off x="9319187" y="3918170"/>
              <a:ext cx="2448560" cy="2099300"/>
            </a:xfrm>
            <a:custGeom>
              <a:avLst/>
              <a:gdLst/>
              <a:ahLst/>
              <a:cxnLst/>
              <a:rect l="l" t="t" r="r" b="b"/>
              <a:pathLst>
                <a:path w="8495" h="7405" extrusionOk="0">
                  <a:moveTo>
                    <a:pt x="5656" y="0"/>
                  </a:moveTo>
                  <a:cubicBezTo>
                    <a:pt x="4803" y="0"/>
                    <a:pt x="3944" y="70"/>
                    <a:pt x="3118" y="294"/>
                  </a:cubicBezTo>
                  <a:cubicBezTo>
                    <a:pt x="2263" y="523"/>
                    <a:pt x="1451" y="935"/>
                    <a:pt x="840" y="1588"/>
                  </a:cubicBezTo>
                  <a:cubicBezTo>
                    <a:pt x="232" y="2239"/>
                    <a:pt x="0" y="2996"/>
                    <a:pt x="110" y="3875"/>
                  </a:cubicBezTo>
                  <a:cubicBezTo>
                    <a:pt x="144" y="4144"/>
                    <a:pt x="211" y="4410"/>
                    <a:pt x="358" y="4632"/>
                  </a:cubicBezTo>
                  <a:cubicBezTo>
                    <a:pt x="474" y="4810"/>
                    <a:pt x="635" y="4953"/>
                    <a:pt x="803" y="5084"/>
                  </a:cubicBezTo>
                  <a:cubicBezTo>
                    <a:pt x="1252" y="5435"/>
                    <a:pt x="1762" y="5716"/>
                    <a:pt x="2302" y="5906"/>
                  </a:cubicBezTo>
                  <a:cubicBezTo>
                    <a:pt x="2431" y="5951"/>
                    <a:pt x="2562" y="5994"/>
                    <a:pt x="2672" y="6077"/>
                  </a:cubicBezTo>
                  <a:cubicBezTo>
                    <a:pt x="2782" y="6156"/>
                    <a:pt x="2867" y="6287"/>
                    <a:pt x="2855" y="6422"/>
                  </a:cubicBezTo>
                  <a:cubicBezTo>
                    <a:pt x="2828" y="6699"/>
                    <a:pt x="2428" y="6873"/>
                    <a:pt x="2489" y="7145"/>
                  </a:cubicBezTo>
                  <a:cubicBezTo>
                    <a:pt x="2513" y="7249"/>
                    <a:pt x="2602" y="7325"/>
                    <a:pt x="2702" y="7362"/>
                  </a:cubicBezTo>
                  <a:cubicBezTo>
                    <a:pt x="2800" y="7399"/>
                    <a:pt x="2907" y="7402"/>
                    <a:pt x="3014" y="7402"/>
                  </a:cubicBezTo>
                  <a:cubicBezTo>
                    <a:pt x="3101" y="7404"/>
                    <a:pt x="3188" y="7405"/>
                    <a:pt x="3275" y="7405"/>
                  </a:cubicBezTo>
                  <a:cubicBezTo>
                    <a:pt x="4701" y="7405"/>
                    <a:pt x="6064" y="7110"/>
                    <a:pt x="7169" y="6125"/>
                  </a:cubicBezTo>
                  <a:cubicBezTo>
                    <a:pt x="7355" y="5958"/>
                    <a:pt x="7532" y="5777"/>
                    <a:pt x="7658" y="5561"/>
                  </a:cubicBezTo>
                  <a:cubicBezTo>
                    <a:pt x="7911" y="5115"/>
                    <a:pt x="7929" y="4654"/>
                    <a:pt x="7694" y="4193"/>
                  </a:cubicBezTo>
                  <a:cubicBezTo>
                    <a:pt x="7535" y="3875"/>
                    <a:pt x="7285" y="3552"/>
                    <a:pt x="7361" y="3204"/>
                  </a:cubicBezTo>
                  <a:cubicBezTo>
                    <a:pt x="7395" y="3051"/>
                    <a:pt x="7487" y="2923"/>
                    <a:pt x="7578" y="2794"/>
                  </a:cubicBezTo>
                  <a:cubicBezTo>
                    <a:pt x="7725" y="2593"/>
                    <a:pt x="7871" y="2391"/>
                    <a:pt x="8018" y="2190"/>
                  </a:cubicBezTo>
                  <a:cubicBezTo>
                    <a:pt x="8158" y="1998"/>
                    <a:pt x="8299" y="1799"/>
                    <a:pt x="8384" y="1576"/>
                  </a:cubicBezTo>
                  <a:cubicBezTo>
                    <a:pt x="8470" y="1353"/>
                    <a:pt x="8494" y="1097"/>
                    <a:pt x="8396" y="877"/>
                  </a:cubicBezTo>
                  <a:cubicBezTo>
                    <a:pt x="8299" y="657"/>
                    <a:pt x="8094" y="505"/>
                    <a:pt x="7884" y="392"/>
                  </a:cubicBezTo>
                  <a:cubicBezTo>
                    <a:pt x="7578" y="233"/>
                    <a:pt x="7252" y="135"/>
                    <a:pt x="6913" y="80"/>
                  </a:cubicBezTo>
                  <a:cubicBezTo>
                    <a:pt x="6552" y="19"/>
                    <a:pt x="6183" y="4"/>
                    <a:pt x="5820" y="1"/>
                  </a:cubicBezTo>
                  <a:cubicBezTo>
                    <a:pt x="5765" y="0"/>
                    <a:pt x="5711" y="0"/>
                    <a:pt x="56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" name="Google Shape;1596;p14">
              <a:extLst>
                <a:ext uri="{FF2B5EF4-FFF2-40B4-BE49-F238E27FC236}">
                  <a16:creationId xmlns:a16="http://schemas.microsoft.com/office/drawing/2014/main" id="{9F91290B-5F99-CE3E-5FBF-1E826F494106}"/>
                </a:ext>
              </a:extLst>
            </p:cNvPr>
            <p:cNvSpPr txBox="1">
              <a:spLocks/>
            </p:cNvSpPr>
            <p:nvPr/>
          </p:nvSpPr>
          <p:spPr>
            <a:xfrm>
              <a:off x="9481292" y="4535739"/>
              <a:ext cx="1945820" cy="7276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vert="horz" wrap="square" lIns="121900" tIns="121900" rIns="121900" bIns="12190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  <a:buSzPts val="6000"/>
              </a:pPr>
              <a:r>
                <a:rPr lang="ar-OM" sz="3733" dirty="0">
                  <a:latin typeface="FF Hekaya Light" panose="00000A00000000000000" pitchFamily="50" charset="-78"/>
                  <a:ea typeface="Arial"/>
                  <a:cs typeface="FF Hekaya Light" panose="00000A00000000000000" pitchFamily="50" charset="-78"/>
                  <a:sym typeface="Arial"/>
                </a:rPr>
                <a:t>البروتينات</a:t>
              </a:r>
              <a:endParaRPr lang="ar-SA" sz="3733" dirty="0">
                <a:latin typeface="FF Hekaya Light" panose="00000A00000000000000" pitchFamily="50" charset="-78"/>
                <a:ea typeface="Arial"/>
                <a:cs typeface="FF Hekaya Light" panose="00000A00000000000000" pitchFamily="50" charset="-78"/>
                <a:sym typeface="Arial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B84F51D-7306-C692-E4EC-691766ADE5F6}"/>
              </a:ext>
            </a:extLst>
          </p:cNvPr>
          <p:cNvGrpSpPr/>
          <p:nvPr/>
        </p:nvGrpSpPr>
        <p:grpSpPr>
          <a:xfrm>
            <a:off x="2827151" y="929360"/>
            <a:ext cx="6454656" cy="1854393"/>
            <a:chOff x="2654431" y="4444687"/>
            <a:chExt cx="6454656" cy="1854393"/>
          </a:xfrm>
          <a:solidFill>
            <a:schemeClr val="accent4">
              <a:lumMod val="40000"/>
              <a:lumOff val="60000"/>
            </a:schemeClr>
          </a:solidFill>
        </p:grpSpPr>
        <p:grpSp>
          <p:nvGrpSpPr>
            <p:cNvPr id="8" name="Google Shape;1535;p22">
              <a:extLst>
                <a:ext uri="{FF2B5EF4-FFF2-40B4-BE49-F238E27FC236}">
                  <a16:creationId xmlns:a16="http://schemas.microsoft.com/office/drawing/2014/main" id="{E4E9D22D-BB29-C7E6-D3F6-310B664DC8E2}"/>
                </a:ext>
              </a:extLst>
            </p:cNvPr>
            <p:cNvGrpSpPr/>
            <p:nvPr/>
          </p:nvGrpSpPr>
          <p:grpSpPr>
            <a:xfrm>
              <a:off x="6214171" y="4455313"/>
              <a:ext cx="2894915" cy="848400"/>
              <a:chOff x="3271775" y="3356725"/>
              <a:chExt cx="2935200" cy="636300"/>
            </a:xfrm>
            <a:grpFill/>
          </p:grpSpPr>
          <p:sp>
            <p:nvSpPr>
              <p:cNvPr id="20" name="Google Shape;1536;p22">
                <a:extLst>
                  <a:ext uri="{FF2B5EF4-FFF2-40B4-BE49-F238E27FC236}">
                    <a16:creationId xmlns:a16="http://schemas.microsoft.com/office/drawing/2014/main" id="{58FA62C7-A67C-3D10-660F-818AC589A544}"/>
                  </a:ext>
                </a:extLst>
              </p:cNvPr>
              <p:cNvSpPr/>
              <p:nvPr/>
            </p:nvSpPr>
            <p:spPr>
              <a:xfrm flipH="1">
                <a:off x="3271775" y="3356725"/>
                <a:ext cx="2935200" cy="636300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" name="Google Shape;1537;p22">
                <a:extLst>
                  <a:ext uri="{FF2B5EF4-FFF2-40B4-BE49-F238E27FC236}">
                    <a16:creationId xmlns:a16="http://schemas.microsoft.com/office/drawing/2014/main" id="{3CE7FD66-2FBE-60E5-6E35-4C2B946DAE06}"/>
                  </a:ext>
                </a:extLst>
              </p:cNvPr>
              <p:cNvSpPr txBox="1"/>
              <p:nvPr/>
            </p:nvSpPr>
            <p:spPr>
              <a:xfrm flipH="1">
                <a:off x="4962132" y="3480900"/>
                <a:ext cx="1244843" cy="3486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>
                <a:defPPr>
                  <a:defRPr lang="en-US"/>
                </a:defPPr>
                <a:lvl1pPr algn="ctr">
                  <a:buClr>
                    <a:srgbClr val="000000"/>
                  </a:buClr>
                  <a:buSzPts val="1100"/>
                  <a:defRPr sz="2800" b="1">
                    <a:latin typeface="FF Hekaya Light" panose="00000A00000000000000" pitchFamily="50" charset="-78"/>
                    <a:ea typeface="Fira Sans Extra Condensed"/>
                    <a:cs typeface="FF Hekaya Light" panose="00000A00000000000000" pitchFamily="50" charset="-78"/>
                  </a:defRPr>
                </a:lvl1pPr>
              </a:lstStyle>
              <a:p>
                <a:r>
                  <a:rPr lang="ar-OM" dirty="0">
                    <a:sym typeface="Fira Sans Extra Condensed"/>
                  </a:rPr>
                  <a:t>أسم الكاشف</a:t>
                </a:r>
              </a:p>
            </p:txBody>
          </p:sp>
        </p:grpSp>
        <p:grpSp>
          <p:nvGrpSpPr>
            <p:cNvPr id="9" name="Google Shape;1539;p22">
              <a:extLst>
                <a:ext uri="{FF2B5EF4-FFF2-40B4-BE49-F238E27FC236}">
                  <a16:creationId xmlns:a16="http://schemas.microsoft.com/office/drawing/2014/main" id="{2457F60F-718C-DF67-82C6-BB80C57B867A}"/>
                </a:ext>
              </a:extLst>
            </p:cNvPr>
            <p:cNvGrpSpPr/>
            <p:nvPr/>
          </p:nvGrpSpPr>
          <p:grpSpPr>
            <a:xfrm>
              <a:off x="6214171" y="5450680"/>
              <a:ext cx="2894916" cy="848400"/>
              <a:chOff x="3271775" y="4103250"/>
              <a:chExt cx="2935200" cy="636300"/>
            </a:xfrm>
            <a:grpFill/>
          </p:grpSpPr>
          <p:sp>
            <p:nvSpPr>
              <p:cNvPr id="18" name="Google Shape;1540;p22">
                <a:extLst>
                  <a:ext uri="{FF2B5EF4-FFF2-40B4-BE49-F238E27FC236}">
                    <a16:creationId xmlns:a16="http://schemas.microsoft.com/office/drawing/2014/main" id="{853D2B40-C2BF-64C9-4CB9-2BA4B8C64CF9}"/>
                  </a:ext>
                </a:extLst>
              </p:cNvPr>
              <p:cNvSpPr/>
              <p:nvPr/>
            </p:nvSpPr>
            <p:spPr>
              <a:xfrm flipH="1">
                <a:off x="3271775" y="4103250"/>
                <a:ext cx="2935200" cy="636300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" name="Google Shape;1541;p22">
                <a:extLst>
                  <a:ext uri="{FF2B5EF4-FFF2-40B4-BE49-F238E27FC236}">
                    <a16:creationId xmlns:a16="http://schemas.microsoft.com/office/drawing/2014/main" id="{7FEBE29F-CF06-FE19-FEF8-CF687894EF57}"/>
                  </a:ext>
                </a:extLst>
              </p:cNvPr>
              <p:cNvSpPr txBox="1"/>
              <p:nvPr/>
            </p:nvSpPr>
            <p:spPr>
              <a:xfrm flipH="1">
                <a:off x="4693860" y="4227425"/>
                <a:ext cx="1513115" cy="3486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>
                  <a:buClr>
                    <a:srgbClr val="000000"/>
                  </a:buClr>
                  <a:buSzPts val="1100"/>
                </a:pPr>
                <a:r>
                  <a:rPr lang="ar-OM" sz="2400" b="1" dirty="0">
                    <a:solidFill>
                      <a:srgbClr val="000000"/>
                    </a:solidFill>
                    <a:latin typeface="FF Hekaya Light" panose="00000A00000000000000" pitchFamily="50" charset="-78"/>
                    <a:ea typeface="Fira Sans Extra Condensed"/>
                    <a:cs typeface="FF Hekaya Light" panose="00000A00000000000000" pitchFamily="50" charset="-78"/>
                    <a:sym typeface="Fira Sans Extra Condensed"/>
                  </a:rPr>
                  <a:t>لون المحلول قبل التجربة</a:t>
                </a:r>
              </a:p>
            </p:txBody>
          </p:sp>
        </p:grpSp>
        <p:cxnSp>
          <p:nvCxnSpPr>
            <p:cNvPr id="10" name="Google Shape;1544;p22">
              <a:extLst>
                <a:ext uri="{FF2B5EF4-FFF2-40B4-BE49-F238E27FC236}">
                  <a16:creationId xmlns:a16="http://schemas.microsoft.com/office/drawing/2014/main" id="{7144B1A1-F034-0308-DF80-7CBD328414D7}"/>
                </a:ext>
              </a:extLst>
            </p:cNvPr>
            <p:cNvCxnSpPr/>
            <p:nvPr/>
          </p:nvCxnSpPr>
          <p:spPr>
            <a:xfrm rot="10800000">
              <a:off x="5675807" y="4879480"/>
              <a:ext cx="606800" cy="0"/>
            </a:xfrm>
            <a:prstGeom prst="straightConnector1">
              <a:avLst/>
            </a:prstGeom>
            <a:grpFill/>
            <a:ln w="19050" cap="flat" cmpd="sng">
              <a:solidFill>
                <a:srgbClr val="FFC0A7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" name="Google Shape;1544;p22">
              <a:extLst>
                <a:ext uri="{FF2B5EF4-FFF2-40B4-BE49-F238E27FC236}">
                  <a16:creationId xmlns:a16="http://schemas.microsoft.com/office/drawing/2014/main" id="{6855BC20-8762-C4E1-5A03-29038FEAD1A7}"/>
                </a:ext>
              </a:extLst>
            </p:cNvPr>
            <p:cNvCxnSpPr/>
            <p:nvPr/>
          </p:nvCxnSpPr>
          <p:spPr>
            <a:xfrm rot="10800000">
              <a:off x="5675806" y="5913096"/>
              <a:ext cx="606800" cy="0"/>
            </a:xfrm>
            <a:prstGeom prst="straightConnector1">
              <a:avLst/>
            </a:prstGeom>
            <a:grpFill/>
            <a:ln w="19050" cap="flat" cmpd="sng">
              <a:solidFill>
                <a:srgbClr val="FFC0A7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2" name="Google Shape;1535;p22">
              <a:extLst>
                <a:ext uri="{FF2B5EF4-FFF2-40B4-BE49-F238E27FC236}">
                  <a16:creationId xmlns:a16="http://schemas.microsoft.com/office/drawing/2014/main" id="{61A9AF98-4A2B-C339-0632-067239111A47}"/>
                </a:ext>
              </a:extLst>
            </p:cNvPr>
            <p:cNvGrpSpPr/>
            <p:nvPr/>
          </p:nvGrpSpPr>
          <p:grpSpPr>
            <a:xfrm>
              <a:off x="2654432" y="4444687"/>
              <a:ext cx="3396496" cy="848400"/>
              <a:chOff x="2820188" y="3356725"/>
              <a:chExt cx="3386787" cy="636300"/>
            </a:xfrm>
            <a:grpFill/>
          </p:grpSpPr>
          <p:sp>
            <p:nvSpPr>
              <p:cNvPr id="16" name="Google Shape;1536;p22">
                <a:extLst>
                  <a:ext uri="{FF2B5EF4-FFF2-40B4-BE49-F238E27FC236}">
                    <a16:creationId xmlns:a16="http://schemas.microsoft.com/office/drawing/2014/main" id="{5672453A-DBDF-2251-8480-D985E92FE984}"/>
                  </a:ext>
                </a:extLst>
              </p:cNvPr>
              <p:cNvSpPr/>
              <p:nvPr/>
            </p:nvSpPr>
            <p:spPr>
              <a:xfrm flipH="1">
                <a:off x="2820188" y="3356725"/>
                <a:ext cx="3386787" cy="636300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sp>
            <p:nvSpPr>
              <p:cNvPr id="17" name="Google Shape;1537;p22">
                <a:extLst>
                  <a:ext uri="{FF2B5EF4-FFF2-40B4-BE49-F238E27FC236}">
                    <a16:creationId xmlns:a16="http://schemas.microsoft.com/office/drawing/2014/main" id="{E804F890-9FF3-2448-D252-622746987C71}"/>
                  </a:ext>
                </a:extLst>
              </p:cNvPr>
              <p:cNvSpPr txBox="1"/>
              <p:nvPr/>
            </p:nvSpPr>
            <p:spPr>
              <a:xfrm flipH="1">
                <a:off x="5116775" y="3480900"/>
                <a:ext cx="1090200" cy="3486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>
                  <a:buClr>
                    <a:srgbClr val="000000"/>
                  </a:buClr>
                  <a:buSzPts val="1100"/>
                </a:pPr>
                <a:r>
                  <a:rPr lang="ar-OM" sz="2400" b="1" dirty="0">
                    <a:latin typeface="FF Hekaya Light" panose="00000A00000000000000" pitchFamily="50" charset="-78"/>
                    <a:ea typeface="Fira Sans Extra Condensed"/>
                    <a:cs typeface="FF Hekaya Light" panose="00000A00000000000000" pitchFamily="50" charset="-78"/>
                    <a:sym typeface="Fira Sans Extra Condensed"/>
                  </a:rPr>
                  <a:t>التسخين</a:t>
                </a:r>
                <a:endParaRPr lang="ar-OM" sz="2400" b="1" dirty="0">
                  <a:solidFill>
                    <a:srgbClr val="000000"/>
                  </a:solidFill>
                  <a:latin typeface="FF Hekaya Light" panose="00000A00000000000000" pitchFamily="50" charset="-78"/>
                  <a:ea typeface="Fira Sans Extra Condensed"/>
                  <a:cs typeface="FF Hekaya Light" panose="00000A00000000000000" pitchFamily="50" charset="-78"/>
                  <a:sym typeface="Fira Sans Extra Condensed"/>
                </a:endParaRPr>
              </a:p>
            </p:txBody>
          </p:sp>
        </p:grpSp>
        <p:grpSp>
          <p:nvGrpSpPr>
            <p:cNvPr id="13" name="Google Shape;1539;p22">
              <a:extLst>
                <a:ext uri="{FF2B5EF4-FFF2-40B4-BE49-F238E27FC236}">
                  <a16:creationId xmlns:a16="http://schemas.microsoft.com/office/drawing/2014/main" id="{20D11937-8F51-F755-25BB-DB1C74FA95CC}"/>
                </a:ext>
              </a:extLst>
            </p:cNvPr>
            <p:cNvGrpSpPr/>
            <p:nvPr/>
          </p:nvGrpSpPr>
          <p:grpSpPr>
            <a:xfrm>
              <a:off x="2654431" y="5440054"/>
              <a:ext cx="3396496" cy="848400"/>
              <a:chOff x="2988946" y="4103250"/>
              <a:chExt cx="3218029" cy="636300"/>
            </a:xfrm>
            <a:grpFill/>
          </p:grpSpPr>
          <p:sp>
            <p:nvSpPr>
              <p:cNvPr id="14" name="Google Shape;1540;p22">
                <a:extLst>
                  <a:ext uri="{FF2B5EF4-FFF2-40B4-BE49-F238E27FC236}">
                    <a16:creationId xmlns:a16="http://schemas.microsoft.com/office/drawing/2014/main" id="{A50F1062-CE50-5965-159B-11462B685272}"/>
                  </a:ext>
                </a:extLst>
              </p:cNvPr>
              <p:cNvSpPr/>
              <p:nvPr/>
            </p:nvSpPr>
            <p:spPr>
              <a:xfrm flipH="1">
                <a:off x="2988946" y="4103250"/>
                <a:ext cx="3218029" cy="636300"/>
              </a:xfrm>
              <a:prstGeom prst="roundRect">
                <a:avLst>
                  <a:gd name="adj" fmla="val 16667"/>
                </a:avLst>
              </a:pr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" name="Google Shape;1541;p22">
                <a:extLst>
                  <a:ext uri="{FF2B5EF4-FFF2-40B4-BE49-F238E27FC236}">
                    <a16:creationId xmlns:a16="http://schemas.microsoft.com/office/drawing/2014/main" id="{EFA5BD47-DC43-6E83-82EF-2E8F9F9856AD}"/>
                  </a:ext>
                </a:extLst>
              </p:cNvPr>
              <p:cNvSpPr txBox="1"/>
              <p:nvPr/>
            </p:nvSpPr>
            <p:spPr>
              <a:xfrm flipH="1">
                <a:off x="4711760" y="4227425"/>
                <a:ext cx="1495215" cy="3486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>
                  <a:buClr>
                    <a:srgbClr val="000000"/>
                  </a:buClr>
                  <a:buSzPts val="1100"/>
                </a:pPr>
                <a:r>
                  <a:rPr lang="ar-OM" sz="2400" b="1" dirty="0">
                    <a:solidFill>
                      <a:srgbClr val="000000"/>
                    </a:solidFill>
                    <a:latin typeface="FF Hekaya Light" panose="00000A00000000000000" pitchFamily="50" charset="-78"/>
                    <a:ea typeface="Fira Sans Extra Condensed"/>
                    <a:cs typeface="FF Hekaya Light" panose="00000A00000000000000" pitchFamily="50" charset="-78"/>
                    <a:sym typeface="Fira Sans Extra Condensed"/>
                  </a:rPr>
                  <a:t>لون المحلول بعد التجربة</a:t>
                </a:r>
              </a:p>
            </p:txBody>
          </p:sp>
        </p:grpSp>
      </p:grpSp>
      <p:sp>
        <p:nvSpPr>
          <p:cNvPr id="22" name="Google Shape;1538;p22">
            <a:extLst>
              <a:ext uri="{FF2B5EF4-FFF2-40B4-BE49-F238E27FC236}">
                <a16:creationId xmlns:a16="http://schemas.microsoft.com/office/drawing/2014/main" id="{AAE36029-940B-24BA-9FEC-BBA24C1DF8E2}"/>
              </a:ext>
            </a:extLst>
          </p:cNvPr>
          <p:cNvSpPr txBox="1"/>
          <p:nvPr/>
        </p:nvSpPr>
        <p:spPr>
          <a:xfrm flipH="1">
            <a:off x="6537212" y="945753"/>
            <a:ext cx="1819678" cy="7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ar-OM" sz="2800" dirty="0">
                <a:solidFill>
                  <a:srgbClr val="0070C0"/>
                </a:solidFill>
                <a:latin typeface="FF Hekaya Light" panose="00000A00000000000000" pitchFamily="50" charset="-78"/>
                <a:ea typeface="Roboto"/>
                <a:cs typeface="FF Hekaya Light" panose="00000A00000000000000" pitchFamily="50" charset="-78"/>
                <a:sym typeface="Roboto"/>
              </a:rPr>
              <a:t>كاشف </a:t>
            </a:r>
            <a:r>
              <a:rPr lang="ar-OM" sz="2800" dirty="0" err="1">
                <a:solidFill>
                  <a:srgbClr val="0070C0"/>
                </a:solidFill>
                <a:latin typeface="FF Hekaya Light" panose="00000A00000000000000" pitchFamily="50" charset="-78"/>
                <a:ea typeface="Roboto"/>
                <a:cs typeface="FF Hekaya Light" panose="00000A00000000000000" pitchFamily="50" charset="-78"/>
                <a:sym typeface="Roboto"/>
              </a:rPr>
              <a:t>البيوريت</a:t>
            </a:r>
            <a:endParaRPr lang="ar-OM" sz="2800" dirty="0">
              <a:solidFill>
                <a:srgbClr val="0070C0"/>
              </a:solidFill>
              <a:latin typeface="FF Hekaya Light" panose="00000A00000000000000" pitchFamily="50" charset="-78"/>
              <a:ea typeface="Roboto"/>
              <a:cs typeface="FF Hekaya Light" panose="00000A00000000000000" pitchFamily="50" charset="-78"/>
              <a:sym typeface="Roboto"/>
            </a:endParaRPr>
          </a:p>
        </p:txBody>
      </p:sp>
      <p:sp>
        <p:nvSpPr>
          <p:cNvPr id="23" name="Google Shape;1542;p22">
            <a:extLst>
              <a:ext uri="{FF2B5EF4-FFF2-40B4-BE49-F238E27FC236}">
                <a16:creationId xmlns:a16="http://schemas.microsoft.com/office/drawing/2014/main" id="{68077B86-B710-0C27-1F23-ACEE6E7871B1}"/>
              </a:ext>
            </a:extLst>
          </p:cNvPr>
          <p:cNvSpPr txBox="1"/>
          <p:nvPr/>
        </p:nvSpPr>
        <p:spPr>
          <a:xfrm flipH="1">
            <a:off x="6550050" y="1941153"/>
            <a:ext cx="1402543" cy="7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>
              <a:defRPr lang="en-US"/>
            </a:defPPr>
            <a:lvl1pPr algn="ctr">
              <a:defRPr sz="2800">
                <a:solidFill>
                  <a:schemeClr val="accent2">
                    <a:lumMod val="75000"/>
                  </a:schemeClr>
                </a:solidFill>
                <a:latin typeface="FF Hekaya Light" panose="00000A00000000000000" pitchFamily="50" charset="-78"/>
                <a:ea typeface="Roboto"/>
                <a:cs typeface="FF Hekaya Light" panose="00000A00000000000000" pitchFamily="50" charset="-78"/>
              </a:defRPr>
            </a:lvl1pPr>
          </a:lstStyle>
          <a:p>
            <a:r>
              <a:rPr lang="ar-OM" dirty="0">
                <a:solidFill>
                  <a:srgbClr val="0070C0"/>
                </a:solidFill>
              </a:rPr>
              <a:t>أزرق</a:t>
            </a:r>
            <a:endParaRPr lang="ar-SA" dirty="0">
              <a:solidFill>
                <a:srgbClr val="0070C0"/>
              </a:solidFill>
            </a:endParaRPr>
          </a:p>
        </p:txBody>
      </p:sp>
      <p:sp>
        <p:nvSpPr>
          <p:cNvPr id="24" name="Google Shape;1538;p22">
            <a:extLst>
              <a:ext uri="{FF2B5EF4-FFF2-40B4-BE49-F238E27FC236}">
                <a16:creationId xmlns:a16="http://schemas.microsoft.com/office/drawing/2014/main" id="{685B44A6-1B80-1193-0A65-4192B8A72E99}"/>
              </a:ext>
            </a:extLst>
          </p:cNvPr>
          <p:cNvSpPr txBox="1"/>
          <p:nvPr/>
        </p:nvSpPr>
        <p:spPr>
          <a:xfrm flipH="1">
            <a:off x="3080962" y="935127"/>
            <a:ext cx="2171278" cy="7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ar-OM" sz="2800" dirty="0">
                <a:solidFill>
                  <a:schemeClr val="accent5">
                    <a:lumMod val="75000"/>
                  </a:schemeClr>
                </a:solidFill>
                <a:latin typeface="FF Hekaya Light" panose="00000A00000000000000" pitchFamily="50" charset="-78"/>
                <a:ea typeface="Roboto"/>
                <a:cs typeface="FF Hekaya Light" panose="00000A00000000000000" pitchFamily="50" charset="-78"/>
                <a:sym typeface="Roboto"/>
              </a:rPr>
              <a:t>لا يحتاج لتسخين</a:t>
            </a:r>
          </a:p>
        </p:txBody>
      </p:sp>
      <p:sp>
        <p:nvSpPr>
          <p:cNvPr id="25" name="Google Shape;1542;p22">
            <a:extLst>
              <a:ext uri="{FF2B5EF4-FFF2-40B4-BE49-F238E27FC236}">
                <a16:creationId xmlns:a16="http://schemas.microsoft.com/office/drawing/2014/main" id="{D5925A52-9DC7-5B47-C795-4B98A18B7612}"/>
              </a:ext>
            </a:extLst>
          </p:cNvPr>
          <p:cNvSpPr txBox="1"/>
          <p:nvPr/>
        </p:nvSpPr>
        <p:spPr>
          <a:xfrm flipH="1">
            <a:off x="2716004" y="1735724"/>
            <a:ext cx="2258273" cy="7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OM" sz="2400" b="1" u="none" strike="noStrike" cap="none" dirty="0">
                <a:solidFill>
                  <a:srgbClr val="7030A0"/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ظهور اللون البنفسجي (عند وجود البروتين)</a:t>
            </a:r>
            <a:endParaRPr lang="ar-SA" sz="2400" b="1" u="none" strike="noStrike" cap="none" dirty="0">
              <a:solidFill>
                <a:srgbClr val="7030A0"/>
              </a:solidFill>
              <a:latin typeface="FF Hekaya Light" panose="00000A00000000000000" pitchFamily="50" charset="-78"/>
              <a:cs typeface="FF Hekaya Light" panose="00000A00000000000000" pitchFamily="50" charset="-78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F1BAB18-35CB-3D07-4727-6A839858DF53}"/>
              </a:ext>
            </a:extLst>
          </p:cNvPr>
          <p:cNvGrpSpPr/>
          <p:nvPr/>
        </p:nvGrpSpPr>
        <p:grpSpPr>
          <a:xfrm>
            <a:off x="1127761" y="3353811"/>
            <a:ext cx="3019857" cy="2645301"/>
            <a:chOff x="1127761" y="3353811"/>
            <a:chExt cx="3019857" cy="2645301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1B542BD8-E187-0BBA-A1EC-4C3997916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761" y="3353811"/>
              <a:ext cx="1649758" cy="2645301"/>
            </a:xfrm>
            <a:prstGeom prst="rect">
              <a:avLst/>
            </a:prstGeom>
          </p:spPr>
        </p:pic>
        <p:sp>
          <p:nvSpPr>
            <p:cNvPr id="32" name="Google Shape;1537;p22">
              <a:extLst>
                <a:ext uri="{FF2B5EF4-FFF2-40B4-BE49-F238E27FC236}">
                  <a16:creationId xmlns:a16="http://schemas.microsoft.com/office/drawing/2014/main" id="{14AAC112-CD69-345E-5CBA-AB367C9B0CBB}"/>
                </a:ext>
              </a:extLst>
            </p:cNvPr>
            <p:cNvSpPr txBox="1"/>
            <p:nvPr/>
          </p:nvSpPr>
          <p:spPr>
            <a:xfrm flipH="1">
              <a:off x="2050673" y="3978216"/>
              <a:ext cx="2096945" cy="46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100"/>
              </a:pPr>
              <a:r>
                <a:rPr lang="ar-OM" sz="2400" b="1" dirty="0">
                  <a:solidFill>
                    <a:srgbClr val="000000"/>
                  </a:solidFill>
                  <a:latin typeface="FF Hekaya Light" panose="00000A00000000000000" pitchFamily="50" charset="-78"/>
                  <a:ea typeface="Fira Sans Extra Condensed"/>
                  <a:cs typeface="FF Hekaya Light" panose="00000A00000000000000" pitchFamily="50" charset="-78"/>
                  <a:sym typeface="Fira Sans Extra Condensed"/>
                </a:rPr>
                <a:t>محلول </a:t>
              </a:r>
              <a:r>
                <a:rPr lang="ar-OM" sz="2400" b="1" dirty="0" err="1">
                  <a:solidFill>
                    <a:srgbClr val="000000"/>
                  </a:solidFill>
                  <a:latin typeface="FF Hekaya Light" panose="00000A00000000000000" pitchFamily="50" charset="-78"/>
                  <a:ea typeface="Fira Sans Extra Condensed"/>
                  <a:cs typeface="FF Hekaya Light" panose="00000A00000000000000" pitchFamily="50" charset="-78"/>
                  <a:sym typeface="Fira Sans Extra Condensed"/>
                </a:rPr>
                <a:t>البيوريت</a:t>
              </a:r>
              <a:endParaRPr lang="ar-OM" sz="2400" b="1" dirty="0">
                <a:solidFill>
                  <a:srgbClr val="000000"/>
                </a:solidFill>
                <a:latin typeface="FF Hekaya Light" panose="00000A00000000000000" pitchFamily="50" charset="-78"/>
                <a:ea typeface="Fira Sans Extra Condensed"/>
                <a:cs typeface="FF Hekaya Light" panose="00000A00000000000000" pitchFamily="50" charset="-78"/>
                <a:sym typeface="Fira Sans Extra Condensed"/>
              </a:endParaRPr>
            </a:p>
            <a:p>
              <a:pPr algn="ctr">
                <a:buClr>
                  <a:srgbClr val="000000"/>
                </a:buClr>
                <a:buSzPts val="1100"/>
              </a:pPr>
              <a:r>
                <a:rPr lang="ar-OM" sz="2400" b="1" dirty="0">
                  <a:solidFill>
                    <a:srgbClr val="000000"/>
                  </a:solidFill>
                  <a:latin typeface="FF Hekaya Light" panose="00000A00000000000000" pitchFamily="50" charset="-78"/>
                  <a:ea typeface="Fira Sans Extra Condensed"/>
                  <a:cs typeface="FF Hekaya Light" panose="00000A00000000000000" pitchFamily="50" charset="-78"/>
                  <a:sym typeface="Fira Sans Extra Condensed"/>
                </a:rPr>
                <a:t>(كبريتات النحاس )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07B1BA7-8559-3712-44D0-51402C7D9A5A}"/>
              </a:ext>
            </a:extLst>
          </p:cNvPr>
          <p:cNvGrpSpPr/>
          <p:nvPr/>
        </p:nvGrpSpPr>
        <p:grpSpPr>
          <a:xfrm>
            <a:off x="3906139" y="3560603"/>
            <a:ext cx="3622420" cy="2448346"/>
            <a:chOff x="3906139" y="3560603"/>
            <a:chExt cx="3622420" cy="2448346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00F6F07A-2531-A137-5EE9-7FF8B94590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06139" y="3560603"/>
              <a:ext cx="1426054" cy="2448346"/>
            </a:xfrm>
            <a:prstGeom prst="rect">
              <a:avLst/>
            </a:prstGeom>
          </p:spPr>
        </p:pic>
        <p:sp>
          <p:nvSpPr>
            <p:cNvPr id="35" name="Google Shape;1537;p22">
              <a:extLst>
                <a:ext uri="{FF2B5EF4-FFF2-40B4-BE49-F238E27FC236}">
                  <a16:creationId xmlns:a16="http://schemas.microsoft.com/office/drawing/2014/main" id="{59321155-1925-9E6E-98F7-0B20EF048BA6}"/>
                </a:ext>
              </a:extLst>
            </p:cNvPr>
            <p:cNvSpPr txBox="1"/>
            <p:nvPr/>
          </p:nvSpPr>
          <p:spPr>
            <a:xfrm flipH="1">
              <a:off x="4727887" y="4068376"/>
              <a:ext cx="2800672" cy="46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100"/>
              </a:pPr>
              <a:r>
                <a:rPr lang="ar-OM" sz="2400" b="1" dirty="0">
                  <a:solidFill>
                    <a:srgbClr val="000000"/>
                  </a:solidFill>
                  <a:latin typeface="FF Hekaya Light" panose="00000A00000000000000" pitchFamily="50" charset="-78"/>
                  <a:ea typeface="Fira Sans Extra Condensed"/>
                  <a:cs typeface="FF Hekaya Light" panose="00000A00000000000000" pitchFamily="50" charset="-78"/>
                  <a:sym typeface="Fira Sans Extra Condensed"/>
                </a:rPr>
                <a:t>هيدروكسيد البوتاسيوم المخفف</a:t>
              </a:r>
            </a:p>
          </p:txBody>
        </p:sp>
      </p:grpSp>
      <p:sp>
        <p:nvSpPr>
          <p:cNvPr id="36" name="Google Shape;1537;p22">
            <a:extLst>
              <a:ext uri="{FF2B5EF4-FFF2-40B4-BE49-F238E27FC236}">
                <a16:creationId xmlns:a16="http://schemas.microsoft.com/office/drawing/2014/main" id="{B991C96E-9D96-E220-F001-27F47FFC33AB}"/>
              </a:ext>
            </a:extLst>
          </p:cNvPr>
          <p:cNvSpPr txBox="1"/>
          <p:nvPr/>
        </p:nvSpPr>
        <p:spPr>
          <a:xfrm flipH="1">
            <a:off x="4377300" y="5195107"/>
            <a:ext cx="1750923" cy="4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SzPts val="1100"/>
            </a:pPr>
            <a:r>
              <a:rPr lang="ar-OM" b="1" dirty="0">
                <a:solidFill>
                  <a:srgbClr val="000000"/>
                </a:solidFill>
                <a:latin typeface="FF Hekaya Light" panose="00000A00000000000000" pitchFamily="50" charset="-78"/>
                <a:ea typeface="Fira Sans Extra Condensed"/>
                <a:cs typeface="FF Hekaya Light" panose="00000A00000000000000" pitchFamily="50" charset="-78"/>
                <a:sym typeface="Fira Sans Extra Condensed"/>
              </a:rPr>
              <a:t>بدء ظهور اللون البنفسجي في العينة التي تحتوي على البروتين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1941F73-28D0-661D-A502-219B7AF6738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9841" y="2657072"/>
            <a:ext cx="2403186" cy="3112936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86972924-2DB1-A13D-4F3A-A368CC891699}"/>
              </a:ext>
            </a:extLst>
          </p:cNvPr>
          <p:cNvGrpSpPr/>
          <p:nvPr/>
        </p:nvGrpSpPr>
        <p:grpSpPr>
          <a:xfrm>
            <a:off x="6165023" y="4771345"/>
            <a:ext cx="2250798" cy="1862710"/>
            <a:chOff x="6165023" y="4771345"/>
            <a:chExt cx="2250798" cy="1862710"/>
          </a:xfrm>
        </p:grpSpPr>
        <p:sp>
          <p:nvSpPr>
            <p:cNvPr id="49" name="Google Shape;300;p29">
              <a:extLst>
                <a:ext uri="{FF2B5EF4-FFF2-40B4-BE49-F238E27FC236}">
                  <a16:creationId xmlns:a16="http://schemas.microsoft.com/office/drawing/2014/main" id="{BA6FAD15-AF5E-B64A-85E5-D5880F27E7B7}"/>
                </a:ext>
              </a:extLst>
            </p:cNvPr>
            <p:cNvSpPr/>
            <p:nvPr/>
          </p:nvSpPr>
          <p:spPr>
            <a:xfrm>
              <a:off x="6165023" y="5544648"/>
              <a:ext cx="1872133" cy="1089407"/>
            </a:xfrm>
            <a:custGeom>
              <a:avLst/>
              <a:gdLst/>
              <a:ahLst/>
              <a:cxnLst/>
              <a:rect l="l" t="t" r="r" b="b"/>
              <a:pathLst>
                <a:path w="68719" h="49511" extrusionOk="0">
                  <a:moveTo>
                    <a:pt x="42574" y="0"/>
                  </a:moveTo>
                  <a:cubicBezTo>
                    <a:pt x="35133" y="0"/>
                    <a:pt x="23560" y="2328"/>
                    <a:pt x="17960" y="6244"/>
                  </a:cubicBezTo>
                  <a:cubicBezTo>
                    <a:pt x="1" y="18865"/>
                    <a:pt x="20858" y="49510"/>
                    <a:pt x="39302" y="49510"/>
                  </a:cubicBezTo>
                  <a:cubicBezTo>
                    <a:pt x="39462" y="49510"/>
                    <a:pt x="39621" y="49508"/>
                    <a:pt x="39780" y="49503"/>
                  </a:cubicBezTo>
                  <a:cubicBezTo>
                    <a:pt x="49218" y="49218"/>
                    <a:pt x="66066" y="44658"/>
                    <a:pt x="67396" y="32972"/>
                  </a:cubicBezTo>
                  <a:cubicBezTo>
                    <a:pt x="68719" y="21130"/>
                    <a:pt x="64654" y="1111"/>
                    <a:pt x="49064" y="1111"/>
                  </a:cubicBezTo>
                  <a:cubicBezTo>
                    <a:pt x="48978" y="1111"/>
                    <a:pt x="48892" y="1112"/>
                    <a:pt x="48806" y="1113"/>
                  </a:cubicBezTo>
                  <a:cubicBezTo>
                    <a:pt x="47764" y="356"/>
                    <a:pt x="45485" y="0"/>
                    <a:pt x="42574" y="0"/>
                  </a:cubicBezTo>
                  <a:close/>
                </a:path>
              </a:pathLst>
            </a:custGeom>
            <a:solidFill>
              <a:srgbClr val="A78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>
                <a:solidFill>
                  <a:schemeClr val="bg1"/>
                </a:solidFill>
              </a:endParaRPr>
            </a:p>
          </p:txBody>
        </p:sp>
        <p:sp>
          <p:nvSpPr>
            <p:cNvPr id="39" name="Google Shape;1537;p22">
              <a:extLst>
                <a:ext uri="{FF2B5EF4-FFF2-40B4-BE49-F238E27FC236}">
                  <a16:creationId xmlns:a16="http://schemas.microsoft.com/office/drawing/2014/main" id="{AE90B0FF-20ED-6C21-2862-C1AE92A535BE}"/>
                </a:ext>
              </a:extLst>
            </p:cNvPr>
            <p:cNvSpPr txBox="1"/>
            <p:nvPr/>
          </p:nvSpPr>
          <p:spPr>
            <a:xfrm flipH="1">
              <a:off x="6505528" y="5786603"/>
              <a:ext cx="1568428" cy="46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100"/>
              </a:pPr>
              <a:r>
                <a:rPr lang="ar-OM" sz="2400" b="1" dirty="0">
                  <a:solidFill>
                    <a:schemeClr val="bg1"/>
                  </a:solidFill>
                  <a:latin typeface="FF Hekaya Light" panose="00000A00000000000000" pitchFamily="50" charset="-78"/>
                  <a:ea typeface="Fira Sans Extra Condensed"/>
                  <a:cs typeface="FF Hekaya Light" panose="00000A00000000000000" pitchFamily="50" charset="-78"/>
                  <a:sym typeface="Fira Sans Extra Condensed"/>
                </a:rPr>
                <a:t>العينة تحتوي على بروتين</a:t>
              </a: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D6F4337F-AA20-E0CA-0D89-FE9090C1E11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96545" y="4771345"/>
              <a:ext cx="719276" cy="777334"/>
            </a:xfrm>
            <a:prstGeom prst="line">
              <a:avLst/>
            </a:prstGeom>
            <a:ln w="19050">
              <a:headEnd type="oval" w="med" len="med"/>
              <a:tailEnd type="oval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6048F61-3C38-499F-AEEF-241675CB2F07}"/>
              </a:ext>
            </a:extLst>
          </p:cNvPr>
          <p:cNvGrpSpPr/>
          <p:nvPr/>
        </p:nvGrpSpPr>
        <p:grpSpPr>
          <a:xfrm>
            <a:off x="9235440" y="4784776"/>
            <a:ext cx="1953413" cy="1849763"/>
            <a:chOff x="9235440" y="4784776"/>
            <a:chExt cx="1953413" cy="1849763"/>
          </a:xfrm>
        </p:grpSpPr>
        <p:sp>
          <p:nvSpPr>
            <p:cNvPr id="50" name="Google Shape;300;p29">
              <a:extLst>
                <a:ext uri="{FF2B5EF4-FFF2-40B4-BE49-F238E27FC236}">
                  <a16:creationId xmlns:a16="http://schemas.microsoft.com/office/drawing/2014/main" id="{197D4936-961D-9FD4-74FD-665B183C213E}"/>
                </a:ext>
              </a:extLst>
            </p:cNvPr>
            <p:cNvSpPr/>
            <p:nvPr/>
          </p:nvSpPr>
          <p:spPr>
            <a:xfrm>
              <a:off x="9265920" y="5545132"/>
              <a:ext cx="1872133" cy="1089407"/>
            </a:xfrm>
            <a:custGeom>
              <a:avLst/>
              <a:gdLst/>
              <a:ahLst/>
              <a:cxnLst/>
              <a:rect l="l" t="t" r="r" b="b"/>
              <a:pathLst>
                <a:path w="68719" h="49511" extrusionOk="0">
                  <a:moveTo>
                    <a:pt x="42574" y="0"/>
                  </a:moveTo>
                  <a:cubicBezTo>
                    <a:pt x="35133" y="0"/>
                    <a:pt x="23560" y="2328"/>
                    <a:pt x="17960" y="6244"/>
                  </a:cubicBezTo>
                  <a:cubicBezTo>
                    <a:pt x="1" y="18865"/>
                    <a:pt x="20858" y="49510"/>
                    <a:pt x="39302" y="49510"/>
                  </a:cubicBezTo>
                  <a:cubicBezTo>
                    <a:pt x="39462" y="49510"/>
                    <a:pt x="39621" y="49508"/>
                    <a:pt x="39780" y="49503"/>
                  </a:cubicBezTo>
                  <a:cubicBezTo>
                    <a:pt x="49218" y="49218"/>
                    <a:pt x="66066" y="44658"/>
                    <a:pt x="67396" y="32972"/>
                  </a:cubicBezTo>
                  <a:cubicBezTo>
                    <a:pt x="68719" y="21130"/>
                    <a:pt x="64654" y="1111"/>
                    <a:pt x="49064" y="1111"/>
                  </a:cubicBezTo>
                  <a:cubicBezTo>
                    <a:pt x="48978" y="1111"/>
                    <a:pt x="48892" y="1112"/>
                    <a:pt x="48806" y="1113"/>
                  </a:cubicBezTo>
                  <a:cubicBezTo>
                    <a:pt x="47764" y="356"/>
                    <a:pt x="45485" y="0"/>
                    <a:pt x="42574" y="0"/>
                  </a:cubicBezTo>
                  <a:close/>
                </a:path>
              </a:pathLst>
            </a:custGeom>
            <a:solidFill>
              <a:srgbClr val="9FBB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>
                <a:solidFill>
                  <a:schemeClr val="bg1"/>
                </a:solidFill>
              </a:endParaRPr>
            </a:p>
          </p:txBody>
        </p:sp>
        <p:sp>
          <p:nvSpPr>
            <p:cNvPr id="40" name="Google Shape;1537;p22">
              <a:extLst>
                <a:ext uri="{FF2B5EF4-FFF2-40B4-BE49-F238E27FC236}">
                  <a16:creationId xmlns:a16="http://schemas.microsoft.com/office/drawing/2014/main" id="{75CB653C-CE86-6980-896B-D30C037C88F4}"/>
                </a:ext>
              </a:extLst>
            </p:cNvPr>
            <p:cNvSpPr txBox="1"/>
            <p:nvPr/>
          </p:nvSpPr>
          <p:spPr>
            <a:xfrm flipH="1">
              <a:off x="9508771" y="5856951"/>
              <a:ext cx="1680082" cy="46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100"/>
              </a:pPr>
              <a:r>
                <a:rPr lang="ar-OM" sz="2400" b="1" dirty="0">
                  <a:solidFill>
                    <a:schemeClr val="bg1"/>
                  </a:solidFill>
                  <a:latin typeface="FF Hekaya Light" panose="00000A00000000000000" pitchFamily="50" charset="-78"/>
                  <a:ea typeface="Fira Sans Extra Condensed"/>
                  <a:cs typeface="FF Hekaya Light" panose="00000A00000000000000" pitchFamily="50" charset="-78"/>
                  <a:sym typeface="Fira Sans Extra Condensed"/>
                </a:rPr>
                <a:t>العينة لا تحتوي على بروتين</a:t>
              </a: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2FAE6E41-2F8D-6084-AC90-052CF9829D27}"/>
                </a:ext>
              </a:extLst>
            </p:cNvPr>
            <p:cNvCxnSpPr>
              <a:cxnSpLocks/>
            </p:cNvCxnSpPr>
            <p:nvPr/>
          </p:nvCxnSpPr>
          <p:spPr>
            <a:xfrm>
              <a:off x="9235440" y="4784776"/>
              <a:ext cx="695581" cy="799557"/>
            </a:xfrm>
            <a:prstGeom prst="line">
              <a:avLst/>
            </a:prstGeom>
            <a:ln w="19050">
              <a:headEnd type="oval" w="med" len="med"/>
              <a:tailEnd type="oval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2" name="Google Shape;1747;p15">
            <a:extLst>
              <a:ext uri="{FF2B5EF4-FFF2-40B4-BE49-F238E27FC236}">
                <a16:creationId xmlns:a16="http://schemas.microsoft.com/office/drawing/2014/main" id="{B63E5EFD-8914-09A7-15A4-7FE4C58029C1}"/>
              </a:ext>
            </a:extLst>
          </p:cNvPr>
          <p:cNvSpPr txBox="1">
            <a:spLocks/>
          </p:cNvSpPr>
          <p:nvPr/>
        </p:nvSpPr>
        <p:spPr>
          <a:xfrm>
            <a:off x="2610509" y="107462"/>
            <a:ext cx="771750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buSzPts val="2400"/>
            </a:pPr>
            <a:r>
              <a:rPr lang="ar-SA" sz="4800" dirty="0">
                <a:solidFill>
                  <a:schemeClr val="accent2">
                    <a:lumMod val="75000"/>
                  </a:schemeClr>
                </a:solidFill>
                <a:latin typeface="FF Hekaya Light" panose="00000A00000000000000" pitchFamily="50" charset="-78"/>
                <a:ea typeface="Helvetica Neue"/>
                <a:cs typeface="FF Hekaya Light" panose="00000A00000000000000" pitchFamily="50" charset="-78"/>
                <a:sym typeface="Helvetica Neue"/>
              </a:rPr>
              <a:t>الكشف عن </a:t>
            </a:r>
            <a:r>
              <a:rPr lang="ar-OM" sz="4800" dirty="0">
                <a:solidFill>
                  <a:schemeClr val="accent2">
                    <a:lumMod val="75000"/>
                  </a:schemeClr>
                </a:solidFill>
                <a:latin typeface="FF Hekaya Light" panose="00000A00000000000000" pitchFamily="50" charset="-78"/>
                <a:ea typeface="Helvetica Neue"/>
                <a:cs typeface="FF Hekaya Light" panose="00000A00000000000000" pitchFamily="50" charset="-78"/>
                <a:sym typeface="Helvetica Neue"/>
              </a:rPr>
              <a:t>البروتينات</a:t>
            </a:r>
            <a:endParaRPr lang="ar-SA" sz="5400" dirty="0">
              <a:solidFill>
                <a:schemeClr val="accent2">
                  <a:lumMod val="75000"/>
                </a:schemeClr>
              </a:solidFill>
              <a:latin typeface="FF Hekaya Light" panose="00000A00000000000000" pitchFamily="50" charset="-78"/>
              <a:cs typeface="FF Hekaya Light" panose="00000A00000000000000" pitchFamily="50" charset="-78"/>
            </a:endParaRPr>
          </a:p>
        </p:txBody>
      </p:sp>
      <p:sp>
        <p:nvSpPr>
          <p:cNvPr id="53" name="Subtitle 2">
            <a:extLst>
              <a:ext uri="{FF2B5EF4-FFF2-40B4-BE49-F238E27FC236}">
                <a16:creationId xmlns:a16="http://schemas.microsoft.com/office/drawing/2014/main" id="{3B606AAD-1F43-64FD-A94E-08119F8FFA54}"/>
              </a:ext>
            </a:extLst>
          </p:cNvPr>
          <p:cNvSpPr txBox="1">
            <a:spLocks/>
          </p:cNvSpPr>
          <p:nvPr/>
        </p:nvSpPr>
        <p:spPr>
          <a:xfrm>
            <a:off x="1897059" y="6389104"/>
            <a:ext cx="3312734" cy="59889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OM" sz="2000" dirty="0">
                <a:solidFill>
                  <a:srgbClr val="FFC0A7"/>
                </a:solidFill>
                <a:latin typeface="FF Hekaya Light" panose="00000A00000000000000" pitchFamily="50" charset="-78"/>
                <a:cs typeface="FF Hekaya Light" panose="00000A00000000000000" pitchFamily="50" charset="-78"/>
              </a:rPr>
              <a:t>إعداد: أ. ولاء المقبالية</a:t>
            </a:r>
            <a:endParaRPr lang="en-GB" sz="2000" dirty="0">
              <a:solidFill>
                <a:srgbClr val="FFC0A7"/>
              </a:solidFill>
              <a:latin typeface="FF Hekaya Light" panose="00000A00000000000000" pitchFamily="50" charset="-78"/>
              <a:cs typeface="FF Hekaya Light" panose="00000A00000000000000" pitchFamily="50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191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  <p:bldP spid="24" grpId="0"/>
      <p:bldP spid="25" grpId="0"/>
      <p:bldP spid="3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</TotalTime>
  <Words>450</Words>
  <Application>Microsoft Office PowerPoint</Application>
  <PresentationFormat>Widescreen</PresentationFormat>
  <Paragraphs>124</Paragraphs>
  <Slides>18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FF Hekaya Light</vt:lpstr>
      <vt:lpstr>Office Theme</vt:lpstr>
      <vt:lpstr>PowerPoint Presentation</vt:lpstr>
      <vt:lpstr>معايير النجاح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walaa Almaqbali</dc:creator>
  <cp:lastModifiedBy>walaa Almaqbali</cp:lastModifiedBy>
  <cp:revision>5</cp:revision>
  <dcterms:created xsi:type="dcterms:W3CDTF">2022-10-23T15:28:28Z</dcterms:created>
  <dcterms:modified xsi:type="dcterms:W3CDTF">2022-10-24T17:25:46Z</dcterms:modified>
</cp:coreProperties>
</file>