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403" y="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039817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274862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848529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703212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82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82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717313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754419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483789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688298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948893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793767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256556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751892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1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1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겔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5:1. 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"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너 사람아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너는 날카로운 칼을 한 자루 가져 와서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 칼을 삭도로 삼아 네 머리카락과 수염을 깎고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그것을 저울로 달아 나누어 놓아라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에스겔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41280432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겔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5:10.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너희 가운데서 아버지가 자식을 잡아 먹고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자식이 아버지를 잡아 먹을 것이다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나는 너희 가운데 벌을 내리고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너희에게 남은 사람들을 사방으로 흩어 버리겠다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에스겔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40127692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겔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5:11.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그러므로 내가 나의 삶을 두고 맹세한다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나 주 하나님의 말이다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진실로 너희가 온갖 보기 싫은 우상과 역겨운 일로 내 성소를 더럽혀 놓았기 때문에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내가 너희를 넘어뜨리겠고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너희를 아끼지 않겠으며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너희를 불쌍하게 여기지도 않겠다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에스겔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54942187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겔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5:12.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너희 가운데서 삼분의 일은 전염병에 걸려 죽거나 굶어 죽을 것이며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또 삼분의 일은 성읍의 둘레에서 칼에 맞아 쓰러질 것이며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나머지 삼분의 일은 내가 사방으로 흩어 버리고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칼을 빼어 들고 그들의 뒤를 쫓아가겠다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에스겔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58791954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겔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5:13.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이렇게 나의 분을 다 쏟아야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그들에게 품었던 분이 풀려서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내 마음도 시원하게 될 것이다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내가 내 분을 그들에게 다 쏟을 때에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그들은 비로소 나 주가 질투하기 때문에 그와 같이 말하였다는 것을 알게 될 것이다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에스겔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64215159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겔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5:14.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또 내가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둘러 있는 이방 사람 가운데서 너를 폐허 더미와 웃음거리로 만들어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지나다니는 사람마다 너를 비웃게 하겠다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에스겔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60163482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겔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5:15.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그래서 내가 분과 노를 품고 무서운 형벌을 내리면서 너를 심판할 때에는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너를 둘러 있는 이방 사람에게 네가 수치와 조롱을 당하고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네가 받은 심판은 그들에게 두려움과 경고가 될 것이다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나 주가 말하였다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에스겔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48692203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겔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5:16.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내가 너희에게 쏘는 기근의 화살과 재난의 화살 곧 멸망시키는 화살은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너희를 죽이려고 쏘는 것이다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나는 너희에게 기근을 더 심하게 하여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너희가 의지하는 빵을 끊어 버리겠다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에스겔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76977065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겔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5:17.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내가 너희에게 기근과 사나운 짐승들을 보내어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너희 자식들을 앗아가도록 하겠다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너희는 전염병과 유혈사태를 너희 한가운데서 겪을 것이다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내가 너희에게 전쟁이 들이닥치게 하겠다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나 주가 말하였다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."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에스겔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6602413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겔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5:2.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그리고 그 성읍의 포위 기간이 끝난 다음에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 털의 삼분의 일을 성읍 한가운데서 불로 태우고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또 삼분의 일은 성읍 둘레를 돌면서 칼로 내려치고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또 삼분의 일은 바람에 날려 흩어지게 하여라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그러면 내가 칼을 빼어 들고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 흩어지는 것들을 뒤쫓아 가겠다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에스겔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4466731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겔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5:3.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그러나 너는 그것들 가운데서 조금을 남겨 두었다가 네 옷자락으로 싸매어라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에스겔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1304415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겔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5:4.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너는 또 그것들 가운데서 얼마를 꺼내서 불 한가운데 집어 던져서 살라 버려라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 속에서 불이 나와서 온 이스라엘 족속에게 번질 것이다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."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에스겔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6951646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겔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5:5.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주 하나님이 이렇게 말씀하신다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"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이것이 예루살렘이다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내가 그 성읍을 이방 사람들 한가운데 두고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나라들이 둘러 있게 하였다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에스겔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84900152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겔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5:6.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그런데도 그 성읍은 다른 민족들보다 더 악하여 내 규례를 거스르고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둘러 있는 이방 사람들보다 더 내 율례를 지키지 않았다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그들은 내 규례를 거역하고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내 율례를 지키지 않았다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에스겔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99798198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겔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5:7.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그러므로 나 주 하나님이 이렇게 말한다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너희는 너희를 둘러 있는 이방 사람들보다 더 거스르는 사람이 되어서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내 율례를 따르지도 않고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내 규례를 지키지도 않고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심지어는 너희를 둘러 있는 이방 사람들이 지키는 규례를 따라 살지도 않았다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에스겔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10217385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겔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5:8.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그러므로 나 주 하나님이 이렇게 말한다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내가 친히 너희를 대적하겠다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그리고 뭇 이방 사람이 보는 앞에서 내가 너희 가운데 벌을 내리겠다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에스겔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78558263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겔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5:9.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너희의 온갖 역겨운 일들 때문에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전에도 없었고 앞으로도 다시는 없을 그런 일을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내가 너희 가운데서 일으키겠다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에스겔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03094472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테마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</TotalTime>
  <Words>599</Words>
  <Application>Microsoft Office PowerPoint</Application>
  <PresentationFormat>화면 슬라이드 쇼(16:9)</PresentationFormat>
  <Paragraphs>34</Paragraphs>
  <Slides>17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17</vt:i4>
      </vt:variant>
    </vt:vector>
  </HeadingPairs>
  <TitlesOfParts>
    <vt:vector size="22" baseType="lpstr">
      <vt:lpstr>나눔스퀘어 ExtraBold</vt:lpstr>
      <vt:lpstr>Aptos</vt:lpstr>
      <vt:lpstr>Aptos Display</vt:lpstr>
      <vt:lpstr>Arial</vt:lpstr>
      <vt:lpstr>Office 테마</vt:lpstr>
      <vt:lpstr>겔 5:1. "너 사람아, 너는 날카로운 칼을 한 자루 가져 와서, 그 칼을 삭도로 삼아 네 머리카락과 수염을 깎고, 그것을 저울로 달아 나누어 놓아라.</vt:lpstr>
      <vt:lpstr>겔 5:2. 그리고 그 성읍의 포위 기간이 끝난 다음에, 그 털의 삼분의 일을 성읍 한가운데서 불로 태우고, 또 삼분의 일은 성읍 둘레를 돌면서 칼로 내려치고, 또 삼분의 일은 바람에 날려 흩어지게 하여라. 그러면 내가 칼을 빼어 들고, 그 흩어지는 것들을 뒤쫓아 가겠다.</vt:lpstr>
      <vt:lpstr>겔 5:3. 그러나 너는 그것들 가운데서 조금을 남겨 두었다가 네 옷자락으로 싸매어라.</vt:lpstr>
      <vt:lpstr>겔 5:4. 너는 또 그것들 가운데서 얼마를 꺼내서 불 한가운데 집어 던져서 살라 버려라. 그 속에서 불이 나와서 온 이스라엘 족속에게 번질 것이다."</vt:lpstr>
      <vt:lpstr>겔 5:5. 주 하나님이 이렇게 말씀하신다. "이것이 예루살렘이다. 내가 그 성읍을 이방 사람들 한가운데 두고, 나라들이 둘러 있게 하였다.</vt:lpstr>
      <vt:lpstr>겔 5:6. 그런데도 그 성읍은 다른 민족들보다 더 악하여 내 규례를 거스르고, 둘러 있는 이방 사람들보다 더 내 율례를 지키지 않았다. 그들은 내 규례를 거역하고, 내 율례를 지키지 않았다.</vt:lpstr>
      <vt:lpstr>겔 5:7. 그러므로 나 주 하나님이 이렇게 말한다. 너희는 너희를 둘러 있는 이방 사람들보다 더 거스르는 사람이 되어서, 내 율례를 따르지도 않고, 내 규례를 지키지도 않고, 심지어는 너희를 둘러 있는 이방 사람들이 지키는 규례를 따라 살지도 않았다.</vt:lpstr>
      <vt:lpstr>겔 5:8. 그러므로 나 주 하나님이 이렇게 말한다. 내가 친히 너희를 대적하겠다. 그리고 뭇 이방 사람이 보는 앞에서 내가 너희 가운데 벌을 내리겠다.</vt:lpstr>
      <vt:lpstr>겔 5:9. 너희의 온갖 역겨운 일들 때문에, 전에도 없었고 앞으로도 다시는 없을 그런 일을, 내가 너희 가운데서 일으키겠다.</vt:lpstr>
      <vt:lpstr>겔 5:10. 너희 가운데서 아버지가 자식을 잡아 먹고, 자식이 아버지를 잡아 먹을 것이다. 나는 너희 가운데 벌을 내리고, 너희에게 남은 사람들을 사방으로 흩어 버리겠다.</vt:lpstr>
      <vt:lpstr>겔 5:11. 그러므로 내가 나의 삶을 두고 맹세한다. 나 주 하나님의 말이다. 진실로 너희가 온갖 보기 싫은 우상과 역겨운 일로 내 성소를 더럽혀 놓았기 때문에, 내가 너희를 넘어뜨리겠고, 너희를 아끼지 않겠으며, 너희를 불쌍하게 여기지도 않겠다.</vt:lpstr>
      <vt:lpstr>겔 5:12. 너희 가운데서 삼분의 일은 전염병에 걸려 죽거나 굶어 죽을 것이며, 또 삼분의 일은 성읍의 둘레에서 칼에 맞아 쓰러질 것이며, 나머지 삼분의 일은 내가 사방으로 흩어 버리고, 칼을 빼어 들고 그들의 뒤를 쫓아가겠다.</vt:lpstr>
      <vt:lpstr>겔 5:13. 이렇게 나의 분을 다 쏟아야, 그들에게 품었던 분이 풀려서, 내 마음도 시원하게 될 것이다. 내가 내 분을 그들에게 다 쏟을 때에, 그들은 비로소 나 주가 질투하기 때문에 그와 같이 말하였다는 것을 알게 될 것이다.</vt:lpstr>
      <vt:lpstr>겔 5:14. 또 내가, 둘러 있는 이방 사람 가운데서 너를 폐허 더미와 웃음거리로 만들어, 지나다니는 사람마다 너를 비웃게 하겠다.</vt:lpstr>
      <vt:lpstr>겔 5:15. 그래서 내가 분과 노를 품고 무서운 형벌을 내리면서 너를 심판할 때에는, 너를 둘러 있는 이방 사람에게 네가 수치와 조롱을 당하고, 네가 받은 심판은 그들에게 두려움과 경고가 될 것이다. 나 주가 말하였다.</vt:lpstr>
      <vt:lpstr>겔 5:16. 내가 너희에게 쏘는 기근의 화살과 재난의 화살 곧 멸망시키는 화살은, 너희를 죽이려고 쏘는 것이다. 나는 너희에게 기근을 더 심하게 하여, 너희가 의지하는 빵을 끊어 버리겠다.</vt:lpstr>
      <vt:lpstr>겔 5:17. 내가 너희에게 기근과 사나운 짐승들을 보내어, 너희 자식들을 앗아가도록 하겠다. 너희는 전염병과 유혈사태를 너희 한가운데서 겪을 것이다. 내가 너희에게 전쟁이 들이닥치게 하겠다. 나 주가 말하였다."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맛있다 군만두</dc:creator>
  <cp:lastModifiedBy>맛있다 군만두</cp:lastModifiedBy>
  <cp:revision>3</cp:revision>
  <dcterms:created xsi:type="dcterms:W3CDTF">2024-10-24T03:26:06Z</dcterms:created>
  <dcterms:modified xsi:type="dcterms:W3CDTF">2024-10-24T04:25:06Z</dcterms:modified>
</cp:coreProperties>
</file>