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494" r:id="rId3"/>
    <p:sldId id="495" r:id="rId4"/>
    <p:sldId id="496" r:id="rId5"/>
    <p:sldId id="497" r:id="rId6"/>
    <p:sldId id="498" r:id="rId7"/>
    <p:sldId id="499" r:id="rId8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1266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microsoft.com/office/2016/11/relationships/changesInfo" Target="changesInfos/changesInfo1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tableStyles" Target="tableStyle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theme" Target="theme/theme1.xml"/><Relationship Id="rId5" Type="http://schemas.openxmlformats.org/officeDocument/2006/relationships/slide" Target="slides/slide3.xml"/><Relationship Id="rId10" Type="http://schemas.openxmlformats.org/officeDocument/2006/relationships/viewProps" Target="viewProps.xml"/><Relationship Id="rId4" Type="http://schemas.openxmlformats.org/officeDocument/2006/relationships/slide" Target="slides/slide2.xml"/><Relationship Id="rId9" Type="http://schemas.openxmlformats.org/officeDocument/2006/relationships/presProps" Target="presProps.xml"/><Relationship Id="rId14" Type="http://schemas.microsoft.com/office/2015/10/relationships/revisionInfo" Target="revisionInfo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9352815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5853413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12058367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06603956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49999593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89765060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73854547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8247555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2226203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47376178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59156191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2769831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61619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여호와여 어느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때까지니이까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나를 영원히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잊으시나이까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주의 얼굴을 나에게서 어느 때까지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숨기시겠나이까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21235029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나의 영혼이 번민하고 종일토록 마음에 근심하기를 어느 때까지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하오며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 원수가 나를 치며 자랑하기를 어느 때까지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하리이까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230500737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 내 하나님이여 나를 생각하사 응답하시고 나의 눈을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밝히소서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두렵건대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사망의 잠을 잘까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하오며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40877289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두렵건대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나의 원수가 이르기를 내가 그를 이겼다 할까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하오며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흔들릴 때에 나의 대적들이 기뻐할까 하나이다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306216221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나는 오직 주의 사랑을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의지하였사오니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나의 마음은 주의 구원을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기뻐하리이다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205059614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여호와를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찬송하리니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이는 주께서 내게 은덕을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베푸심이로다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</a:t>
            </a:r>
          </a:p>
        </p:txBody>
      </p:sp>
    </p:spTree>
    <p:extLst>
      <p:ext uri="{BB962C8B-B14F-4D97-AF65-F5344CB8AC3E}">
        <p14:creationId xmlns:p14="http://schemas.microsoft.com/office/powerpoint/2010/main" val="141132704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54</TotalTime>
  <Words>96</Words>
  <Application>Microsoft Office PowerPoint</Application>
  <PresentationFormat>와이드스크린</PresentationFormat>
  <Paragraphs>12</Paragraphs>
  <Slides>6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6</vt:i4>
      </vt:variant>
    </vt:vector>
  </HeadingPairs>
  <TitlesOfParts>
    <vt:vector size="12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12</cp:revision>
  <dcterms:modified xsi:type="dcterms:W3CDTF">2024-10-01T10:15:31Z</dcterms:modified>
</cp:coreProperties>
</file>