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94" r:id="rId3"/>
    <p:sldId id="495" r:id="rId4"/>
    <p:sldId id="496" r:id="rId5"/>
    <p:sldId id="497" r:id="rId6"/>
    <p:sldId id="498" r:id="rId7"/>
    <p:sldId id="49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528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5341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0583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603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9995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7650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8545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475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262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3761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1561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76983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6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여호와여 어느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때까지니이까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나를 영원히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잊으시나이까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주의 얼굴을 나에게서 어느 때까지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숨기시겠나이까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12350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나의 영혼이 번민하고 종일토록 마음에 근심하기를 어느 때까지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하오며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원수가 나를 치며 자랑하기를 어느 때까지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305007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 내 하나님이여 나를 생각하사 응답하시고 나의 눈을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밝히소서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두렵건대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사망의 잠을 잘까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하오며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408772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두렵건대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나의 원수가 이르기를 내가 그를 이겼다 할까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하오며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흔들릴 때에 나의 대적들이 기뻐할까 하나이다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062162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오직 주의 사랑을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의지하였사오니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나의 마음은 주의 구원을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기뻐하리이다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050596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여호와를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찬송하리니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주께서 내게 은덕을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베푸심이로다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4113270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96</Words>
  <Application>Microsoft Office PowerPoint</Application>
  <PresentationFormat>와이드스크린</PresentationFormat>
  <Paragraphs>12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2024-10-01T10:15:31Z</dcterms:modified>
</cp:coreProperties>
</file>