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Default Extension="gif" ContentType="image/gif"/>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1"/>
  </p:notesMasterIdLst>
  <p:sldIdLst>
    <p:sldId id="256" r:id="rId2"/>
    <p:sldId id="257" r:id="rId3"/>
    <p:sldId id="258" r:id="rId4"/>
    <p:sldId id="259" r:id="rId5"/>
    <p:sldId id="260" r:id="rId6"/>
    <p:sldId id="264" r:id="rId7"/>
    <p:sldId id="263" r:id="rId8"/>
    <p:sldId id="270" r:id="rId9"/>
    <p:sldId id="262" r:id="rId10"/>
    <p:sldId id="261" r:id="rId11"/>
    <p:sldId id="266" r:id="rId12"/>
    <p:sldId id="267" r:id="rId13"/>
    <p:sldId id="268" r:id="rId14"/>
    <p:sldId id="274" r:id="rId15"/>
    <p:sldId id="276" r:id="rId16"/>
    <p:sldId id="275" r:id="rId17"/>
    <p:sldId id="271" r:id="rId18"/>
    <p:sldId id="272" r:id="rId19"/>
    <p:sldId id="273" r:id="rId20"/>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4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_rels/data1.xml.rels><?xml version="1.0" encoding="UTF-8" standalone="yes"?>
<Relationships xmlns="http://schemas.openxmlformats.org/package/2006/relationships"><Relationship Id="rId2" Type="http://schemas.openxmlformats.org/officeDocument/2006/relationships/hyperlink" Target="http://www.worldlingo.com/ma/enwiki/fr/Greek_gardens" TargetMode="External"/><Relationship Id="rId1" Type="http://schemas.openxmlformats.org/officeDocument/2006/relationships/hyperlink" Target="http://www.worldlingo.com/ma/enwiki/fr/Latin"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4728228-D0EF-4D0D-A172-6962966B354E}"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fr-FR"/>
        </a:p>
      </dgm:t>
    </dgm:pt>
    <dgm:pt modelId="{DE6C75C2-C7EC-4EE0-AD56-3B718723E2EB}">
      <dgm:prSet phldrT="[Texte]"/>
      <dgm:spPr/>
      <dgm:t>
        <a:bodyPr/>
        <a:lstStyle/>
        <a:p>
          <a:r>
            <a:rPr lang="fr-FR" dirty="0" smtClean="0"/>
            <a:t>Jardins romains</a:t>
          </a:r>
          <a:endParaRPr lang="fr-FR" dirty="0"/>
        </a:p>
      </dgm:t>
    </dgm:pt>
    <dgm:pt modelId="{522BF003-26D3-42CB-80FA-F10ECA9D39CC}" type="parTrans" cxnId="{F02BAF2B-EA51-46AE-B68B-8A32000D6234}">
      <dgm:prSet/>
      <dgm:spPr/>
      <dgm:t>
        <a:bodyPr/>
        <a:lstStyle/>
        <a:p>
          <a:endParaRPr lang="fr-FR"/>
        </a:p>
      </dgm:t>
    </dgm:pt>
    <dgm:pt modelId="{ACBA7543-8BDA-46BB-8FCC-70A21AF0B2E2}" type="sibTrans" cxnId="{F02BAF2B-EA51-46AE-B68B-8A32000D6234}">
      <dgm:prSet/>
      <dgm:spPr/>
      <dgm:t>
        <a:bodyPr/>
        <a:lstStyle/>
        <a:p>
          <a:endParaRPr lang="fr-FR"/>
        </a:p>
      </dgm:t>
    </dgm:pt>
    <dgm:pt modelId="{22C1715A-0857-4689-A2C6-3F7C44BB7D10}">
      <dgm:prSet phldrT="[Texte]"/>
      <dgm:spPr/>
      <dgm:t>
        <a:bodyPr/>
        <a:lstStyle/>
        <a:p>
          <a:r>
            <a:rPr lang="fr-FR" dirty="0" smtClean="0">
              <a:hlinkClick xmlns:r="http://schemas.openxmlformats.org/officeDocument/2006/relationships" r:id="rId1" tooltip="Latin"/>
            </a:rPr>
            <a:t>Latin</a:t>
          </a:r>
          <a:r>
            <a:rPr lang="fr-FR" dirty="0" smtClean="0"/>
            <a:t>: </a:t>
          </a:r>
          <a:r>
            <a:rPr lang="fr-FR" dirty="0" err="1" smtClean="0"/>
            <a:t>horti</a:t>
          </a:r>
          <a:endParaRPr lang="fr-FR" dirty="0"/>
        </a:p>
      </dgm:t>
    </dgm:pt>
    <dgm:pt modelId="{2A324E06-334E-4FB1-92C3-E2FBDAD84F82}" type="parTrans" cxnId="{28546FE2-21F9-4C77-A727-843CFA4C506D}">
      <dgm:prSet/>
      <dgm:spPr/>
      <dgm:t>
        <a:bodyPr/>
        <a:lstStyle/>
        <a:p>
          <a:endParaRPr lang="fr-FR"/>
        </a:p>
      </dgm:t>
    </dgm:pt>
    <dgm:pt modelId="{E4159410-F038-4D38-BBFC-C8DCF5F578F8}" type="sibTrans" cxnId="{28546FE2-21F9-4C77-A727-843CFA4C506D}">
      <dgm:prSet/>
      <dgm:spPr/>
      <dgm:t>
        <a:bodyPr/>
        <a:lstStyle/>
        <a:p>
          <a:endParaRPr lang="fr-FR"/>
        </a:p>
      </dgm:t>
    </dgm:pt>
    <dgm:pt modelId="{C62082A1-69F9-4951-9CF6-3C6C973B1EF1}">
      <dgm:prSet phldrT="[Texte]"/>
      <dgm:spPr/>
      <dgm:t>
        <a:bodyPr/>
        <a:lstStyle/>
        <a:p>
          <a:r>
            <a:rPr lang="fr-FR" dirty="0" smtClean="0"/>
            <a:t>inspirés près </a:t>
          </a:r>
          <a:r>
            <a:rPr lang="fr-FR" dirty="0" smtClean="0">
              <a:hlinkClick xmlns:r="http://schemas.openxmlformats.org/officeDocument/2006/relationships" r:id="rId2" tooltip="Jardins grecs"/>
            </a:rPr>
            <a:t>Jardins grecs</a:t>
          </a:r>
          <a:r>
            <a:rPr lang="fr-FR" dirty="0" smtClean="0"/>
            <a:t> et ceux-ci se sont appelés les </a:t>
          </a:r>
          <a:r>
            <a:rPr lang="fr-FR" dirty="0" err="1" smtClean="0"/>
            <a:t>peristyles</a:t>
          </a:r>
          <a:endParaRPr lang="fr-FR" dirty="0"/>
        </a:p>
      </dgm:t>
    </dgm:pt>
    <dgm:pt modelId="{0FBF8E37-4186-4E59-B833-74F0688E2066}" type="parTrans" cxnId="{9B26E1CC-DD73-4B8E-B1CE-C2F6535E91E4}">
      <dgm:prSet/>
      <dgm:spPr/>
      <dgm:t>
        <a:bodyPr/>
        <a:lstStyle/>
        <a:p>
          <a:endParaRPr lang="fr-FR"/>
        </a:p>
      </dgm:t>
    </dgm:pt>
    <dgm:pt modelId="{86DC3549-858C-474D-B596-3397919F9FBA}" type="sibTrans" cxnId="{9B26E1CC-DD73-4B8E-B1CE-C2F6535E91E4}">
      <dgm:prSet/>
      <dgm:spPr/>
      <dgm:t>
        <a:bodyPr/>
        <a:lstStyle/>
        <a:p>
          <a:endParaRPr lang="fr-FR"/>
        </a:p>
      </dgm:t>
    </dgm:pt>
    <dgm:pt modelId="{776BBBE8-9DC0-4278-9803-4F61185BB29A}">
      <dgm:prSet phldrT="[Texte]"/>
      <dgm:spPr/>
      <dgm:t>
        <a:bodyPr/>
        <a:lstStyle/>
        <a:p>
          <a:r>
            <a:rPr lang="fr-FR" dirty="0" smtClean="0"/>
            <a:t>Le jardin était un endroit de paix et de tranquillité-- un refuge de la vie urbaine-- et un endroit a rempli de significations religieuses et symboliques.</a:t>
          </a:r>
          <a:endParaRPr lang="fr-FR" dirty="0"/>
        </a:p>
      </dgm:t>
    </dgm:pt>
    <dgm:pt modelId="{239D0E92-99C3-4C1F-B373-12D2B4543BB7}" type="parTrans" cxnId="{14223549-FE1F-4C29-A013-5859126DE5B1}">
      <dgm:prSet/>
      <dgm:spPr/>
      <dgm:t>
        <a:bodyPr/>
        <a:lstStyle/>
        <a:p>
          <a:endParaRPr lang="fr-FR"/>
        </a:p>
      </dgm:t>
    </dgm:pt>
    <dgm:pt modelId="{70E1DEDA-1EE2-40C2-937B-6DDEB643293A}" type="sibTrans" cxnId="{14223549-FE1F-4C29-A013-5859126DE5B1}">
      <dgm:prSet/>
      <dgm:spPr/>
      <dgm:t>
        <a:bodyPr/>
        <a:lstStyle/>
        <a:p>
          <a:endParaRPr lang="fr-FR"/>
        </a:p>
      </dgm:t>
    </dgm:pt>
    <dgm:pt modelId="{D6DE68A2-C358-4097-B186-79A9DFF542D6}" type="pres">
      <dgm:prSet presAssocID="{A4728228-D0EF-4D0D-A172-6962966B354E}" presName="cycle" presStyleCnt="0">
        <dgm:presLayoutVars>
          <dgm:chMax val="1"/>
          <dgm:dir/>
          <dgm:animLvl val="ctr"/>
          <dgm:resizeHandles val="exact"/>
        </dgm:presLayoutVars>
      </dgm:prSet>
      <dgm:spPr/>
      <dgm:t>
        <a:bodyPr/>
        <a:lstStyle/>
        <a:p>
          <a:endParaRPr lang="fr-FR"/>
        </a:p>
      </dgm:t>
    </dgm:pt>
    <dgm:pt modelId="{FF50E1C3-584E-4D32-87DB-DDC5B58F2850}" type="pres">
      <dgm:prSet presAssocID="{DE6C75C2-C7EC-4EE0-AD56-3B718723E2EB}" presName="centerShape" presStyleLbl="node0" presStyleIdx="0" presStyleCnt="1"/>
      <dgm:spPr/>
      <dgm:t>
        <a:bodyPr/>
        <a:lstStyle/>
        <a:p>
          <a:endParaRPr lang="fr-FR"/>
        </a:p>
      </dgm:t>
    </dgm:pt>
    <dgm:pt modelId="{04158B8F-77E5-433B-946F-6685CDD6193F}" type="pres">
      <dgm:prSet presAssocID="{2A324E06-334E-4FB1-92C3-E2FBDAD84F82}" presName="parTrans" presStyleLbl="bgSibTrans2D1" presStyleIdx="0" presStyleCnt="3"/>
      <dgm:spPr/>
      <dgm:t>
        <a:bodyPr/>
        <a:lstStyle/>
        <a:p>
          <a:endParaRPr lang="fr-FR"/>
        </a:p>
      </dgm:t>
    </dgm:pt>
    <dgm:pt modelId="{E598BBD2-36A0-45AB-AEDD-ABF8C7C8852B}" type="pres">
      <dgm:prSet presAssocID="{22C1715A-0857-4689-A2C6-3F7C44BB7D10}" presName="node" presStyleLbl="node1" presStyleIdx="0" presStyleCnt="3">
        <dgm:presLayoutVars>
          <dgm:bulletEnabled val="1"/>
        </dgm:presLayoutVars>
      </dgm:prSet>
      <dgm:spPr/>
      <dgm:t>
        <a:bodyPr/>
        <a:lstStyle/>
        <a:p>
          <a:endParaRPr lang="fr-FR"/>
        </a:p>
      </dgm:t>
    </dgm:pt>
    <dgm:pt modelId="{A8FFCD06-7B32-4C9B-90E0-A44A8B9A0D2F}" type="pres">
      <dgm:prSet presAssocID="{0FBF8E37-4186-4E59-B833-74F0688E2066}" presName="parTrans" presStyleLbl="bgSibTrans2D1" presStyleIdx="1" presStyleCnt="3"/>
      <dgm:spPr/>
      <dgm:t>
        <a:bodyPr/>
        <a:lstStyle/>
        <a:p>
          <a:endParaRPr lang="fr-FR"/>
        </a:p>
      </dgm:t>
    </dgm:pt>
    <dgm:pt modelId="{46CB042B-6C31-4333-BF31-FF458CC184CA}" type="pres">
      <dgm:prSet presAssocID="{C62082A1-69F9-4951-9CF6-3C6C973B1EF1}" presName="node" presStyleLbl="node1" presStyleIdx="1" presStyleCnt="3">
        <dgm:presLayoutVars>
          <dgm:bulletEnabled val="1"/>
        </dgm:presLayoutVars>
      </dgm:prSet>
      <dgm:spPr/>
      <dgm:t>
        <a:bodyPr/>
        <a:lstStyle/>
        <a:p>
          <a:endParaRPr lang="fr-FR"/>
        </a:p>
      </dgm:t>
    </dgm:pt>
    <dgm:pt modelId="{8B7F1368-C66C-431F-BAFD-A3BF8DA845BF}" type="pres">
      <dgm:prSet presAssocID="{239D0E92-99C3-4C1F-B373-12D2B4543BB7}" presName="parTrans" presStyleLbl="bgSibTrans2D1" presStyleIdx="2" presStyleCnt="3"/>
      <dgm:spPr/>
      <dgm:t>
        <a:bodyPr/>
        <a:lstStyle/>
        <a:p>
          <a:endParaRPr lang="fr-FR"/>
        </a:p>
      </dgm:t>
    </dgm:pt>
    <dgm:pt modelId="{55D8F9AA-9ED1-415B-A25B-A1797E869F82}" type="pres">
      <dgm:prSet presAssocID="{776BBBE8-9DC0-4278-9803-4F61185BB29A}" presName="node" presStyleLbl="node1" presStyleIdx="2" presStyleCnt="3">
        <dgm:presLayoutVars>
          <dgm:bulletEnabled val="1"/>
        </dgm:presLayoutVars>
      </dgm:prSet>
      <dgm:spPr/>
      <dgm:t>
        <a:bodyPr/>
        <a:lstStyle/>
        <a:p>
          <a:endParaRPr lang="fr-FR"/>
        </a:p>
      </dgm:t>
    </dgm:pt>
  </dgm:ptLst>
  <dgm:cxnLst>
    <dgm:cxn modelId="{2B0AC475-907B-45F5-A8CE-AE01B10034B0}" type="presOf" srcId="{DE6C75C2-C7EC-4EE0-AD56-3B718723E2EB}" destId="{FF50E1C3-584E-4D32-87DB-DDC5B58F2850}" srcOrd="0" destOrd="0" presId="urn:microsoft.com/office/officeart/2005/8/layout/radial4"/>
    <dgm:cxn modelId="{9B26E1CC-DD73-4B8E-B1CE-C2F6535E91E4}" srcId="{DE6C75C2-C7EC-4EE0-AD56-3B718723E2EB}" destId="{C62082A1-69F9-4951-9CF6-3C6C973B1EF1}" srcOrd="1" destOrd="0" parTransId="{0FBF8E37-4186-4E59-B833-74F0688E2066}" sibTransId="{86DC3549-858C-474D-B596-3397919F9FBA}"/>
    <dgm:cxn modelId="{6FDA3F34-D149-4BD6-848B-B4DD14DE02B4}" type="presOf" srcId="{C62082A1-69F9-4951-9CF6-3C6C973B1EF1}" destId="{46CB042B-6C31-4333-BF31-FF458CC184CA}" srcOrd="0" destOrd="0" presId="urn:microsoft.com/office/officeart/2005/8/layout/radial4"/>
    <dgm:cxn modelId="{28546FE2-21F9-4C77-A727-843CFA4C506D}" srcId="{DE6C75C2-C7EC-4EE0-AD56-3B718723E2EB}" destId="{22C1715A-0857-4689-A2C6-3F7C44BB7D10}" srcOrd="0" destOrd="0" parTransId="{2A324E06-334E-4FB1-92C3-E2FBDAD84F82}" sibTransId="{E4159410-F038-4D38-BBFC-C8DCF5F578F8}"/>
    <dgm:cxn modelId="{72D67776-6D17-4063-B9B3-167BB2D94C26}" type="presOf" srcId="{2A324E06-334E-4FB1-92C3-E2FBDAD84F82}" destId="{04158B8F-77E5-433B-946F-6685CDD6193F}" srcOrd="0" destOrd="0" presId="urn:microsoft.com/office/officeart/2005/8/layout/radial4"/>
    <dgm:cxn modelId="{5DAB330B-D73F-406E-9CDB-82BC88F212C7}" type="presOf" srcId="{A4728228-D0EF-4D0D-A172-6962966B354E}" destId="{D6DE68A2-C358-4097-B186-79A9DFF542D6}" srcOrd="0" destOrd="0" presId="urn:microsoft.com/office/officeart/2005/8/layout/radial4"/>
    <dgm:cxn modelId="{F02BAF2B-EA51-46AE-B68B-8A32000D6234}" srcId="{A4728228-D0EF-4D0D-A172-6962966B354E}" destId="{DE6C75C2-C7EC-4EE0-AD56-3B718723E2EB}" srcOrd="0" destOrd="0" parTransId="{522BF003-26D3-42CB-80FA-F10ECA9D39CC}" sibTransId="{ACBA7543-8BDA-46BB-8FCC-70A21AF0B2E2}"/>
    <dgm:cxn modelId="{CECFCAD1-C24C-4613-B39C-8C145A5E3C57}" type="presOf" srcId="{239D0E92-99C3-4C1F-B373-12D2B4543BB7}" destId="{8B7F1368-C66C-431F-BAFD-A3BF8DA845BF}" srcOrd="0" destOrd="0" presId="urn:microsoft.com/office/officeart/2005/8/layout/radial4"/>
    <dgm:cxn modelId="{F17330A8-42AC-42A6-976A-DFB9276DE43D}" type="presOf" srcId="{22C1715A-0857-4689-A2C6-3F7C44BB7D10}" destId="{E598BBD2-36A0-45AB-AEDD-ABF8C7C8852B}" srcOrd="0" destOrd="0" presId="urn:microsoft.com/office/officeart/2005/8/layout/radial4"/>
    <dgm:cxn modelId="{14223549-FE1F-4C29-A013-5859126DE5B1}" srcId="{DE6C75C2-C7EC-4EE0-AD56-3B718723E2EB}" destId="{776BBBE8-9DC0-4278-9803-4F61185BB29A}" srcOrd="2" destOrd="0" parTransId="{239D0E92-99C3-4C1F-B373-12D2B4543BB7}" sibTransId="{70E1DEDA-1EE2-40C2-937B-6DDEB643293A}"/>
    <dgm:cxn modelId="{B51F5532-8548-43FB-A9F5-D5A834DED577}" type="presOf" srcId="{0FBF8E37-4186-4E59-B833-74F0688E2066}" destId="{A8FFCD06-7B32-4C9B-90E0-A44A8B9A0D2F}" srcOrd="0" destOrd="0" presId="urn:microsoft.com/office/officeart/2005/8/layout/radial4"/>
    <dgm:cxn modelId="{E49BD49F-D289-486D-BB41-66BB82C1D800}" type="presOf" srcId="{776BBBE8-9DC0-4278-9803-4F61185BB29A}" destId="{55D8F9AA-9ED1-415B-A25B-A1797E869F82}" srcOrd="0" destOrd="0" presId="urn:microsoft.com/office/officeart/2005/8/layout/radial4"/>
    <dgm:cxn modelId="{F911347F-146E-4757-BC6C-E50C1B1D5DB8}" type="presParOf" srcId="{D6DE68A2-C358-4097-B186-79A9DFF542D6}" destId="{FF50E1C3-584E-4D32-87DB-DDC5B58F2850}" srcOrd="0" destOrd="0" presId="urn:microsoft.com/office/officeart/2005/8/layout/radial4"/>
    <dgm:cxn modelId="{5377D9FD-5608-43DD-98FF-D7B3E68B4081}" type="presParOf" srcId="{D6DE68A2-C358-4097-B186-79A9DFF542D6}" destId="{04158B8F-77E5-433B-946F-6685CDD6193F}" srcOrd="1" destOrd="0" presId="urn:microsoft.com/office/officeart/2005/8/layout/radial4"/>
    <dgm:cxn modelId="{B6CFC99A-F2DE-4260-9E87-50BB22CF81B8}" type="presParOf" srcId="{D6DE68A2-C358-4097-B186-79A9DFF542D6}" destId="{E598BBD2-36A0-45AB-AEDD-ABF8C7C8852B}" srcOrd="2" destOrd="0" presId="urn:microsoft.com/office/officeart/2005/8/layout/radial4"/>
    <dgm:cxn modelId="{275CCA6E-C5C5-4F2F-A68C-1962ABD4AB5A}" type="presParOf" srcId="{D6DE68A2-C358-4097-B186-79A9DFF542D6}" destId="{A8FFCD06-7B32-4C9B-90E0-A44A8B9A0D2F}" srcOrd="3" destOrd="0" presId="urn:microsoft.com/office/officeart/2005/8/layout/radial4"/>
    <dgm:cxn modelId="{CF614045-193C-405F-B2D6-C106409746B5}" type="presParOf" srcId="{D6DE68A2-C358-4097-B186-79A9DFF542D6}" destId="{46CB042B-6C31-4333-BF31-FF458CC184CA}" srcOrd="4" destOrd="0" presId="urn:microsoft.com/office/officeart/2005/8/layout/radial4"/>
    <dgm:cxn modelId="{6BF16796-FA71-4B9D-9378-F6528EACFE3D}" type="presParOf" srcId="{D6DE68A2-C358-4097-B186-79A9DFF542D6}" destId="{8B7F1368-C66C-431F-BAFD-A3BF8DA845BF}" srcOrd="5" destOrd="0" presId="urn:microsoft.com/office/officeart/2005/8/layout/radial4"/>
    <dgm:cxn modelId="{BA993834-A671-4C81-9530-F97AA34080B9}" type="presParOf" srcId="{D6DE68A2-C358-4097-B186-79A9DFF542D6}" destId="{55D8F9AA-9ED1-415B-A25B-A1797E869F82}" srcOrd="6" destOrd="0" presId="urn:microsoft.com/office/officeart/2005/8/layout/radial4"/>
  </dgm:cxnLst>
  <dgm:bg/>
  <dgm:whole/>
</dgm:dataModel>
</file>

<file path=ppt/diagrams/data2.xml><?xml version="1.0" encoding="utf-8"?>
<dgm:dataModel xmlns:dgm="http://schemas.openxmlformats.org/drawingml/2006/diagram" xmlns:a="http://schemas.openxmlformats.org/drawingml/2006/main">
  <dgm:ptLst>
    <dgm:pt modelId="{85C73EAC-0643-4894-B6AD-D574AD0B82E8}"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fr-FR"/>
        </a:p>
      </dgm:t>
    </dgm:pt>
    <dgm:pt modelId="{019354D4-089D-4EE0-8577-EF4703E5CA2C}">
      <dgm:prSet phldrT="[Texte]"/>
      <dgm:spPr/>
      <dgm:t>
        <a:bodyPr/>
        <a:lstStyle/>
        <a:p>
          <a:r>
            <a:rPr lang="fr-FR" dirty="0" smtClean="0"/>
            <a:t>Origines</a:t>
          </a:r>
          <a:endParaRPr lang="fr-FR" dirty="0"/>
        </a:p>
      </dgm:t>
    </dgm:pt>
    <dgm:pt modelId="{C5BB8876-3ED2-4768-9323-952085CAA16E}" type="parTrans" cxnId="{D47D30DF-5B87-460F-93FC-19F30C34F740}">
      <dgm:prSet/>
      <dgm:spPr/>
      <dgm:t>
        <a:bodyPr/>
        <a:lstStyle/>
        <a:p>
          <a:endParaRPr lang="fr-FR"/>
        </a:p>
      </dgm:t>
    </dgm:pt>
    <dgm:pt modelId="{A35FED1F-5E1B-4BBD-82B4-D616C8DDF9A4}" type="sibTrans" cxnId="{D47D30DF-5B87-460F-93FC-19F30C34F740}">
      <dgm:prSet/>
      <dgm:spPr/>
      <dgm:t>
        <a:bodyPr/>
        <a:lstStyle/>
        <a:p>
          <a:endParaRPr lang="fr-FR"/>
        </a:p>
      </dgm:t>
    </dgm:pt>
    <dgm:pt modelId="{B82139DB-08E5-446D-9D60-5000C9FEF176}">
      <dgm:prSet phldrT="[Texte]" custT="1"/>
      <dgm:spPr/>
      <dgm:t>
        <a:bodyPr/>
        <a:lstStyle/>
        <a:p>
          <a:r>
            <a:rPr lang="fr-FR" sz="2800" dirty="0" smtClean="0"/>
            <a:t>Jardins Grecs</a:t>
          </a:r>
          <a:endParaRPr lang="fr-FR" sz="2800" dirty="0"/>
        </a:p>
      </dgm:t>
    </dgm:pt>
    <dgm:pt modelId="{149F062B-ED29-4062-BD63-864AA76DDF0A}" type="parTrans" cxnId="{D1C88152-7F98-4897-A962-1DE22E6DAE52}">
      <dgm:prSet/>
      <dgm:spPr/>
      <dgm:t>
        <a:bodyPr/>
        <a:lstStyle/>
        <a:p>
          <a:endParaRPr lang="fr-FR"/>
        </a:p>
      </dgm:t>
    </dgm:pt>
    <dgm:pt modelId="{82608B3C-4700-456B-9D4A-EDFF14E2A414}" type="sibTrans" cxnId="{D1C88152-7F98-4897-A962-1DE22E6DAE52}">
      <dgm:prSet/>
      <dgm:spPr/>
      <dgm:t>
        <a:bodyPr/>
        <a:lstStyle/>
        <a:p>
          <a:endParaRPr lang="fr-FR"/>
        </a:p>
      </dgm:t>
    </dgm:pt>
    <dgm:pt modelId="{A639D3D6-F6E4-4725-91DC-41B2434F915F}">
      <dgm:prSet phldrT="[Texte]"/>
      <dgm:spPr/>
      <dgm:t>
        <a:bodyPr/>
        <a:lstStyle/>
        <a:p>
          <a:r>
            <a:rPr lang="fr-FR" dirty="0" smtClean="0"/>
            <a:t>IIe siècle avant J.-C</a:t>
          </a:r>
          <a:endParaRPr lang="fr-FR" dirty="0"/>
        </a:p>
      </dgm:t>
    </dgm:pt>
    <dgm:pt modelId="{4005C06F-4C32-4173-B173-CCD967F24BCC}" type="parTrans" cxnId="{CC53F4CB-593A-4CC1-A26E-44442CB576EE}">
      <dgm:prSet/>
      <dgm:spPr/>
      <dgm:t>
        <a:bodyPr/>
        <a:lstStyle/>
        <a:p>
          <a:endParaRPr lang="fr-FR"/>
        </a:p>
      </dgm:t>
    </dgm:pt>
    <dgm:pt modelId="{BAAEAB9E-1422-4F49-BC07-2A4CA2F591F9}" type="sibTrans" cxnId="{CC53F4CB-593A-4CC1-A26E-44442CB576EE}">
      <dgm:prSet/>
      <dgm:spPr/>
      <dgm:t>
        <a:bodyPr/>
        <a:lstStyle/>
        <a:p>
          <a:endParaRPr lang="fr-FR"/>
        </a:p>
      </dgm:t>
    </dgm:pt>
    <dgm:pt modelId="{F04B2295-E373-41D0-93BD-3D8ED2E65EEB}">
      <dgm:prSet phldrT="[Texte]" custT="1"/>
      <dgm:spPr/>
      <dgm:t>
        <a:bodyPr/>
        <a:lstStyle/>
        <a:p>
          <a:r>
            <a:rPr lang="fr-FR" sz="2800" dirty="0" smtClean="0"/>
            <a:t>d'ars topiaria:"art du paysage"</a:t>
          </a:r>
          <a:endParaRPr lang="fr-FR" sz="2800" dirty="0"/>
        </a:p>
      </dgm:t>
    </dgm:pt>
    <dgm:pt modelId="{39E1B637-3D18-43ED-AFA1-7B3B466298E8}" type="parTrans" cxnId="{DA91179C-50EA-479E-A7DB-B50614274E19}">
      <dgm:prSet/>
      <dgm:spPr/>
      <dgm:t>
        <a:bodyPr/>
        <a:lstStyle/>
        <a:p>
          <a:endParaRPr lang="fr-FR"/>
        </a:p>
      </dgm:t>
    </dgm:pt>
    <dgm:pt modelId="{D6F0B381-8007-4E9A-89A3-DD86774F15CF}" type="sibTrans" cxnId="{DA91179C-50EA-479E-A7DB-B50614274E19}">
      <dgm:prSet/>
      <dgm:spPr/>
      <dgm:t>
        <a:bodyPr/>
        <a:lstStyle/>
        <a:p>
          <a:endParaRPr lang="fr-FR"/>
        </a:p>
      </dgm:t>
    </dgm:pt>
    <dgm:pt modelId="{DD45186E-684A-4C0C-8A2F-BB97AC3C15B7}">
      <dgm:prSet phldrT="[Texte]"/>
      <dgm:spPr/>
      <dgm:t>
        <a:bodyPr/>
        <a:lstStyle/>
        <a:p>
          <a:r>
            <a:rPr lang="fr-FR" dirty="0" smtClean="0"/>
            <a:t>Ier siècle avant J.-C</a:t>
          </a:r>
          <a:endParaRPr lang="fr-FR" dirty="0"/>
        </a:p>
      </dgm:t>
    </dgm:pt>
    <dgm:pt modelId="{E17E5D67-A278-4288-85AB-9B9904187A00}" type="parTrans" cxnId="{47EC1CD6-D5AD-4FB1-AD7C-EF053C804CEC}">
      <dgm:prSet/>
      <dgm:spPr/>
      <dgm:t>
        <a:bodyPr/>
        <a:lstStyle/>
        <a:p>
          <a:endParaRPr lang="fr-FR"/>
        </a:p>
      </dgm:t>
    </dgm:pt>
    <dgm:pt modelId="{54545841-42A9-4C82-B2E2-87B83FE567A3}" type="sibTrans" cxnId="{47EC1CD6-D5AD-4FB1-AD7C-EF053C804CEC}">
      <dgm:prSet/>
      <dgm:spPr/>
      <dgm:t>
        <a:bodyPr/>
        <a:lstStyle/>
        <a:p>
          <a:endParaRPr lang="fr-FR"/>
        </a:p>
      </dgm:t>
    </dgm:pt>
    <dgm:pt modelId="{E1C7CF1A-3FEA-4B46-98DA-37C325D9C339}">
      <dgm:prSet phldrT="[Texte]" custT="1"/>
      <dgm:spPr/>
      <dgm:t>
        <a:bodyPr/>
        <a:lstStyle/>
        <a:p>
          <a:r>
            <a:rPr lang="fr-FR" sz="1200" dirty="0" smtClean="0"/>
            <a:t>villa à Pompéi de plaisance: développer deux promenoirs péristyles (entourés entièrement de colonnes), sur lesquels s'ouvre un grand salon.</a:t>
          </a:r>
          <a:endParaRPr lang="fr-FR" sz="1200" dirty="0"/>
        </a:p>
      </dgm:t>
    </dgm:pt>
    <dgm:pt modelId="{3C42857E-08F6-4B8B-A626-A0EDECFB31EC}" type="parTrans" cxnId="{0810E60F-8319-4924-BC16-4DEDCC50D1D2}">
      <dgm:prSet/>
      <dgm:spPr/>
      <dgm:t>
        <a:bodyPr/>
        <a:lstStyle/>
        <a:p>
          <a:endParaRPr lang="fr-FR"/>
        </a:p>
      </dgm:t>
    </dgm:pt>
    <dgm:pt modelId="{2F5F8280-F017-44F4-9A81-BE9DFBE8CF22}" type="sibTrans" cxnId="{0810E60F-8319-4924-BC16-4DEDCC50D1D2}">
      <dgm:prSet/>
      <dgm:spPr/>
      <dgm:t>
        <a:bodyPr/>
        <a:lstStyle/>
        <a:p>
          <a:endParaRPr lang="fr-FR"/>
        </a:p>
      </dgm:t>
    </dgm:pt>
    <dgm:pt modelId="{2FF91DF1-DC95-4B71-A40A-7A45B5CCE0F1}">
      <dgm:prSet/>
      <dgm:spPr/>
      <dgm:t>
        <a:bodyPr/>
        <a:lstStyle/>
        <a:p>
          <a:r>
            <a:rPr lang="fr-FR" dirty="0" smtClean="0"/>
            <a:t>À partir du Ier siècle avant J.-C</a:t>
          </a:r>
          <a:endParaRPr lang="fr-FR" dirty="0"/>
        </a:p>
      </dgm:t>
    </dgm:pt>
    <dgm:pt modelId="{985695A4-84ED-45AA-A11A-76CED08018E6}" type="parTrans" cxnId="{5B128F36-A6B4-438F-B062-3C59465A6FBE}">
      <dgm:prSet/>
      <dgm:spPr/>
      <dgm:t>
        <a:bodyPr/>
        <a:lstStyle/>
        <a:p>
          <a:endParaRPr lang="fr-FR"/>
        </a:p>
      </dgm:t>
    </dgm:pt>
    <dgm:pt modelId="{5905A542-B6B7-41AF-9576-1577EB43FD7F}" type="sibTrans" cxnId="{5B128F36-A6B4-438F-B062-3C59465A6FBE}">
      <dgm:prSet/>
      <dgm:spPr/>
      <dgm:t>
        <a:bodyPr/>
        <a:lstStyle/>
        <a:p>
          <a:endParaRPr lang="fr-FR"/>
        </a:p>
      </dgm:t>
    </dgm:pt>
    <dgm:pt modelId="{3360F235-9B67-44E6-8F73-1624CB746251}">
      <dgm:prSet phldrT="[Texte]" custT="1"/>
      <dgm:spPr/>
      <dgm:t>
        <a:bodyPr/>
        <a:lstStyle/>
        <a:p>
          <a:r>
            <a:rPr lang="fr-FR" sz="1200" dirty="0" smtClean="0"/>
            <a:t>maison campanienne: Les fenêtres s'ouvrent sur un paysage spécialement aménagé ou, à défaut, le remplacent par un tableau peint, une fresque de jardin, qui doit donner l'illusion d'une présence de la nature.</a:t>
          </a:r>
          <a:endParaRPr lang="fr-FR" sz="1200" dirty="0"/>
        </a:p>
      </dgm:t>
    </dgm:pt>
    <dgm:pt modelId="{18451973-35BF-4072-9A22-BB2FD60BA223}" type="parTrans" cxnId="{15E5C357-23B0-404A-8E0E-98993622EF06}">
      <dgm:prSet/>
      <dgm:spPr/>
      <dgm:t>
        <a:bodyPr/>
        <a:lstStyle/>
        <a:p>
          <a:endParaRPr lang="fr-FR"/>
        </a:p>
      </dgm:t>
    </dgm:pt>
    <dgm:pt modelId="{8BC53797-A073-4843-825C-E83355F998FA}" type="sibTrans" cxnId="{15E5C357-23B0-404A-8E0E-98993622EF06}">
      <dgm:prSet/>
      <dgm:spPr/>
      <dgm:t>
        <a:bodyPr/>
        <a:lstStyle/>
        <a:p>
          <a:endParaRPr lang="fr-FR"/>
        </a:p>
      </dgm:t>
    </dgm:pt>
    <dgm:pt modelId="{870B5346-5066-4347-A8B2-66BF6915CA56}">
      <dgm:prSet/>
      <dgm:spPr/>
      <dgm:t>
        <a:bodyPr/>
        <a:lstStyle/>
        <a:p>
          <a:r>
            <a:rPr lang="fr-FR" dirty="0" smtClean="0"/>
            <a:t>les collines autour de Rome se couvrent de villas composées de grands parcs à l'intérieur (À Tusculum (Frascati), à Tibur (Tivoli).</a:t>
          </a:r>
          <a:endParaRPr lang="fr-FR" dirty="0"/>
        </a:p>
      </dgm:t>
    </dgm:pt>
    <dgm:pt modelId="{A01633E4-E697-41F0-9B66-A794AA10EE04}" type="parTrans" cxnId="{8B589936-7238-433E-8551-FAD1991772FE}">
      <dgm:prSet/>
      <dgm:spPr/>
      <dgm:t>
        <a:bodyPr/>
        <a:lstStyle/>
        <a:p>
          <a:endParaRPr lang="fr-FR"/>
        </a:p>
      </dgm:t>
    </dgm:pt>
    <dgm:pt modelId="{24B40017-7371-4892-9100-6B0CAFE750CC}" type="sibTrans" cxnId="{8B589936-7238-433E-8551-FAD1991772FE}">
      <dgm:prSet/>
      <dgm:spPr/>
      <dgm:t>
        <a:bodyPr/>
        <a:lstStyle/>
        <a:p>
          <a:endParaRPr lang="fr-FR"/>
        </a:p>
      </dgm:t>
    </dgm:pt>
    <dgm:pt modelId="{4FB1E492-6692-4DD8-AF91-80638D751380}">
      <dgm:prSet/>
      <dgm:spPr/>
      <dgm:t>
        <a:bodyPr/>
        <a:lstStyle/>
        <a:p>
          <a:endParaRPr lang="fr-FR" dirty="0"/>
        </a:p>
      </dgm:t>
    </dgm:pt>
    <dgm:pt modelId="{B643AD26-4241-41C7-92D3-1C2A3CDE7246}" type="parTrans" cxnId="{1AF8AB91-1818-4A55-B3FB-7750D36830A8}">
      <dgm:prSet/>
      <dgm:spPr/>
      <dgm:t>
        <a:bodyPr/>
        <a:lstStyle/>
        <a:p>
          <a:endParaRPr lang="fr-FR"/>
        </a:p>
      </dgm:t>
    </dgm:pt>
    <dgm:pt modelId="{1E86301B-A396-4A33-A00A-8B532D6627D8}" type="sibTrans" cxnId="{1AF8AB91-1818-4A55-B3FB-7750D36830A8}">
      <dgm:prSet/>
      <dgm:spPr/>
      <dgm:t>
        <a:bodyPr/>
        <a:lstStyle/>
        <a:p>
          <a:endParaRPr lang="fr-FR"/>
        </a:p>
      </dgm:t>
    </dgm:pt>
    <dgm:pt modelId="{07DC2415-C5A6-45F3-8A61-1397E0AAB9C6}" type="pres">
      <dgm:prSet presAssocID="{85C73EAC-0643-4894-B6AD-D574AD0B82E8}" presName="linearFlow" presStyleCnt="0">
        <dgm:presLayoutVars>
          <dgm:dir/>
          <dgm:animLvl val="lvl"/>
          <dgm:resizeHandles val="exact"/>
        </dgm:presLayoutVars>
      </dgm:prSet>
      <dgm:spPr/>
      <dgm:t>
        <a:bodyPr/>
        <a:lstStyle/>
        <a:p>
          <a:endParaRPr lang="fr-FR"/>
        </a:p>
      </dgm:t>
    </dgm:pt>
    <dgm:pt modelId="{0C087451-CD36-4150-A891-66440E8B65A1}" type="pres">
      <dgm:prSet presAssocID="{019354D4-089D-4EE0-8577-EF4703E5CA2C}" presName="composite" presStyleCnt="0"/>
      <dgm:spPr/>
    </dgm:pt>
    <dgm:pt modelId="{1374CC0E-67AD-4CF3-96DA-1A62CEDC0EBE}" type="pres">
      <dgm:prSet presAssocID="{019354D4-089D-4EE0-8577-EF4703E5CA2C}" presName="parentText" presStyleLbl="alignNode1" presStyleIdx="0" presStyleCnt="4">
        <dgm:presLayoutVars>
          <dgm:chMax val="1"/>
          <dgm:bulletEnabled val="1"/>
        </dgm:presLayoutVars>
      </dgm:prSet>
      <dgm:spPr/>
      <dgm:t>
        <a:bodyPr/>
        <a:lstStyle/>
        <a:p>
          <a:endParaRPr lang="fr-FR"/>
        </a:p>
      </dgm:t>
    </dgm:pt>
    <dgm:pt modelId="{E2A5BE87-999A-44ED-A792-E00170E0A737}" type="pres">
      <dgm:prSet presAssocID="{019354D4-089D-4EE0-8577-EF4703E5CA2C}" presName="descendantText" presStyleLbl="alignAcc1" presStyleIdx="0" presStyleCnt="4">
        <dgm:presLayoutVars>
          <dgm:bulletEnabled val="1"/>
        </dgm:presLayoutVars>
      </dgm:prSet>
      <dgm:spPr/>
      <dgm:t>
        <a:bodyPr/>
        <a:lstStyle/>
        <a:p>
          <a:endParaRPr lang="fr-FR"/>
        </a:p>
      </dgm:t>
    </dgm:pt>
    <dgm:pt modelId="{9565A65A-1BBB-4514-A75E-A6F6790E8122}" type="pres">
      <dgm:prSet presAssocID="{A35FED1F-5E1B-4BBD-82B4-D616C8DDF9A4}" presName="sp" presStyleCnt="0"/>
      <dgm:spPr/>
    </dgm:pt>
    <dgm:pt modelId="{F557EB91-80A7-42DA-8776-3E7231B66CA2}" type="pres">
      <dgm:prSet presAssocID="{A639D3D6-F6E4-4725-91DC-41B2434F915F}" presName="composite" presStyleCnt="0"/>
      <dgm:spPr/>
    </dgm:pt>
    <dgm:pt modelId="{BE00FB67-672D-4C5D-A531-EAA36DBD111E}" type="pres">
      <dgm:prSet presAssocID="{A639D3D6-F6E4-4725-91DC-41B2434F915F}" presName="parentText" presStyleLbl="alignNode1" presStyleIdx="1" presStyleCnt="4">
        <dgm:presLayoutVars>
          <dgm:chMax val="1"/>
          <dgm:bulletEnabled val="1"/>
        </dgm:presLayoutVars>
      </dgm:prSet>
      <dgm:spPr/>
      <dgm:t>
        <a:bodyPr/>
        <a:lstStyle/>
        <a:p>
          <a:endParaRPr lang="fr-FR"/>
        </a:p>
      </dgm:t>
    </dgm:pt>
    <dgm:pt modelId="{C0AFC03E-4EEA-411B-8323-AFBEEF086161}" type="pres">
      <dgm:prSet presAssocID="{A639D3D6-F6E4-4725-91DC-41B2434F915F}" presName="descendantText" presStyleLbl="alignAcc1" presStyleIdx="1" presStyleCnt="4">
        <dgm:presLayoutVars>
          <dgm:bulletEnabled val="1"/>
        </dgm:presLayoutVars>
      </dgm:prSet>
      <dgm:spPr/>
      <dgm:t>
        <a:bodyPr/>
        <a:lstStyle/>
        <a:p>
          <a:endParaRPr lang="fr-FR"/>
        </a:p>
      </dgm:t>
    </dgm:pt>
    <dgm:pt modelId="{65F2F9F0-191A-4E7F-9050-29E03B2422B2}" type="pres">
      <dgm:prSet presAssocID="{BAAEAB9E-1422-4F49-BC07-2A4CA2F591F9}" presName="sp" presStyleCnt="0"/>
      <dgm:spPr/>
    </dgm:pt>
    <dgm:pt modelId="{8A29807A-5896-4D4B-ABEE-B247A9956F3F}" type="pres">
      <dgm:prSet presAssocID="{DD45186E-684A-4C0C-8A2F-BB97AC3C15B7}" presName="composite" presStyleCnt="0"/>
      <dgm:spPr/>
    </dgm:pt>
    <dgm:pt modelId="{3FC3B664-4503-4E58-86A3-75ACD309085D}" type="pres">
      <dgm:prSet presAssocID="{DD45186E-684A-4C0C-8A2F-BB97AC3C15B7}" presName="parentText" presStyleLbl="alignNode1" presStyleIdx="2" presStyleCnt="4">
        <dgm:presLayoutVars>
          <dgm:chMax val="1"/>
          <dgm:bulletEnabled val="1"/>
        </dgm:presLayoutVars>
      </dgm:prSet>
      <dgm:spPr/>
      <dgm:t>
        <a:bodyPr/>
        <a:lstStyle/>
        <a:p>
          <a:endParaRPr lang="fr-FR"/>
        </a:p>
      </dgm:t>
    </dgm:pt>
    <dgm:pt modelId="{C7747DB9-1AC8-4D2F-9F8F-426E3EBE31EF}" type="pres">
      <dgm:prSet presAssocID="{DD45186E-684A-4C0C-8A2F-BB97AC3C15B7}" presName="descendantText" presStyleLbl="alignAcc1" presStyleIdx="2" presStyleCnt="4" custScaleY="130327">
        <dgm:presLayoutVars>
          <dgm:bulletEnabled val="1"/>
        </dgm:presLayoutVars>
      </dgm:prSet>
      <dgm:spPr/>
      <dgm:t>
        <a:bodyPr/>
        <a:lstStyle/>
        <a:p>
          <a:endParaRPr lang="fr-FR"/>
        </a:p>
      </dgm:t>
    </dgm:pt>
    <dgm:pt modelId="{CAA1D644-A3E8-450A-B37A-20FA186870A7}" type="pres">
      <dgm:prSet presAssocID="{54545841-42A9-4C82-B2E2-87B83FE567A3}" presName="sp" presStyleCnt="0"/>
      <dgm:spPr/>
    </dgm:pt>
    <dgm:pt modelId="{AAE653C9-0B97-48A6-A8DA-ACA67CE478B2}" type="pres">
      <dgm:prSet presAssocID="{2FF91DF1-DC95-4B71-A40A-7A45B5CCE0F1}" presName="composite" presStyleCnt="0"/>
      <dgm:spPr/>
    </dgm:pt>
    <dgm:pt modelId="{CE5091DD-1380-4424-878C-FFDD3AC322C8}" type="pres">
      <dgm:prSet presAssocID="{2FF91DF1-DC95-4B71-A40A-7A45B5CCE0F1}" presName="parentText" presStyleLbl="alignNode1" presStyleIdx="3" presStyleCnt="4">
        <dgm:presLayoutVars>
          <dgm:chMax val="1"/>
          <dgm:bulletEnabled val="1"/>
        </dgm:presLayoutVars>
      </dgm:prSet>
      <dgm:spPr/>
      <dgm:t>
        <a:bodyPr/>
        <a:lstStyle/>
        <a:p>
          <a:endParaRPr lang="fr-FR"/>
        </a:p>
      </dgm:t>
    </dgm:pt>
    <dgm:pt modelId="{72A41C40-0A59-46E0-93BB-A4D117DC6304}" type="pres">
      <dgm:prSet presAssocID="{2FF91DF1-DC95-4B71-A40A-7A45B5CCE0F1}" presName="descendantText" presStyleLbl="alignAcc1" presStyleIdx="3" presStyleCnt="4">
        <dgm:presLayoutVars>
          <dgm:bulletEnabled val="1"/>
        </dgm:presLayoutVars>
      </dgm:prSet>
      <dgm:spPr/>
      <dgm:t>
        <a:bodyPr/>
        <a:lstStyle/>
        <a:p>
          <a:endParaRPr lang="fr-FR"/>
        </a:p>
      </dgm:t>
    </dgm:pt>
  </dgm:ptLst>
  <dgm:cxnLst>
    <dgm:cxn modelId="{957B8727-6E4E-4463-81B9-EC91E2F28A63}" type="presOf" srcId="{A639D3D6-F6E4-4725-91DC-41B2434F915F}" destId="{BE00FB67-672D-4C5D-A531-EAA36DBD111E}" srcOrd="0" destOrd="0" presId="urn:microsoft.com/office/officeart/2005/8/layout/chevron2"/>
    <dgm:cxn modelId="{6F0D25F9-91A9-43A0-80CD-478EC903C449}" type="presOf" srcId="{019354D4-089D-4EE0-8577-EF4703E5CA2C}" destId="{1374CC0E-67AD-4CF3-96DA-1A62CEDC0EBE}" srcOrd="0" destOrd="0" presId="urn:microsoft.com/office/officeart/2005/8/layout/chevron2"/>
    <dgm:cxn modelId="{47E54220-07E1-47F7-9D4B-2FF2492A1D17}" type="presOf" srcId="{3360F235-9B67-44E6-8F73-1624CB746251}" destId="{C7747DB9-1AC8-4D2F-9F8F-426E3EBE31EF}" srcOrd="0" destOrd="1" presId="urn:microsoft.com/office/officeart/2005/8/layout/chevron2"/>
    <dgm:cxn modelId="{DA91179C-50EA-479E-A7DB-B50614274E19}" srcId="{A639D3D6-F6E4-4725-91DC-41B2434F915F}" destId="{F04B2295-E373-41D0-93BD-3D8ED2E65EEB}" srcOrd="0" destOrd="0" parTransId="{39E1B637-3D18-43ED-AFA1-7B3B466298E8}" sibTransId="{D6F0B381-8007-4E9A-89A3-DD86774F15CF}"/>
    <dgm:cxn modelId="{88745BA3-5586-4317-BC9A-A23DCDF24151}" type="presOf" srcId="{85C73EAC-0643-4894-B6AD-D574AD0B82E8}" destId="{07DC2415-C5A6-45F3-8A61-1397E0AAB9C6}" srcOrd="0" destOrd="0" presId="urn:microsoft.com/office/officeart/2005/8/layout/chevron2"/>
    <dgm:cxn modelId="{3590E01D-BF87-437F-AC7C-009128098451}" type="presOf" srcId="{B82139DB-08E5-446D-9D60-5000C9FEF176}" destId="{E2A5BE87-999A-44ED-A792-E00170E0A737}" srcOrd="0" destOrd="0" presId="urn:microsoft.com/office/officeart/2005/8/layout/chevron2"/>
    <dgm:cxn modelId="{1AF8AB91-1818-4A55-B3FB-7750D36830A8}" srcId="{2FF91DF1-DC95-4B71-A40A-7A45B5CCE0F1}" destId="{4FB1E492-6692-4DD8-AF91-80638D751380}" srcOrd="1" destOrd="0" parTransId="{B643AD26-4241-41C7-92D3-1C2A3CDE7246}" sibTransId="{1E86301B-A396-4A33-A00A-8B532D6627D8}"/>
    <dgm:cxn modelId="{47EC1CD6-D5AD-4FB1-AD7C-EF053C804CEC}" srcId="{85C73EAC-0643-4894-B6AD-D574AD0B82E8}" destId="{DD45186E-684A-4C0C-8A2F-BB97AC3C15B7}" srcOrd="2" destOrd="0" parTransId="{E17E5D67-A278-4288-85AB-9B9904187A00}" sibTransId="{54545841-42A9-4C82-B2E2-87B83FE567A3}"/>
    <dgm:cxn modelId="{15E5C357-23B0-404A-8E0E-98993622EF06}" srcId="{DD45186E-684A-4C0C-8A2F-BB97AC3C15B7}" destId="{3360F235-9B67-44E6-8F73-1624CB746251}" srcOrd="1" destOrd="0" parTransId="{18451973-35BF-4072-9A22-BB2FD60BA223}" sibTransId="{8BC53797-A073-4843-825C-E83355F998FA}"/>
    <dgm:cxn modelId="{9C39B511-A41C-4138-A2E7-38B75D65B3C7}" type="presOf" srcId="{DD45186E-684A-4C0C-8A2F-BB97AC3C15B7}" destId="{3FC3B664-4503-4E58-86A3-75ACD309085D}" srcOrd="0" destOrd="0" presId="urn:microsoft.com/office/officeart/2005/8/layout/chevron2"/>
    <dgm:cxn modelId="{CC53F4CB-593A-4CC1-A26E-44442CB576EE}" srcId="{85C73EAC-0643-4894-B6AD-D574AD0B82E8}" destId="{A639D3D6-F6E4-4725-91DC-41B2434F915F}" srcOrd="1" destOrd="0" parTransId="{4005C06F-4C32-4173-B173-CCD967F24BCC}" sibTransId="{BAAEAB9E-1422-4F49-BC07-2A4CA2F591F9}"/>
    <dgm:cxn modelId="{8B589936-7238-433E-8551-FAD1991772FE}" srcId="{2FF91DF1-DC95-4B71-A40A-7A45B5CCE0F1}" destId="{870B5346-5066-4347-A8B2-66BF6915CA56}" srcOrd="0" destOrd="0" parTransId="{A01633E4-E697-41F0-9B66-A794AA10EE04}" sibTransId="{24B40017-7371-4892-9100-6B0CAFE750CC}"/>
    <dgm:cxn modelId="{C5ADD2B9-FA96-4647-94FC-2AB9CF7C209D}" type="presOf" srcId="{F04B2295-E373-41D0-93BD-3D8ED2E65EEB}" destId="{C0AFC03E-4EEA-411B-8323-AFBEEF086161}" srcOrd="0" destOrd="0" presId="urn:microsoft.com/office/officeart/2005/8/layout/chevron2"/>
    <dgm:cxn modelId="{0810E60F-8319-4924-BC16-4DEDCC50D1D2}" srcId="{DD45186E-684A-4C0C-8A2F-BB97AC3C15B7}" destId="{E1C7CF1A-3FEA-4B46-98DA-37C325D9C339}" srcOrd="0" destOrd="0" parTransId="{3C42857E-08F6-4B8B-A626-A0EDECFB31EC}" sibTransId="{2F5F8280-F017-44F4-9A81-BE9DFBE8CF22}"/>
    <dgm:cxn modelId="{5B128F36-A6B4-438F-B062-3C59465A6FBE}" srcId="{85C73EAC-0643-4894-B6AD-D574AD0B82E8}" destId="{2FF91DF1-DC95-4B71-A40A-7A45B5CCE0F1}" srcOrd="3" destOrd="0" parTransId="{985695A4-84ED-45AA-A11A-76CED08018E6}" sibTransId="{5905A542-B6B7-41AF-9576-1577EB43FD7F}"/>
    <dgm:cxn modelId="{E031330D-F400-402C-AE0A-4C7CA933F509}" type="presOf" srcId="{870B5346-5066-4347-A8B2-66BF6915CA56}" destId="{72A41C40-0A59-46E0-93BB-A4D117DC6304}" srcOrd="0" destOrd="0" presId="urn:microsoft.com/office/officeart/2005/8/layout/chevron2"/>
    <dgm:cxn modelId="{D47D30DF-5B87-460F-93FC-19F30C34F740}" srcId="{85C73EAC-0643-4894-B6AD-D574AD0B82E8}" destId="{019354D4-089D-4EE0-8577-EF4703E5CA2C}" srcOrd="0" destOrd="0" parTransId="{C5BB8876-3ED2-4768-9323-952085CAA16E}" sibTransId="{A35FED1F-5E1B-4BBD-82B4-D616C8DDF9A4}"/>
    <dgm:cxn modelId="{D1C88152-7F98-4897-A962-1DE22E6DAE52}" srcId="{019354D4-089D-4EE0-8577-EF4703E5CA2C}" destId="{B82139DB-08E5-446D-9D60-5000C9FEF176}" srcOrd="0" destOrd="0" parTransId="{149F062B-ED29-4062-BD63-864AA76DDF0A}" sibTransId="{82608B3C-4700-456B-9D4A-EDFF14E2A414}"/>
    <dgm:cxn modelId="{1FE62400-CD01-4C1A-9541-E3D2EC744AFA}" type="presOf" srcId="{E1C7CF1A-3FEA-4B46-98DA-37C325D9C339}" destId="{C7747DB9-1AC8-4D2F-9F8F-426E3EBE31EF}" srcOrd="0" destOrd="0" presId="urn:microsoft.com/office/officeart/2005/8/layout/chevron2"/>
    <dgm:cxn modelId="{114AF393-FB01-41DD-8295-C0A5B546598D}" type="presOf" srcId="{4FB1E492-6692-4DD8-AF91-80638D751380}" destId="{72A41C40-0A59-46E0-93BB-A4D117DC6304}" srcOrd="0" destOrd="1" presId="urn:microsoft.com/office/officeart/2005/8/layout/chevron2"/>
    <dgm:cxn modelId="{3B88B3E5-D33D-4EC5-91E3-99D409E8B211}" type="presOf" srcId="{2FF91DF1-DC95-4B71-A40A-7A45B5CCE0F1}" destId="{CE5091DD-1380-4424-878C-FFDD3AC322C8}" srcOrd="0" destOrd="0" presId="urn:microsoft.com/office/officeart/2005/8/layout/chevron2"/>
    <dgm:cxn modelId="{F6B11988-D619-4058-A477-2898A8265E03}" type="presParOf" srcId="{07DC2415-C5A6-45F3-8A61-1397E0AAB9C6}" destId="{0C087451-CD36-4150-A891-66440E8B65A1}" srcOrd="0" destOrd="0" presId="urn:microsoft.com/office/officeart/2005/8/layout/chevron2"/>
    <dgm:cxn modelId="{8A13D3D8-44D3-460D-937F-CBC62C04F066}" type="presParOf" srcId="{0C087451-CD36-4150-A891-66440E8B65A1}" destId="{1374CC0E-67AD-4CF3-96DA-1A62CEDC0EBE}" srcOrd="0" destOrd="0" presId="urn:microsoft.com/office/officeart/2005/8/layout/chevron2"/>
    <dgm:cxn modelId="{7E80E3F8-BD80-4F8E-913D-376FEECB458B}" type="presParOf" srcId="{0C087451-CD36-4150-A891-66440E8B65A1}" destId="{E2A5BE87-999A-44ED-A792-E00170E0A737}" srcOrd="1" destOrd="0" presId="urn:microsoft.com/office/officeart/2005/8/layout/chevron2"/>
    <dgm:cxn modelId="{D9D1CA82-07B2-4863-9688-FFEF8A058C07}" type="presParOf" srcId="{07DC2415-C5A6-45F3-8A61-1397E0AAB9C6}" destId="{9565A65A-1BBB-4514-A75E-A6F6790E8122}" srcOrd="1" destOrd="0" presId="urn:microsoft.com/office/officeart/2005/8/layout/chevron2"/>
    <dgm:cxn modelId="{4492DEA5-F654-4EFD-8A11-14F0D6E9C0EF}" type="presParOf" srcId="{07DC2415-C5A6-45F3-8A61-1397E0AAB9C6}" destId="{F557EB91-80A7-42DA-8776-3E7231B66CA2}" srcOrd="2" destOrd="0" presId="urn:microsoft.com/office/officeart/2005/8/layout/chevron2"/>
    <dgm:cxn modelId="{FE6A25B7-3661-4EE3-BDEA-EA994EBFA307}" type="presParOf" srcId="{F557EB91-80A7-42DA-8776-3E7231B66CA2}" destId="{BE00FB67-672D-4C5D-A531-EAA36DBD111E}" srcOrd="0" destOrd="0" presId="urn:microsoft.com/office/officeart/2005/8/layout/chevron2"/>
    <dgm:cxn modelId="{0417BAA7-F134-47CF-8338-6EA7A86F8861}" type="presParOf" srcId="{F557EB91-80A7-42DA-8776-3E7231B66CA2}" destId="{C0AFC03E-4EEA-411B-8323-AFBEEF086161}" srcOrd="1" destOrd="0" presId="urn:microsoft.com/office/officeart/2005/8/layout/chevron2"/>
    <dgm:cxn modelId="{A7D6721C-2167-416D-9CA7-C5C4405D0330}" type="presParOf" srcId="{07DC2415-C5A6-45F3-8A61-1397E0AAB9C6}" destId="{65F2F9F0-191A-4E7F-9050-29E03B2422B2}" srcOrd="3" destOrd="0" presId="urn:microsoft.com/office/officeart/2005/8/layout/chevron2"/>
    <dgm:cxn modelId="{1CB8C7A4-DB41-4557-8590-C1713C81205F}" type="presParOf" srcId="{07DC2415-C5A6-45F3-8A61-1397E0AAB9C6}" destId="{8A29807A-5896-4D4B-ABEE-B247A9956F3F}" srcOrd="4" destOrd="0" presId="urn:microsoft.com/office/officeart/2005/8/layout/chevron2"/>
    <dgm:cxn modelId="{EAB448D9-F3BC-4225-9FFF-2EB383E0B179}" type="presParOf" srcId="{8A29807A-5896-4D4B-ABEE-B247A9956F3F}" destId="{3FC3B664-4503-4E58-86A3-75ACD309085D}" srcOrd="0" destOrd="0" presId="urn:microsoft.com/office/officeart/2005/8/layout/chevron2"/>
    <dgm:cxn modelId="{2B7ADE0C-39F8-41B2-886D-1C82293B99E9}" type="presParOf" srcId="{8A29807A-5896-4D4B-ABEE-B247A9956F3F}" destId="{C7747DB9-1AC8-4D2F-9F8F-426E3EBE31EF}" srcOrd="1" destOrd="0" presId="urn:microsoft.com/office/officeart/2005/8/layout/chevron2"/>
    <dgm:cxn modelId="{7A2316D4-B1CF-4138-9D7C-50089F650B9F}" type="presParOf" srcId="{07DC2415-C5A6-45F3-8A61-1397E0AAB9C6}" destId="{CAA1D644-A3E8-450A-B37A-20FA186870A7}" srcOrd="5" destOrd="0" presId="urn:microsoft.com/office/officeart/2005/8/layout/chevron2"/>
    <dgm:cxn modelId="{A89E43CB-3144-46ED-9D89-7976CE4AE971}" type="presParOf" srcId="{07DC2415-C5A6-45F3-8A61-1397E0AAB9C6}" destId="{AAE653C9-0B97-48A6-A8DA-ACA67CE478B2}" srcOrd="6" destOrd="0" presId="urn:microsoft.com/office/officeart/2005/8/layout/chevron2"/>
    <dgm:cxn modelId="{A2CF4D88-A0F2-4EAD-BDC7-DB144CDB0E17}" type="presParOf" srcId="{AAE653C9-0B97-48A6-A8DA-ACA67CE478B2}" destId="{CE5091DD-1380-4424-878C-FFDD3AC322C8}" srcOrd="0" destOrd="0" presId="urn:microsoft.com/office/officeart/2005/8/layout/chevron2"/>
    <dgm:cxn modelId="{FFEE89ED-D213-4CC8-A168-150D667EA636}" type="presParOf" srcId="{AAE653C9-0B97-48A6-A8DA-ACA67CE478B2}" destId="{72A41C40-0A59-46E0-93BB-A4D117DC6304}" srcOrd="1" destOrd="0" presId="urn:microsoft.com/office/officeart/2005/8/layout/chevron2"/>
  </dgm:cxnLst>
  <dgm:bg/>
  <dgm:whole/>
</dgm:dataModel>
</file>

<file path=ppt/diagrams/data3.xml><?xml version="1.0" encoding="utf-8"?>
<dgm:dataModel xmlns:dgm="http://schemas.openxmlformats.org/drawingml/2006/diagram" xmlns:a="http://schemas.openxmlformats.org/drawingml/2006/main">
  <dgm:ptLst>
    <dgm:pt modelId="{7AF0618F-B9E4-42E9-8953-C943B1719FA2}"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fr-FR"/>
        </a:p>
      </dgm:t>
    </dgm:pt>
    <dgm:pt modelId="{A78A4265-71D3-4CD5-B813-29ABAA3B6E10}">
      <dgm:prSet phldrT="[Texte]"/>
      <dgm:spPr/>
      <dgm:t>
        <a:bodyPr/>
        <a:lstStyle/>
        <a:p>
          <a:r>
            <a:rPr lang="fr-FR" dirty="0" smtClean="0"/>
            <a:t>Jardins </a:t>
          </a:r>
          <a:r>
            <a:rPr lang="fr-FR" dirty="0" err="1" smtClean="0"/>
            <a:t>egyptiens</a:t>
          </a:r>
          <a:endParaRPr lang="fr-FR" dirty="0"/>
        </a:p>
      </dgm:t>
    </dgm:pt>
    <dgm:pt modelId="{ABA45FBC-792E-41ED-B4D7-0E24FA5E4AAB}" type="parTrans" cxnId="{89D320B8-9B5A-4499-8C06-2EB2E844207A}">
      <dgm:prSet/>
      <dgm:spPr/>
      <dgm:t>
        <a:bodyPr/>
        <a:lstStyle/>
        <a:p>
          <a:endParaRPr lang="fr-FR"/>
        </a:p>
      </dgm:t>
    </dgm:pt>
    <dgm:pt modelId="{100A0A39-CBC0-4093-9EF6-34C0F7BA8211}" type="sibTrans" cxnId="{89D320B8-9B5A-4499-8C06-2EB2E844207A}">
      <dgm:prSet/>
      <dgm:spPr/>
      <dgm:t>
        <a:bodyPr/>
        <a:lstStyle/>
        <a:p>
          <a:endParaRPr lang="fr-FR"/>
        </a:p>
      </dgm:t>
    </dgm:pt>
    <dgm:pt modelId="{20689FE5-7728-4996-80E6-7741A8BE9880}">
      <dgm:prSet phldrT="[Texte]"/>
      <dgm:spPr/>
      <dgm:t>
        <a:bodyPr/>
        <a:lstStyle/>
        <a:p>
          <a:r>
            <a:rPr lang="fr-FR" dirty="0" smtClean="0"/>
            <a:t>Techniques de jardinage</a:t>
          </a:r>
          <a:endParaRPr lang="fr-FR" dirty="0"/>
        </a:p>
      </dgm:t>
    </dgm:pt>
    <dgm:pt modelId="{B6E089F8-BA70-4978-BBE3-1FA123A8AA70}" type="parTrans" cxnId="{E293B06C-43B5-4DE3-8C47-4F699EAE3646}">
      <dgm:prSet/>
      <dgm:spPr/>
      <dgm:t>
        <a:bodyPr/>
        <a:lstStyle/>
        <a:p>
          <a:endParaRPr lang="fr-FR"/>
        </a:p>
      </dgm:t>
    </dgm:pt>
    <dgm:pt modelId="{47AD4EE3-BA43-4FE6-A028-EAE3A288BD2D}" type="sibTrans" cxnId="{E293B06C-43B5-4DE3-8C47-4F699EAE3646}">
      <dgm:prSet/>
      <dgm:spPr/>
      <dgm:t>
        <a:bodyPr/>
        <a:lstStyle/>
        <a:p>
          <a:endParaRPr lang="fr-FR"/>
        </a:p>
      </dgm:t>
    </dgm:pt>
    <dgm:pt modelId="{EF227B13-9851-468B-809D-45EB2C6A457E}">
      <dgm:prSet phldrT="[Texte]"/>
      <dgm:spPr/>
      <dgm:t>
        <a:bodyPr/>
        <a:lstStyle/>
        <a:p>
          <a:r>
            <a:rPr lang="fr-FR" dirty="0" smtClean="0"/>
            <a:t>Des portiques ont été développés pour relier la maison à l'extérieur et ont créé les espaces vivants extérieurs.</a:t>
          </a:r>
          <a:endParaRPr lang="fr-FR" dirty="0"/>
        </a:p>
      </dgm:t>
    </dgm:pt>
    <dgm:pt modelId="{75A18826-2563-4B3C-BDF4-BFB032C7C9D4}" type="parTrans" cxnId="{5C56EC1B-2404-47E1-96AF-C5ED82EE21AA}">
      <dgm:prSet/>
      <dgm:spPr/>
      <dgm:t>
        <a:bodyPr/>
        <a:lstStyle/>
        <a:p>
          <a:endParaRPr lang="fr-FR"/>
        </a:p>
      </dgm:t>
    </dgm:pt>
    <dgm:pt modelId="{1A25E09F-2C82-46E5-912A-51476AD67357}" type="sibTrans" cxnId="{5C56EC1B-2404-47E1-96AF-C5ED82EE21AA}">
      <dgm:prSet/>
      <dgm:spPr/>
      <dgm:t>
        <a:bodyPr/>
        <a:lstStyle/>
        <a:p>
          <a:endParaRPr lang="fr-FR"/>
        </a:p>
      </dgm:t>
    </dgm:pt>
    <dgm:pt modelId="{6FE89E44-2818-43C4-A796-BC021D49B886}">
      <dgm:prSet phldrT="[Texte]"/>
      <dgm:spPr/>
      <dgm:t>
        <a:bodyPr/>
        <a:lstStyle/>
        <a:p>
          <a:r>
            <a:rPr lang="fr-FR" dirty="0" smtClean="0"/>
            <a:t>Jardins Grecs</a:t>
          </a:r>
          <a:endParaRPr lang="fr-FR" dirty="0"/>
        </a:p>
      </dgm:t>
    </dgm:pt>
    <dgm:pt modelId="{71A921C6-1409-4C4C-A6D7-0B51939AFCB4}" type="parTrans" cxnId="{A09AA0A3-ED2B-4CC9-A261-31F567269DFB}">
      <dgm:prSet/>
      <dgm:spPr/>
      <dgm:t>
        <a:bodyPr/>
        <a:lstStyle/>
        <a:p>
          <a:endParaRPr lang="fr-FR"/>
        </a:p>
      </dgm:t>
    </dgm:pt>
    <dgm:pt modelId="{C52133ED-0613-4438-8E6F-E93CF199E62C}" type="sibTrans" cxnId="{A09AA0A3-ED2B-4CC9-A261-31F567269DFB}">
      <dgm:prSet/>
      <dgm:spPr/>
      <dgm:t>
        <a:bodyPr/>
        <a:lstStyle/>
        <a:p>
          <a:endParaRPr lang="fr-FR"/>
        </a:p>
      </dgm:t>
    </dgm:pt>
    <dgm:pt modelId="{4443C03E-B472-4501-9A6A-1B08A6DA0C88}">
      <dgm:prSet phldrT="[Texte]"/>
      <dgm:spPr/>
      <dgm:t>
        <a:bodyPr/>
        <a:lstStyle/>
        <a:p>
          <a:r>
            <a:rPr lang="fr-FR" dirty="0" smtClean="0"/>
            <a:t>. Les jardins de plaisir. </a:t>
          </a:r>
          <a:endParaRPr lang="fr-FR" dirty="0"/>
        </a:p>
      </dgm:t>
    </dgm:pt>
    <dgm:pt modelId="{B12109BA-7BC7-4FE2-9E05-D1CFE210056F}" type="parTrans" cxnId="{3493CA36-2B47-4246-8EA0-B192D1AA64F1}">
      <dgm:prSet/>
      <dgm:spPr/>
      <dgm:t>
        <a:bodyPr/>
        <a:lstStyle/>
        <a:p>
          <a:endParaRPr lang="fr-FR"/>
        </a:p>
      </dgm:t>
    </dgm:pt>
    <dgm:pt modelId="{7861A50C-2C5A-44A5-AD9F-32D3578AAD37}" type="sibTrans" cxnId="{3493CA36-2B47-4246-8EA0-B192D1AA64F1}">
      <dgm:prSet/>
      <dgm:spPr/>
      <dgm:t>
        <a:bodyPr/>
        <a:lstStyle/>
        <a:p>
          <a:endParaRPr lang="fr-FR"/>
        </a:p>
      </dgm:t>
    </dgm:pt>
    <dgm:pt modelId="{9A0C5AC9-4F54-484E-A956-C5A77A1F7C0A}">
      <dgm:prSet phldrT="[Texte]"/>
      <dgm:spPr/>
      <dgm:t>
        <a:bodyPr/>
        <a:lstStyle/>
        <a:p>
          <a:r>
            <a:rPr lang="fr-FR" dirty="0" smtClean="0"/>
            <a:t>ont atteint l'objectif fonctionnel de cultiver le fruit.</a:t>
          </a:r>
          <a:endParaRPr lang="fr-FR" dirty="0"/>
        </a:p>
      </dgm:t>
    </dgm:pt>
    <dgm:pt modelId="{62F716CD-A988-417A-AD6A-A4ACB9B2C3A3}" type="parTrans" cxnId="{3ED5C9AD-2880-471A-8F13-AB3ADCCAE08C}">
      <dgm:prSet/>
      <dgm:spPr/>
      <dgm:t>
        <a:bodyPr/>
        <a:lstStyle/>
        <a:p>
          <a:endParaRPr lang="fr-FR"/>
        </a:p>
      </dgm:t>
    </dgm:pt>
    <dgm:pt modelId="{289DAB6D-7CCA-436D-9399-75A77FEEBD80}" type="sibTrans" cxnId="{3ED5C9AD-2880-471A-8F13-AB3ADCCAE08C}">
      <dgm:prSet/>
      <dgm:spPr/>
      <dgm:t>
        <a:bodyPr/>
        <a:lstStyle/>
        <a:p>
          <a:endParaRPr lang="fr-FR"/>
        </a:p>
      </dgm:t>
    </dgm:pt>
    <dgm:pt modelId="{42BFB81F-D816-4F5C-B537-FAAADBBDF20C}">
      <dgm:prSet phldrT="[Texte]"/>
      <dgm:spPr/>
      <dgm:t>
        <a:bodyPr/>
        <a:lstStyle/>
        <a:p>
          <a:r>
            <a:rPr lang="fr-FR" dirty="0" smtClean="0"/>
            <a:t>Jardins perses</a:t>
          </a:r>
          <a:endParaRPr lang="fr-FR" dirty="0"/>
        </a:p>
      </dgm:t>
    </dgm:pt>
    <dgm:pt modelId="{AD350DB1-EE52-43D3-81A0-25ACBCD663ED}" type="parTrans" cxnId="{54400523-1D8C-4DAC-9B10-04B83B0E1296}">
      <dgm:prSet/>
      <dgm:spPr/>
      <dgm:t>
        <a:bodyPr/>
        <a:lstStyle/>
        <a:p>
          <a:endParaRPr lang="fr-FR"/>
        </a:p>
      </dgm:t>
    </dgm:pt>
    <dgm:pt modelId="{15B28F6C-DC25-4B7A-A05D-96063AF716E2}" type="sibTrans" cxnId="{54400523-1D8C-4DAC-9B10-04B83B0E1296}">
      <dgm:prSet/>
      <dgm:spPr/>
      <dgm:t>
        <a:bodyPr/>
        <a:lstStyle/>
        <a:p>
          <a:endParaRPr lang="fr-FR"/>
        </a:p>
      </dgm:t>
    </dgm:pt>
    <dgm:pt modelId="{E0178F64-C37B-4890-930D-1FA47EEE2D0B}">
      <dgm:prSet phldrT="[Texte]"/>
      <dgm:spPr/>
      <dgm:t>
        <a:bodyPr/>
        <a:lstStyle/>
        <a:p>
          <a:r>
            <a:rPr lang="fr-FR" dirty="0" smtClean="0"/>
            <a:t>Les jardins ont été enfermés pour se protéger contre la sécheresse et étaient riches et fertiles contrairement au terrain persan sec et aride.</a:t>
          </a:r>
          <a:endParaRPr lang="fr-FR" dirty="0"/>
        </a:p>
      </dgm:t>
    </dgm:pt>
    <dgm:pt modelId="{A087B648-D484-47B5-8647-D7C917A5290A}" type="parTrans" cxnId="{32F4B50D-ECA8-461F-941E-860412A609F2}">
      <dgm:prSet/>
      <dgm:spPr/>
      <dgm:t>
        <a:bodyPr/>
        <a:lstStyle/>
        <a:p>
          <a:endParaRPr lang="fr-FR"/>
        </a:p>
      </dgm:t>
    </dgm:pt>
    <dgm:pt modelId="{21E3A7EC-F7F2-4D43-8F4D-97E2004182C8}" type="sibTrans" cxnId="{32F4B50D-ECA8-461F-941E-860412A609F2}">
      <dgm:prSet/>
      <dgm:spPr/>
      <dgm:t>
        <a:bodyPr/>
        <a:lstStyle/>
        <a:p>
          <a:endParaRPr lang="fr-FR"/>
        </a:p>
      </dgm:t>
    </dgm:pt>
    <dgm:pt modelId="{F25889C9-65AD-41C2-979B-608261219C7B}">
      <dgm:prSet phldrT="[Texte]"/>
      <dgm:spPr/>
      <dgm:t>
        <a:bodyPr/>
        <a:lstStyle/>
        <a:p>
          <a:r>
            <a:rPr lang="fr-FR" dirty="0" smtClean="0"/>
            <a:t>l'horticulture</a:t>
          </a:r>
          <a:endParaRPr lang="fr-FR" dirty="0"/>
        </a:p>
      </dgm:t>
    </dgm:pt>
    <dgm:pt modelId="{6A2F9E52-AA89-4971-B33D-9947953F4386}" type="parTrans" cxnId="{1E8C9774-CF56-4247-AE6C-A16D45BB70CD}">
      <dgm:prSet/>
      <dgm:spPr/>
      <dgm:t>
        <a:bodyPr/>
        <a:lstStyle/>
        <a:p>
          <a:endParaRPr lang="fr-FR"/>
        </a:p>
      </dgm:t>
    </dgm:pt>
    <dgm:pt modelId="{3A074088-C6C7-4171-8D80-94F0DACDED7A}" type="sibTrans" cxnId="{1E8C9774-CF56-4247-AE6C-A16D45BB70CD}">
      <dgm:prSet/>
      <dgm:spPr/>
      <dgm:t>
        <a:bodyPr/>
        <a:lstStyle/>
        <a:p>
          <a:endParaRPr lang="fr-FR"/>
        </a:p>
      </dgm:t>
    </dgm:pt>
    <dgm:pt modelId="{069A4539-76A1-4D0E-84E6-504BCC00B16C}" type="pres">
      <dgm:prSet presAssocID="{7AF0618F-B9E4-42E9-8953-C943B1719FA2}" presName="Name0" presStyleCnt="0">
        <dgm:presLayoutVars>
          <dgm:dir/>
          <dgm:animLvl val="lvl"/>
          <dgm:resizeHandles val="exact"/>
        </dgm:presLayoutVars>
      </dgm:prSet>
      <dgm:spPr/>
      <dgm:t>
        <a:bodyPr/>
        <a:lstStyle/>
        <a:p>
          <a:endParaRPr lang="fr-FR"/>
        </a:p>
      </dgm:t>
    </dgm:pt>
    <dgm:pt modelId="{7630E0CB-6092-4E04-A0ED-A76233A20B31}" type="pres">
      <dgm:prSet presAssocID="{A78A4265-71D3-4CD5-B813-29ABAA3B6E10}" presName="linNode" presStyleCnt="0"/>
      <dgm:spPr/>
    </dgm:pt>
    <dgm:pt modelId="{28872C92-26E0-47E3-98AF-3528D23DA5AA}" type="pres">
      <dgm:prSet presAssocID="{A78A4265-71D3-4CD5-B813-29ABAA3B6E10}" presName="parentText" presStyleLbl="node1" presStyleIdx="0" presStyleCnt="3">
        <dgm:presLayoutVars>
          <dgm:chMax val="1"/>
          <dgm:bulletEnabled val="1"/>
        </dgm:presLayoutVars>
      </dgm:prSet>
      <dgm:spPr/>
      <dgm:t>
        <a:bodyPr/>
        <a:lstStyle/>
        <a:p>
          <a:endParaRPr lang="fr-FR"/>
        </a:p>
      </dgm:t>
    </dgm:pt>
    <dgm:pt modelId="{AAC49926-B488-4287-993A-24C5E3E0A783}" type="pres">
      <dgm:prSet presAssocID="{A78A4265-71D3-4CD5-B813-29ABAA3B6E10}" presName="descendantText" presStyleLbl="alignAccFollowNode1" presStyleIdx="0" presStyleCnt="3" custScaleX="242207">
        <dgm:presLayoutVars>
          <dgm:bulletEnabled val="1"/>
        </dgm:presLayoutVars>
      </dgm:prSet>
      <dgm:spPr/>
      <dgm:t>
        <a:bodyPr/>
        <a:lstStyle/>
        <a:p>
          <a:endParaRPr lang="fr-FR"/>
        </a:p>
      </dgm:t>
    </dgm:pt>
    <dgm:pt modelId="{5E02732D-963F-4A71-8C2D-E7852EE1095E}" type="pres">
      <dgm:prSet presAssocID="{100A0A39-CBC0-4093-9EF6-34C0F7BA8211}" presName="sp" presStyleCnt="0"/>
      <dgm:spPr/>
    </dgm:pt>
    <dgm:pt modelId="{3B494EE8-3A2F-40A9-B0B7-5CD1F4251A27}" type="pres">
      <dgm:prSet presAssocID="{6FE89E44-2818-43C4-A796-BC021D49B886}" presName="linNode" presStyleCnt="0"/>
      <dgm:spPr/>
    </dgm:pt>
    <dgm:pt modelId="{F7C0C84E-2536-4E7D-B5E5-E6BDF092ADF4}" type="pres">
      <dgm:prSet presAssocID="{6FE89E44-2818-43C4-A796-BC021D49B886}" presName="parentText" presStyleLbl="node1" presStyleIdx="1" presStyleCnt="3" custScaleX="52391">
        <dgm:presLayoutVars>
          <dgm:chMax val="1"/>
          <dgm:bulletEnabled val="1"/>
        </dgm:presLayoutVars>
      </dgm:prSet>
      <dgm:spPr/>
      <dgm:t>
        <a:bodyPr/>
        <a:lstStyle/>
        <a:p>
          <a:endParaRPr lang="fr-FR"/>
        </a:p>
      </dgm:t>
    </dgm:pt>
    <dgm:pt modelId="{920BDBEF-B53E-41CC-8C02-54EA3BD4DC23}" type="pres">
      <dgm:prSet presAssocID="{6FE89E44-2818-43C4-A796-BC021D49B886}" presName="descendantText" presStyleLbl="alignAccFollowNode1" presStyleIdx="1" presStyleCnt="3" custScaleX="159196">
        <dgm:presLayoutVars>
          <dgm:bulletEnabled val="1"/>
        </dgm:presLayoutVars>
      </dgm:prSet>
      <dgm:spPr/>
      <dgm:t>
        <a:bodyPr/>
        <a:lstStyle/>
        <a:p>
          <a:endParaRPr lang="fr-FR"/>
        </a:p>
      </dgm:t>
    </dgm:pt>
    <dgm:pt modelId="{5D0FDE9C-AE40-4522-B53D-111A1EBAEF12}" type="pres">
      <dgm:prSet presAssocID="{C52133ED-0613-4438-8E6F-E93CF199E62C}" presName="sp" presStyleCnt="0"/>
      <dgm:spPr/>
    </dgm:pt>
    <dgm:pt modelId="{FAAA975B-E367-49F7-8009-8AB374017C20}" type="pres">
      <dgm:prSet presAssocID="{42BFB81F-D816-4F5C-B537-FAAADBBDF20C}" presName="linNode" presStyleCnt="0"/>
      <dgm:spPr/>
    </dgm:pt>
    <dgm:pt modelId="{DFCAC0CE-6731-4477-9C5C-3C2FAA589C1F}" type="pres">
      <dgm:prSet presAssocID="{42BFB81F-D816-4F5C-B537-FAAADBBDF20C}" presName="parentText" presStyleLbl="node1" presStyleIdx="2" presStyleCnt="3" custScaleX="52391">
        <dgm:presLayoutVars>
          <dgm:chMax val="1"/>
          <dgm:bulletEnabled val="1"/>
        </dgm:presLayoutVars>
      </dgm:prSet>
      <dgm:spPr/>
      <dgm:t>
        <a:bodyPr/>
        <a:lstStyle/>
        <a:p>
          <a:endParaRPr lang="fr-FR"/>
        </a:p>
      </dgm:t>
    </dgm:pt>
    <dgm:pt modelId="{8A1E92CE-886D-4931-8444-5B2B685BED72}" type="pres">
      <dgm:prSet presAssocID="{42BFB81F-D816-4F5C-B537-FAAADBBDF20C}" presName="descendantText" presStyleLbl="alignAccFollowNode1" presStyleIdx="2" presStyleCnt="3" custScaleX="144990">
        <dgm:presLayoutVars>
          <dgm:bulletEnabled val="1"/>
        </dgm:presLayoutVars>
      </dgm:prSet>
      <dgm:spPr/>
      <dgm:t>
        <a:bodyPr/>
        <a:lstStyle/>
        <a:p>
          <a:endParaRPr lang="fr-FR"/>
        </a:p>
      </dgm:t>
    </dgm:pt>
  </dgm:ptLst>
  <dgm:cxnLst>
    <dgm:cxn modelId="{A09AA0A3-ED2B-4CC9-A261-31F567269DFB}" srcId="{7AF0618F-B9E4-42E9-8953-C943B1719FA2}" destId="{6FE89E44-2818-43C4-A796-BC021D49B886}" srcOrd="1" destOrd="0" parTransId="{71A921C6-1409-4C4C-A6D7-0B51939AFCB4}" sibTransId="{C52133ED-0613-4438-8E6F-E93CF199E62C}"/>
    <dgm:cxn modelId="{32F4B50D-ECA8-461F-941E-860412A609F2}" srcId="{42BFB81F-D816-4F5C-B537-FAAADBBDF20C}" destId="{E0178F64-C37B-4890-930D-1FA47EEE2D0B}" srcOrd="0" destOrd="0" parTransId="{A087B648-D484-47B5-8647-D7C917A5290A}" sibTransId="{21E3A7EC-F7F2-4D43-8F4D-97E2004182C8}"/>
    <dgm:cxn modelId="{6159112C-2906-4D56-9D27-D6D99337BA02}" type="presOf" srcId="{EF227B13-9851-468B-809D-45EB2C6A457E}" destId="{AAC49926-B488-4287-993A-24C5E3E0A783}" srcOrd="0" destOrd="1" presId="urn:microsoft.com/office/officeart/2005/8/layout/vList5"/>
    <dgm:cxn modelId="{31AED616-F375-43BE-A196-810DF1DD3376}" type="presOf" srcId="{E0178F64-C37B-4890-930D-1FA47EEE2D0B}" destId="{8A1E92CE-886D-4931-8444-5B2B685BED72}" srcOrd="0" destOrd="0" presId="urn:microsoft.com/office/officeart/2005/8/layout/vList5"/>
    <dgm:cxn modelId="{E293B06C-43B5-4DE3-8C47-4F699EAE3646}" srcId="{A78A4265-71D3-4CD5-B813-29ABAA3B6E10}" destId="{20689FE5-7728-4996-80E6-7741A8BE9880}" srcOrd="0" destOrd="0" parTransId="{B6E089F8-BA70-4978-BBE3-1FA123A8AA70}" sibTransId="{47AD4EE3-BA43-4FE6-A028-EAE3A288BD2D}"/>
    <dgm:cxn modelId="{89D320B8-9B5A-4499-8C06-2EB2E844207A}" srcId="{7AF0618F-B9E4-42E9-8953-C943B1719FA2}" destId="{A78A4265-71D3-4CD5-B813-29ABAA3B6E10}" srcOrd="0" destOrd="0" parTransId="{ABA45FBC-792E-41ED-B4D7-0E24FA5E4AAB}" sibTransId="{100A0A39-CBC0-4093-9EF6-34C0F7BA8211}"/>
    <dgm:cxn modelId="{3493CA36-2B47-4246-8EA0-B192D1AA64F1}" srcId="{6FE89E44-2818-43C4-A796-BC021D49B886}" destId="{4443C03E-B472-4501-9A6A-1B08A6DA0C88}" srcOrd="0" destOrd="0" parTransId="{B12109BA-7BC7-4FE2-9E05-D1CFE210056F}" sibTransId="{7861A50C-2C5A-44A5-AD9F-32D3578AAD37}"/>
    <dgm:cxn modelId="{F31C5116-B155-4927-89BA-F914CCBBF241}" type="presOf" srcId="{42BFB81F-D816-4F5C-B537-FAAADBBDF20C}" destId="{DFCAC0CE-6731-4477-9C5C-3C2FAA589C1F}" srcOrd="0" destOrd="0" presId="urn:microsoft.com/office/officeart/2005/8/layout/vList5"/>
    <dgm:cxn modelId="{00C6C968-75DB-4624-8FB6-3D8433EFCF47}" type="presOf" srcId="{20689FE5-7728-4996-80E6-7741A8BE9880}" destId="{AAC49926-B488-4287-993A-24C5E3E0A783}" srcOrd="0" destOrd="0" presId="urn:microsoft.com/office/officeart/2005/8/layout/vList5"/>
    <dgm:cxn modelId="{E7F56396-4B4F-4134-BFCF-0DA3A8067A95}" type="presOf" srcId="{9A0C5AC9-4F54-484E-A956-C5A77A1F7C0A}" destId="{920BDBEF-B53E-41CC-8C02-54EA3BD4DC23}" srcOrd="0" destOrd="1" presId="urn:microsoft.com/office/officeart/2005/8/layout/vList5"/>
    <dgm:cxn modelId="{DCF66391-E203-4FDB-8FC4-4214E66E8A68}" type="presOf" srcId="{7AF0618F-B9E4-42E9-8953-C943B1719FA2}" destId="{069A4539-76A1-4D0E-84E6-504BCC00B16C}" srcOrd="0" destOrd="0" presId="urn:microsoft.com/office/officeart/2005/8/layout/vList5"/>
    <dgm:cxn modelId="{9184FE36-229D-4D9F-83E6-871B2EE6D6F5}" type="presOf" srcId="{A78A4265-71D3-4CD5-B813-29ABAA3B6E10}" destId="{28872C92-26E0-47E3-98AF-3528D23DA5AA}" srcOrd="0" destOrd="0" presId="urn:microsoft.com/office/officeart/2005/8/layout/vList5"/>
    <dgm:cxn modelId="{68DAD569-66FB-496D-95B6-2ED2A10517FE}" type="presOf" srcId="{4443C03E-B472-4501-9A6A-1B08A6DA0C88}" destId="{920BDBEF-B53E-41CC-8C02-54EA3BD4DC23}" srcOrd="0" destOrd="0" presId="urn:microsoft.com/office/officeart/2005/8/layout/vList5"/>
    <dgm:cxn modelId="{1E8C9774-CF56-4247-AE6C-A16D45BB70CD}" srcId="{6FE89E44-2818-43C4-A796-BC021D49B886}" destId="{F25889C9-65AD-41C2-979B-608261219C7B}" srcOrd="2" destOrd="0" parTransId="{6A2F9E52-AA89-4971-B33D-9947953F4386}" sibTransId="{3A074088-C6C7-4171-8D80-94F0DACDED7A}"/>
    <dgm:cxn modelId="{A1CABE00-430C-4A18-975A-9531FE546BE5}" type="presOf" srcId="{F25889C9-65AD-41C2-979B-608261219C7B}" destId="{920BDBEF-B53E-41CC-8C02-54EA3BD4DC23}" srcOrd="0" destOrd="2" presId="urn:microsoft.com/office/officeart/2005/8/layout/vList5"/>
    <dgm:cxn modelId="{C622399A-B611-409D-8A03-C700E85F80D6}" type="presOf" srcId="{6FE89E44-2818-43C4-A796-BC021D49B886}" destId="{F7C0C84E-2536-4E7D-B5E5-E6BDF092ADF4}" srcOrd="0" destOrd="0" presId="urn:microsoft.com/office/officeart/2005/8/layout/vList5"/>
    <dgm:cxn modelId="{5C56EC1B-2404-47E1-96AF-C5ED82EE21AA}" srcId="{A78A4265-71D3-4CD5-B813-29ABAA3B6E10}" destId="{EF227B13-9851-468B-809D-45EB2C6A457E}" srcOrd="1" destOrd="0" parTransId="{75A18826-2563-4B3C-BDF4-BFB032C7C9D4}" sibTransId="{1A25E09F-2C82-46E5-912A-51476AD67357}"/>
    <dgm:cxn modelId="{54400523-1D8C-4DAC-9B10-04B83B0E1296}" srcId="{7AF0618F-B9E4-42E9-8953-C943B1719FA2}" destId="{42BFB81F-D816-4F5C-B537-FAAADBBDF20C}" srcOrd="2" destOrd="0" parTransId="{AD350DB1-EE52-43D3-81A0-25ACBCD663ED}" sibTransId="{15B28F6C-DC25-4B7A-A05D-96063AF716E2}"/>
    <dgm:cxn modelId="{3ED5C9AD-2880-471A-8F13-AB3ADCCAE08C}" srcId="{6FE89E44-2818-43C4-A796-BC021D49B886}" destId="{9A0C5AC9-4F54-484E-A956-C5A77A1F7C0A}" srcOrd="1" destOrd="0" parTransId="{62F716CD-A988-417A-AD6A-A4ACB9B2C3A3}" sibTransId="{289DAB6D-7CCA-436D-9399-75A77FEEBD80}"/>
    <dgm:cxn modelId="{FF71253F-911D-47D9-AC96-E24D3EC84863}" type="presParOf" srcId="{069A4539-76A1-4D0E-84E6-504BCC00B16C}" destId="{7630E0CB-6092-4E04-A0ED-A76233A20B31}" srcOrd="0" destOrd="0" presId="urn:microsoft.com/office/officeart/2005/8/layout/vList5"/>
    <dgm:cxn modelId="{1B2DC330-2773-4D22-8474-117D51D9FB68}" type="presParOf" srcId="{7630E0CB-6092-4E04-A0ED-A76233A20B31}" destId="{28872C92-26E0-47E3-98AF-3528D23DA5AA}" srcOrd="0" destOrd="0" presId="urn:microsoft.com/office/officeart/2005/8/layout/vList5"/>
    <dgm:cxn modelId="{5BF24E0F-8FC1-43A6-A2F4-F4D983B067DF}" type="presParOf" srcId="{7630E0CB-6092-4E04-A0ED-A76233A20B31}" destId="{AAC49926-B488-4287-993A-24C5E3E0A783}" srcOrd="1" destOrd="0" presId="urn:microsoft.com/office/officeart/2005/8/layout/vList5"/>
    <dgm:cxn modelId="{706DA492-2850-41FE-A978-E9966827CF07}" type="presParOf" srcId="{069A4539-76A1-4D0E-84E6-504BCC00B16C}" destId="{5E02732D-963F-4A71-8C2D-E7852EE1095E}" srcOrd="1" destOrd="0" presId="urn:microsoft.com/office/officeart/2005/8/layout/vList5"/>
    <dgm:cxn modelId="{DCCB9A7F-3865-4A4D-8A38-CB7A23E7D25B}" type="presParOf" srcId="{069A4539-76A1-4D0E-84E6-504BCC00B16C}" destId="{3B494EE8-3A2F-40A9-B0B7-5CD1F4251A27}" srcOrd="2" destOrd="0" presId="urn:microsoft.com/office/officeart/2005/8/layout/vList5"/>
    <dgm:cxn modelId="{126C0CBC-84A3-4216-AC5B-A512A3C605C1}" type="presParOf" srcId="{3B494EE8-3A2F-40A9-B0B7-5CD1F4251A27}" destId="{F7C0C84E-2536-4E7D-B5E5-E6BDF092ADF4}" srcOrd="0" destOrd="0" presId="urn:microsoft.com/office/officeart/2005/8/layout/vList5"/>
    <dgm:cxn modelId="{916BA403-7E24-4E48-9D7E-F73AB4C0C215}" type="presParOf" srcId="{3B494EE8-3A2F-40A9-B0B7-5CD1F4251A27}" destId="{920BDBEF-B53E-41CC-8C02-54EA3BD4DC23}" srcOrd="1" destOrd="0" presId="urn:microsoft.com/office/officeart/2005/8/layout/vList5"/>
    <dgm:cxn modelId="{55F55FF2-875B-4109-838E-9C02D46D88FF}" type="presParOf" srcId="{069A4539-76A1-4D0E-84E6-504BCC00B16C}" destId="{5D0FDE9C-AE40-4522-B53D-111A1EBAEF12}" srcOrd="3" destOrd="0" presId="urn:microsoft.com/office/officeart/2005/8/layout/vList5"/>
    <dgm:cxn modelId="{C08346EC-E863-4888-8355-42E639708FB3}" type="presParOf" srcId="{069A4539-76A1-4D0E-84E6-504BCC00B16C}" destId="{FAAA975B-E367-49F7-8009-8AB374017C20}" srcOrd="4" destOrd="0" presId="urn:microsoft.com/office/officeart/2005/8/layout/vList5"/>
    <dgm:cxn modelId="{6C96F583-919B-4A90-9ED1-87631E46545E}" type="presParOf" srcId="{FAAA975B-E367-49F7-8009-8AB374017C20}" destId="{DFCAC0CE-6731-4477-9C5C-3C2FAA589C1F}" srcOrd="0" destOrd="0" presId="urn:microsoft.com/office/officeart/2005/8/layout/vList5"/>
    <dgm:cxn modelId="{2702224B-4C1B-40A1-9B30-D91822D95AA7}" type="presParOf" srcId="{FAAA975B-E367-49F7-8009-8AB374017C20}" destId="{8A1E92CE-886D-4931-8444-5B2B685BED72}" srcOrd="1" destOrd="0" presId="urn:microsoft.com/office/officeart/2005/8/layout/vList5"/>
  </dgm:cxnLst>
  <dgm:bg/>
  <dgm:whole/>
</dgm:dataModel>
</file>

<file path=ppt/diagrams/data4.xml><?xml version="1.0" encoding="utf-8"?>
<dgm:dataModel xmlns:dgm="http://schemas.openxmlformats.org/drawingml/2006/diagram" xmlns:a="http://schemas.openxmlformats.org/drawingml/2006/main">
  <dgm:ptLst>
    <dgm:pt modelId="{8D8B9A3E-FF02-4618-9FFE-8AE81C177B12}"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fr-FR"/>
        </a:p>
      </dgm:t>
    </dgm:pt>
    <dgm:pt modelId="{51897B02-E9BF-4052-A5A7-44AC83D559B5}">
      <dgm:prSet phldrT="[Texte]"/>
      <dgm:spPr/>
      <dgm:t>
        <a:bodyPr/>
        <a:lstStyle/>
        <a:p>
          <a:r>
            <a:rPr lang="fr-FR" dirty="0" smtClean="0"/>
            <a:t>OUTILS</a:t>
          </a:r>
          <a:endParaRPr lang="fr-FR" dirty="0"/>
        </a:p>
      </dgm:t>
    </dgm:pt>
    <dgm:pt modelId="{E286FE79-0704-485D-8843-D48C6A068507}" type="parTrans" cxnId="{9C791FD2-FEC5-4492-B714-D865EF4CE8B6}">
      <dgm:prSet/>
      <dgm:spPr/>
      <dgm:t>
        <a:bodyPr/>
        <a:lstStyle/>
        <a:p>
          <a:endParaRPr lang="fr-FR"/>
        </a:p>
      </dgm:t>
    </dgm:pt>
    <dgm:pt modelId="{78A53E51-64AF-4ED0-9991-2B8DFCBBD61C}" type="sibTrans" cxnId="{9C791FD2-FEC5-4492-B714-D865EF4CE8B6}">
      <dgm:prSet/>
      <dgm:spPr/>
      <dgm:t>
        <a:bodyPr/>
        <a:lstStyle/>
        <a:p>
          <a:endParaRPr lang="fr-FR"/>
        </a:p>
      </dgm:t>
    </dgm:pt>
    <dgm:pt modelId="{A552B9A0-D84C-4230-8E93-05E5A1FB3EA5}">
      <dgm:prSet phldrT="[Texte]"/>
      <dgm:spPr/>
      <dgm:t>
        <a:bodyPr/>
        <a:lstStyle/>
        <a:p>
          <a:r>
            <a:rPr lang="fr-FR" dirty="0" smtClean="0"/>
            <a:t>la bêche, la houe et le râteau: utilisés pour creuser et retourner le sol</a:t>
          </a:r>
          <a:endParaRPr lang="fr-FR" dirty="0"/>
        </a:p>
      </dgm:t>
    </dgm:pt>
    <dgm:pt modelId="{26F2E61E-52DA-4013-B398-81A801EFA57C}" type="parTrans" cxnId="{075EB984-01F2-4614-9062-9BD4CC021FDE}">
      <dgm:prSet/>
      <dgm:spPr/>
      <dgm:t>
        <a:bodyPr/>
        <a:lstStyle/>
        <a:p>
          <a:endParaRPr lang="fr-FR"/>
        </a:p>
      </dgm:t>
    </dgm:pt>
    <dgm:pt modelId="{2BBA8814-7950-47D5-B587-26EFA0CAB599}" type="sibTrans" cxnId="{075EB984-01F2-4614-9062-9BD4CC021FDE}">
      <dgm:prSet/>
      <dgm:spPr/>
      <dgm:t>
        <a:bodyPr/>
        <a:lstStyle/>
        <a:p>
          <a:endParaRPr lang="fr-FR"/>
        </a:p>
      </dgm:t>
    </dgm:pt>
    <dgm:pt modelId="{5D57CC01-5125-4E09-A6B9-20B293F1C318}">
      <dgm:prSet phldrT="[Texte]"/>
      <dgm:spPr/>
      <dgm:t>
        <a:bodyPr/>
        <a:lstStyle/>
        <a:p>
          <a:r>
            <a:rPr lang="fr-FR" dirty="0" smtClean="0"/>
            <a:t>la fourche pour soulever et ôter les plantes</a:t>
          </a:r>
          <a:endParaRPr lang="fr-FR" dirty="0"/>
        </a:p>
      </dgm:t>
    </dgm:pt>
    <dgm:pt modelId="{65AB3644-89A5-42E1-98BD-B8B2A7AB9275}" type="parTrans" cxnId="{CCE4E804-FA99-44DC-85B9-96724E3F9EB2}">
      <dgm:prSet/>
      <dgm:spPr/>
      <dgm:t>
        <a:bodyPr/>
        <a:lstStyle/>
        <a:p>
          <a:endParaRPr lang="fr-FR"/>
        </a:p>
      </dgm:t>
    </dgm:pt>
    <dgm:pt modelId="{469B1CF1-DDF0-4177-A70E-673DC04C074E}" type="sibTrans" cxnId="{CCE4E804-FA99-44DC-85B9-96724E3F9EB2}">
      <dgm:prSet/>
      <dgm:spPr/>
      <dgm:t>
        <a:bodyPr/>
        <a:lstStyle/>
        <a:p>
          <a:endParaRPr lang="fr-FR"/>
        </a:p>
      </dgm:t>
    </dgm:pt>
    <dgm:pt modelId="{F656B728-0C53-459E-9610-F01CE3DC1DC8}">
      <dgm:prSet phldrT="[Texte]"/>
      <dgm:spPr/>
      <dgm:t>
        <a:bodyPr/>
        <a:lstStyle/>
        <a:p>
          <a:r>
            <a:rPr lang="fr-FR" dirty="0" smtClean="0"/>
            <a:t>le plantoir pour pratiquer des trous permettant de planter les graines</a:t>
          </a:r>
          <a:endParaRPr lang="fr-FR" dirty="0"/>
        </a:p>
      </dgm:t>
    </dgm:pt>
    <dgm:pt modelId="{D602ACB7-BB58-43C6-8629-911125FEBC38}" type="parTrans" cxnId="{9377CC25-4B85-4A76-BE5F-DA3E0BC63801}">
      <dgm:prSet/>
      <dgm:spPr/>
      <dgm:t>
        <a:bodyPr/>
        <a:lstStyle/>
        <a:p>
          <a:endParaRPr lang="fr-FR"/>
        </a:p>
      </dgm:t>
    </dgm:pt>
    <dgm:pt modelId="{9D606D7A-4076-4339-A5FB-CF47AC5072F1}" type="sibTrans" cxnId="{9377CC25-4B85-4A76-BE5F-DA3E0BC63801}">
      <dgm:prSet/>
      <dgm:spPr/>
      <dgm:t>
        <a:bodyPr/>
        <a:lstStyle/>
        <a:p>
          <a:endParaRPr lang="fr-FR"/>
        </a:p>
      </dgm:t>
    </dgm:pt>
    <dgm:pt modelId="{E42FFADA-C83B-4205-A697-4AF87063B4C7}">
      <dgm:prSet phldrT="[Texte]"/>
      <dgm:spPr/>
      <dgm:t>
        <a:bodyPr/>
        <a:lstStyle/>
        <a:p>
          <a:r>
            <a:rPr lang="fr-FR" dirty="0" smtClean="0"/>
            <a:t>la hache, la faux, la faucille et la serpe pour couper, tailler et élaguer.</a:t>
          </a:r>
          <a:endParaRPr lang="fr-FR" dirty="0"/>
        </a:p>
      </dgm:t>
    </dgm:pt>
    <dgm:pt modelId="{2395D80D-9928-4D04-B9FE-B05FC4CA4F1C}" type="parTrans" cxnId="{03297462-F65A-46F3-9C78-84BDD036A272}">
      <dgm:prSet/>
      <dgm:spPr/>
      <dgm:t>
        <a:bodyPr/>
        <a:lstStyle/>
        <a:p>
          <a:endParaRPr lang="fr-FR"/>
        </a:p>
      </dgm:t>
    </dgm:pt>
    <dgm:pt modelId="{A63F773B-D266-448E-B1BF-FCC9FFA57E61}" type="sibTrans" cxnId="{03297462-F65A-46F3-9C78-84BDD036A272}">
      <dgm:prSet/>
      <dgm:spPr/>
      <dgm:t>
        <a:bodyPr/>
        <a:lstStyle/>
        <a:p>
          <a:endParaRPr lang="fr-FR"/>
        </a:p>
      </dgm:t>
    </dgm:pt>
    <dgm:pt modelId="{E034A5C8-A08C-4CC7-8933-CA38ABD22B0A}" type="pres">
      <dgm:prSet presAssocID="{8D8B9A3E-FF02-4618-9FFE-8AE81C177B12}" presName="Name0" presStyleCnt="0">
        <dgm:presLayoutVars>
          <dgm:chMax val="1"/>
          <dgm:dir/>
          <dgm:animLvl val="ctr"/>
          <dgm:resizeHandles val="exact"/>
        </dgm:presLayoutVars>
      </dgm:prSet>
      <dgm:spPr/>
      <dgm:t>
        <a:bodyPr/>
        <a:lstStyle/>
        <a:p>
          <a:endParaRPr lang="fr-FR"/>
        </a:p>
      </dgm:t>
    </dgm:pt>
    <dgm:pt modelId="{62834087-78B2-47F3-ACE1-E28CA74BD60E}" type="pres">
      <dgm:prSet presAssocID="{51897B02-E9BF-4052-A5A7-44AC83D559B5}" presName="centerShape" presStyleLbl="node0" presStyleIdx="0" presStyleCnt="1"/>
      <dgm:spPr/>
      <dgm:t>
        <a:bodyPr/>
        <a:lstStyle/>
        <a:p>
          <a:endParaRPr lang="fr-FR"/>
        </a:p>
      </dgm:t>
    </dgm:pt>
    <dgm:pt modelId="{C2707FAB-76A2-492F-BF30-6D5148CEBCA8}" type="pres">
      <dgm:prSet presAssocID="{A552B9A0-D84C-4230-8E93-05E5A1FB3EA5}" presName="node" presStyleLbl="node1" presStyleIdx="0" presStyleCnt="4" custScaleX="191035">
        <dgm:presLayoutVars>
          <dgm:bulletEnabled val="1"/>
        </dgm:presLayoutVars>
      </dgm:prSet>
      <dgm:spPr/>
      <dgm:t>
        <a:bodyPr/>
        <a:lstStyle/>
        <a:p>
          <a:endParaRPr lang="fr-FR"/>
        </a:p>
      </dgm:t>
    </dgm:pt>
    <dgm:pt modelId="{49AABA9C-1DFC-4235-9F5A-925B6F4344C4}" type="pres">
      <dgm:prSet presAssocID="{A552B9A0-D84C-4230-8E93-05E5A1FB3EA5}" presName="dummy" presStyleCnt="0"/>
      <dgm:spPr/>
    </dgm:pt>
    <dgm:pt modelId="{48C25C13-C1C1-4ADC-A555-236E3113D2D2}" type="pres">
      <dgm:prSet presAssocID="{2BBA8814-7950-47D5-B587-26EFA0CAB599}" presName="sibTrans" presStyleLbl="sibTrans2D1" presStyleIdx="0" presStyleCnt="4"/>
      <dgm:spPr/>
      <dgm:t>
        <a:bodyPr/>
        <a:lstStyle/>
        <a:p>
          <a:endParaRPr lang="fr-FR"/>
        </a:p>
      </dgm:t>
    </dgm:pt>
    <dgm:pt modelId="{BF52F5D5-42FD-45E0-84F2-D42061BBDE78}" type="pres">
      <dgm:prSet presAssocID="{5D57CC01-5125-4E09-A6B9-20B293F1C318}" presName="node" presStyleLbl="node1" presStyleIdx="1" presStyleCnt="4" custScaleX="193225">
        <dgm:presLayoutVars>
          <dgm:bulletEnabled val="1"/>
        </dgm:presLayoutVars>
      </dgm:prSet>
      <dgm:spPr/>
      <dgm:t>
        <a:bodyPr/>
        <a:lstStyle/>
        <a:p>
          <a:endParaRPr lang="fr-FR"/>
        </a:p>
      </dgm:t>
    </dgm:pt>
    <dgm:pt modelId="{FC601F68-D941-4737-9238-34312A33A679}" type="pres">
      <dgm:prSet presAssocID="{5D57CC01-5125-4E09-A6B9-20B293F1C318}" presName="dummy" presStyleCnt="0"/>
      <dgm:spPr/>
    </dgm:pt>
    <dgm:pt modelId="{3E7149D4-E3F4-4EEE-A987-A04822C815B5}" type="pres">
      <dgm:prSet presAssocID="{469B1CF1-DDF0-4177-A70E-673DC04C074E}" presName="sibTrans" presStyleLbl="sibTrans2D1" presStyleIdx="1" presStyleCnt="4"/>
      <dgm:spPr/>
      <dgm:t>
        <a:bodyPr/>
        <a:lstStyle/>
        <a:p>
          <a:endParaRPr lang="fr-FR"/>
        </a:p>
      </dgm:t>
    </dgm:pt>
    <dgm:pt modelId="{2E438E08-840A-4142-A93B-34D523291D45}" type="pres">
      <dgm:prSet presAssocID="{F656B728-0C53-459E-9610-F01CE3DC1DC8}" presName="node" presStyleLbl="node1" presStyleIdx="2" presStyleCnt="4" custScaleX="214553" custScaleY="89362">
        <dgm:presLayoutVars>
          <dgm:bulletEnabled val="1"/>
        </dgm:presLayoutVars>
      </dgm:prSet>
      <dgm:spPr/>
      <dgm:t>
        <a:bodyPr/>
        <a:lstStyle/>
        <a:p>
          <a:endParaRPr lang="fr-FR"/>
        </a:p>
      </dgm:t>
    </dgm:pt>
    <dgm:pt modelId="{53610941-DB20-45F1-81CB-2B043639BBE6}" type="pres">
      <dgm:prSet presAssocID="{F656B728-0C53-459E-9610-F01CE3DC1DC8}" presName="dummy" presStyleCnt="0"/>
      <dgm:spPr/>
    </dgm:pt>
    <dgm:pt modelId="{B667178A-8DD4-4349-99CB-558A9253312E}" type="pres">
      <dgm:prSet presAssocID="{9D606D7A-4076-4339-A5FB-CF47AC5072F1}" presName="sibTrans" presStyleLbl="sibTrans2D1" presStyleIdx="2" presStyleCnt="4"/>
      <dgm:spPr/>
      <dgm:t>
        <a:bodyPr/>
        <a:lstStyle/>
        <a:p>
          <a:endParaRPr lang="fr-FR"/>
        </a:p>
      </dgm:t>
    </dgm:pt>
    <dgm:pt modelId="{6483DC7C-15FE-4322-9059-BA217743F0A8}" type="pres">
      <dgm:prSet presAssocID="{E42FFADA-C83B-4205-A697-4AF87063B4C7}" presName="node" presStyleLbl="node1" presStyleIdx="3" presStyleCnt="4" custScaleX="185468">
        <dgm:presLayoutVars>
          <dgm:bulletEnabled val="1"/>
        </dgm:presLayoutVars>
      </dgm:prSet>
      <dgm:spPr/>
      <dgm:t>
        <a:bodyPr/>
        <a:lstStyle/>
        <a:p>
          <a:endParaRPr lang="fr-FR"/>
        </a:p>
      </dgm:t>
    </dgm:pt>
    <dgm:pt modelId="{19835826-DCF9-4603-BEC3-4BB9628CA673}" type="pres">
      <dgm:prSet presAssocID="{E42FFADA-C83B-4205-A697-4AF87063B4C7}" presName="dummy" presStyleCnt="0"/>
      <dgm:spPr/>
    </dgm:pt>
    <dgm:pt modelId="{4C53BC33-ED80-4A4D-A03A-3CC1CE09CE9C}" type="pres">
      <dgm:prSet presAssocID="{A63F773B-D266-448E-B1BF-FCC9FFA57E61}" presName="sibTrans" presStyleLbl="sibTrans2D1" presStyleIdx="3" presStyleCnt="4"/>
      <dgm:spPr/>
      <dgm:t>
        <a:bodyPr/>
        <a:lstStyle/>
        <a:p>
          <a:endParaRPr lang="fr-FR"/>
        </a:p>
      </dgm:t>
    </dgm:pt>
  </dgm:ptLst>
  <dgm:cxnLst>
    <dgm:cxn modelId="{17A27FE7-03BD-414F-A6D4-C33BF539518A}" type="presOf" srcId="{F656B728-0C53-459E-9610-F01CE3DC1DC8}" destId="{2E438E08-840A-4142-A93B-34D523291D45}" srcOrd="0" destOrd="0" presId="urn:microsoft.com/office/officeart/2005/8/layout/radial6"/>
    <dgm:cxn modelId="{CCE4E804-FA99-44DC-85B9-96724E3F9EB2}" srcId="{51897B02-E9BF-4052-A5A7-44AC83D559B5}" destId="{5D57CC01-5125-4E09-A6B9-20B293F1C318}" srcOrd="1" destOrd="0" parTransId="{65AB3644-89A5-42E1-98BD-B8B2A7AB9275}" sibTransId="{469B1CF1-DDF0-4177-A70E-673DC04C074E}"/>
    <dgm:cxn modelId="{AFC1828F-E2C9-4257-8637-FBFE623FEFE7}" type="presOf" srcId="{A63F773B-D266-448E-B1BF-FCC9FFA57E61}" destId="{4C53BC33-ED80-4A4D-A03A-3CC1CE09CE9C}" srcOrd="0" destOrd="0" presId="urn:microsoft.com/office/officeart/2005/8/layout/radial6"/>
    <dgm:cxn modelId="{FD4084BA-8CBB-4CCF-9205-B615CA6D9171}" type="presOf" srcId="{5D57CC01-5125-4E09-A6B9-20B293F1C318}" destId="{BF52F5D5-42FD-45E0-84F2-D42061BBDE78}" srcOrd="0" destOrd="0" presId="urn:microsoft.com/office/officeart/2005/8/layout/radial6"/>
    <dgm:cxn modelId="{9377CC25-4B85-4A76-BE5F-DA3E0BC63801}" srcId="{51897B02-E9BF-4052-A5A7-44AC83D559B5}" destId="{F656B728-0C53-459E-9610-F01CE3DC1DC8}" srcOrd="2" destOrd="0" parTransId="{D602ACB7-BB58-43C6-8629-911125FEBC38}" sibTransId="{9D606D7A-4076-4339-A5FB-CF47AC5072F1}"/>
    <dgm:cxn modelId="{5C95393D-42BE-4279-B676-19107212B05B}" type="presOf" srcId="{469B1CF1-DDF0-4177-A70E-673DC04C074E}" destId="{3E7149D4-E3F4-4EEE-A987-A04822C815B5}" srcOrd="0" destOrd="0" presId="urn:microsoft.com/office/officeart/2005/8/layout/radial6"/>
    <dgm:cxn modelId="{486D8C5C-7669-4E59-B7AF-EE5C98D54962}" type="presOf" srcId="{E42FFADA-C83B-4205-A697-4AF87063B4C7}" destId="{6483DC7C-15FE-4322-9059-BA217743F0A8}" srcOrd="0" destOrd="0" presId="urn:microsoft.com/office/officeart/2005/8/layout/radial6"/>
    <dgm:cxn modelId="{41780ACD-3757-4B44-B379-DAEA2DF0C730}" type="presOf" srcId="{A552B9A0-D84C-4230-8E93-05E5A1FB3EA5}" destId="{C2707FAB-76A2-492F-BF30-6D5148CEBCA8}" srcOrd="0" destOrd="0" presId="urn:microsoft.com/office/officeart/2005/8/layout/radial6"/>
    <dgm:cxn modelId="{2B240C21-83FD-4BF8-A357-EDF336D4E788}" type="presOf" srcId="{2BBA8814-7950-47D5-B587-26EFA0CAB599}" destId="{48C25C13-C1C1-4ADC-A555-236E3113D2D2}" srcOrd="0" destOrd="0" presId="urn:microsoft.com/office/officeart/2005/8/layout/radial6"/>
    <dgm:cxn modelId="{9C791FD2-FEC5-4492-B714-D865EF4CE8B6}" srcId="{8D8B9A3E-FF02-4618-9FFE-8AE81C177B12}" destId="{51897B02-E9BF-4052-A5A7-44AC83D559B5}" srcOrd="0" destOrd="0" parTransId="{E286FE79-0704-485D-8843-D48C6A068507}" sibTransId="{78A53E51-64AF-4ED0-9991-2B8DFCBBD61C}"/>
    <dgm:cxn modelId="{71AA8EA3-8AF9-4EC4-A062-59726BA34FDC}" type="presOf" srcId="{51897B02-E9BF-4052-A5A7-44AC83D559B5}" destId="{62834087-78B2-47F3-ACE1-E28CA74BD60E}" srcOrd="0" destOrd="0" presId="urn:microsoft.com/office/officeart/2005/8/layout/radial6"/>
    <dgm:cxn modelId="{075EB984-01F2-4614-9062-9BD4CC021FDE}" srcId="{51897B02-E9BF-4052-A5A7-44AC83D559B5}" destId="{A552B9A0-D84C-4230-8E93-05E5A1FB3EA5}" srcOrd="0" destOrd="0" parTransId="{26F2E61E-52DA-4013-B398-81A801EFA57C}" sibTransId="{2BBA8814-7950-47D5-B587-26EFA0CAB599}"/>
    <dgm:cxn modelId="{15FB01B6-DD36-4083-B021-0BCEEA6622BF}" type="presOf" srcId="{9D606D7A-4076-4339-A5FB-CF47AC5072F1}" destId="{B667178A-8DD4-4349-99CB-558A9253312E}" srcOrd="0" destOrd="0" presId="urn:microsoft.com/office/officeart/2005/8/layout/radial6"/>
    <dgm:cxn modelId="{84ECE276-C418-40F5-B016-8C02C0E96E20}" type="presOf" srcId="{8D8B9A3E-FF02-4618-9FFE-8AE81C177B12}" destId="{E034A5C8-A08C-4CC7-8933-CA38ABD22B0A}" srcOrd="0" destOrd="0" presId="urn:microsoft.com/office/officeart/2005/8/layout/radial6"/>
    <dgm:cxn modelId="{03297462-F65A-46F3-9C78-84BDD036A272}" srcId="{51897B02-E9BF-4052-A5A7-44AC83D559B5}" destId="{E42FFADA-C83B-4205-A697-4AF87063B4C7}" srcOrd="3" destOrd="0" parTransId="{2395D80D-9928-4D04-B9FE-B05FC4CA4F1C}" sibTransId="{A63F773B-D266-448E-B1BF-FCC9FFA57E61}"/>
    <dgm:cxn modelId="{3C9F2399-AE32-408D-AFE5-37DB07C8F46A}" type="presParOf" srcId="{E034A5C8-A08C-4CC7-8933-CA38ABD22B0A}" destId="{62834087-78B2-47F3-ACE1-E28CA74BD60E}" srcOrd="0" destOrd="0" presId="urn:microsoft.com/office/officeart/2005/8/layout/radial6"/>
    <dgm:cxn modelId="{6242A223-3A2B-438F-84FA-54A9E0C43B87}" type="presParOf" srcId="{E034A5C8-A08C-4CC7-8933-CA38ABD22B0A}" destId="{C2707FAB-76A2-492F-BF30-6D5148CEBCA8}" srcOrd="1" destOrd="0" presId="urn:microsoft.com/office/officeart/2005/8/layout/radial6"/>
    <dgm:cxn modelId="{0B9277D5-317D-48F7-86A2-F3EE953DFDA0}" type="presParOf" srcId="{E034A5C8-A08C-4CC7-8933-CA38ABD22B0A}" destId="{49AABA9C-1DFC-4235-9F5A-925B6F4344C4}" srcOrd="2" destOrd="0" presId="urn:microsoft.com/office/officeart/2005/8/layout/radial6"/>
    <dgm:cxn modelId="{BC428FF1-FCC4-40A9-9DDA-CF034FA8527F}" type="presParOf" srcId="{E034A5C8-A08C-4CC7-8933-CA38ABD22B0A}" destId="{48C25C13-C1C1-4ADC-A555-236E3113D2D2}" srcOrd="3" destOrd="0" presId="urn:microsoft.com/office/officeart/2005/8/layout/radial6"/>
    <dgm:cxn modelId="{E7B5BCF4-45A1-4BEA-835E-386D5D66B636}" type="presParOf" srcId="{E034A5C8-A08C-4CC7-8933-CA38ABD22B0A}" destId="{BF52F5D5-42FD-45E0-84F2-D42061BBDE78}" srcOrd="4" destOrd="0" presId="urn:microsoft.com/office/officeart/2005/8/layout/radial6"/>
    <dgm:cxn modelId="{B66F5F61-324A-4A36-B997-7698FCFD9B18}" type="presParOf" srcId="{E034A5C8-A08C-4CC7-8933-CA38ABD22B0A}" destId="{FC601F68-D941-4737-9238-34312A33A679}" srcOrd="5" destOrd="0" presId="urn:microsoft.com/office/officeart/2005/8/layout/radial6"/>
    <dgm:cxn modelId="{5A7F2B4C-7E5C-4CCA-BC97-5341BFD26BDB}" type="presParOf" srcId="{E034A5C8-A08C-4CC7-8933-CA38ABD22B0A}" destId="{3E7149D4-E3F4-4EEE-A987-A04822C815B5}" srcOrd="6" destOrd="0" presId="urn:microsoft.com/office/officeart/2005/8/layout/radial6"/>
    <dgm:cxn modelId="{35C37BA5-1228-4E79-9B93-BAC7C4A08CD6}" type="presParOf" srcId="{E034A5C8-A08C-4CC7-8933-CA38ABD22B0A}" destId="{2E438E08-840A-4142-A93B-34D523291D45}" srcOrd="7" destOrd="0" presId="urn:microsoft.com/office/officeart/2005/8/layout/radial6"/>
    <dgm:cxn modelId="{92A20E0B-C2DD-4ABE-B64A-0A6D5B69A8D4}" type="presParOf" srcId="{E034A5C8-A08C-4CC7-8933-CA38ABD22B0A}" destId="{53610941-DB20-45F1-81CB-2B043639BBE6}" srcOrd="8" destOrd="0" presId="urn:microsoft.com/office/officeart/2005/8/layout/radial6"/>
    <dgm:cxn modelId="{6103D940-C882-4D78-A83C-D9DB1FB3E88B}" type="presParOf" srcId="{E034A5C8-A08C-4CC7-8933-CA38ABD22B0A}" destId="{B667178A-8DD4-4349-99CB-558A9253312E}" srcOrd="9" destOrd="0" presId="urn:microsoft.com/office/officeart/2005/8/layout/radial6"/>
    <dgm:cxn modelId="{ACC4BB29-0C24-4034-9DE0-2D893A4EC472}" type="presParOf" srcId="{E034A5C8-A08C-4CC7-8933-CA38ABD22B0A}" destId="{6483DC7C-15FE-4322-9059-BA217743F0A8}" srcOrd="10" destOrd="0" presId="urn:microsoft.com/office/officeart/2005/8/layout/radial6"/>
    <dgm:cxn modelId="{8CC22F3F-E95A-4761-B8F4-A929C61EC6E0}" type="presParOf" srcId="{E034A5C8-A08C-4CC7-8933-CA38ABD22B0A}" destId="{19835826-DCF9-4603-BEC3-4BB9628CA673}" srcOrd="11" destOrd="0" presId="urn:microsoft.com/office/officeart/2005/8/layout/radial6"/>
    <dgm:cxn modelId="{84B03332-0981-4FE6-AF59-AE2A6EED177E}" type="presParOf" srcId="{E034A5C8-A08C-4CC7-8933-CA38ABD22B0A}" destId="{4C53BC33-ED80-4A4D-A03A-3CC1CE09CE9C}" srcOrd="12" destOrd="0" presId="urn:microsoft.com/office/officeart/2005/8/layout/radial6"/>
  </dgm:cxnLst>
  <dgm:bg/>
  <dgm:whole/>
</dgm:dataModel>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C9EB5F4-1B40-4C54-AA57-FA471AF8B1FE}" type="datetimeFigureOut">
              <a:rPr lang="fr-FR" smtClean="0"/>
              <a:pPr/>
              <a:t>23/11/2010</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A21BA5-725C-4437-8457-9064B49276D5}"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B5A21BA5-725C-4437-8457-9064B49276D5}" type="slidenum">
              <a:rPr lang="fr-FR" smtClean="0"/>
              <a:pPr/>
              <a:t>17</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7" name="Triangle isocè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re 7"/>
          <p:cNvSpPr>
            <a:spLocks noGrp="1"/>
          </p:cNvSpPr>
          <p:nvPr>
            <p:ph type="ctrTitle"/>
          </p:nvPr>
        </p:nvSpPr>
        <p:spPr>
          <a:xfrm>
            <a:off x="540544" y="776288"/>
            <a:ext cx="8062912" cy="1470025"/>
          </a:xfrm>
        </p:spPr>
        <p:txBody>
          <a:bodyPr anchor="b">
            <a:normAutofit/>
          </a:bodyPr>
          <a:lstStyle>
            <a:lvl1pPr algn="r">
              <a:defRPr sz="4400"/>
            </a:lvl1pPr>
          </a:lstStyle>
          <a:p>
            <a:r>
              <a:rPr kumimoji="0" lang="fr-FR" smtClean="0"/>
              <a:t>Cliquez pour modifier le style du titre</a:t>
            </a:r>
            <a:endParaRPr kumimoji="0" lang="en-US"/>
          </a:p>
        </p:txBody>
      </p:sp>
      <p:sp>
        <p:nvSpPr>
          <p:cNvPr id="9" name="Sous-titr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28" name="Espace réservé de la date 27"/>
          <p:cNvSpPr>
            <a:spLocks noGrp="1"/>
          </p:cNvSpPr>
          <p:nvPr>
            <p:ph type="dt" sz="half" idx="10"/>
          </p:nvPr>
        </p:nvSpPr>
        <p:spPr>
          <a:xfrm>
            <a:off x="1371600" y="6012656"/>
            <a:ext cx="5791200" cy="365125"/>
          </a:xfrm>
        </p:spPr>
        <p:txBody>
          <a:bodyPr tIns="0" bIns="0" anchor="t"/>
          <a:lstStyle>
            <a:lvl1pPr algn="r">
              <a:defRPr sz="1000"/>
            </a:lvl1pPr>
          </a:lstStyle>
          <a:p>
            <a:fld id="{7C1219FF-8B70-43DA-8A90-45D2684EFD9E}" type="datetimeFigureOut">
              <a:rPr lang="fr-FR" smtClean="0"/>
              <a:pPr/>
              <a:t>23/11/2010</a:t>
            </a:fld>
            <a:endParaRPr lang="fr-FR"/>
          </a:p>
        </p:txBody>
      </p:sp>
      <p:sp>
        <p:nvSpPr>
          <p:cNvPr id="17" name="Espace réservé du pied de page 16"/>
          <p:cNvSpPr>
            <a:spLocks noGrp="1"/>
          </p:cNvSpPr>
          <p:nvPr>
            <p:ph type="ftr" sz="quarter" idx="11"/>
          </p:nvPr>
        </p:nvSpPr>
        <p:spPr>
          <a:xfrm>
            <a:off x="1371600" y="5650704"/>
            <a:ext cx="5791200" cy="365125"/>
          </a:xfrm>
        </p:spPr>
        <p:txBody>
          <a:bodyPr tIns="0" bIns="0" anchor="b"/>
          <a:lstStyle>
            <a:lvl1pPr algn="r">
              <a:defRPr sz="1100"/>
            </a:lvl1pPr>
          </a:lstStyle>
          <a:p>
            <a:endParaRPr lang="fr-FR"/>
          </a:p>
        </p:txBody>
      </p:sp>
      <p:sp>
        <p:nvSpPr>
          <p:cNvPr id="29" name="Espace réservé du numéro de diapositive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3E3FFBEB-52EF-4A5D-A809-64CF6DFA3FD3}"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7C1219FF-8B70-43DA-8A90-45D2684EFD9E}" type="datetimeFigureOut">
              <a:rPr lang="fr-FR" smtClean="0"/>
              <a:pPr/>
              <a:t>23/11/2010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E3FFBEB-52EF-4A5D-A809-64CF6DFA3FD3}"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781800" y="381000"/>
            <a:ext cx="1905000" cy="5486400"/>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381000"/>
            <a:ext cx="6248400" cy="5486400"/>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7C1219FF-8B70-43DA-8A90-45D2684EFD9E}" type="datetimeFigureOut">
              <a:rPr lang="fr-FR" smtClean="0"/>
              <a:pPr/>
              <a:t>23/11/2010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E3FFBEB-52EF-4A5D-A809-64CF6DFA3FD3}"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67494"/>
            <a:ext cx="8229600" cy="1399032"/>
          </a:xfrm>
        </p:spPr>
        <p:txBody>
          <a:bodyPr/>
          <a:lstStyle/>
          <a:p>
            <a:r>
              <a:rPr kumimoji="0" lang="fr-FR" smtClean="0"/>
              <a:t>Cliquez pour modifier le style du titre</a:t>
            </a:r>
            <a:endParaRPr kumimoji="0" lang="en-US"/>
          </a:p>
        </p:txBody>
      </p:sp>
      <p:sp>
        <p:nvSpPr>
          <p:cNvPr id="3" name="Espace réservé du contenu 2"/>
          <p:cNvSpPr>
            <a:spLocks noGrp="1"/>
          </p:cNvSpPr>
          <p:nvPr>
            <p:ph idx="1"/>
          </p:nvPr>
        </p:nvSpPr>
        <p:spPr>
          <a:xfrm>
            <a:off x="457200" y="1882808"/>
            <a:ext cx="8229600"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a:xfrm>
            <a:off x="4791456" y="6480048"/>
            <a:ext cx="2133600" cy="301752"/>
          </a:xfrm>
        </p:spPr>
        <p:txBody>
          <a:bodyPr/>
          <a:lstStyle/>
          <a:p>
            <a:fld id="{7C1219FF-8B70-43DA-8A90-45D2684EFD9E}" type="datetimeFigureOut">
              <a:rPr lang="fr-FR" smtClean="0"/>
              <a:pPr/>
              <a:t>23/11/2010</a:t>
            </a:fld>
            <a:endParaRPr lang="fr-FR"/>
          </a:p>
        </p:txBody>
      </p:sp>
      <p:sp>
        <p:nvSpPr>
          <p:cNvPr id="5" name="Espace réservé du pied de page 4"/>
          <p:cNvSpPr>
            <a:spLocks noGrp="1"/>
          </p:cNvSpPr>
          <p:nvPr>
            <p:ph type="ftr" sz="quarter" idx="11"/>
          </p:nvPr>
        </p:nvSpPr>
        <p:spPr>
          <a:xfrm>
            <a:off x="457200" y="6480969"/>
            <a:ext cx="4260056" cy="300831"/>
          </a:xfrm>
        </p:spPr>
        <p:txBody>
          <a:bodyPr/>
          <a:lstStyle/>
          <a:p>
            <a:endParaRPr lang="fr-FR"/>
          </a:p>
        </p:txBody>
      </p:sp>
      <p:sp>
        <p:nvSpPr>
          <p:cNvPr id="6" name="Espace réservé du numéro de diapositive 5"/>
          <p:cNvSpPr>
            <a:spLocks noGrp="1"/>
          </p:cNvSpPr>
          <p:nvPr>
            <p:ph type="sldNum" sz="quarter" idx="12"/>
          </p:nvPr>
        </p:nvSpPr>
        <p:spPr/>
        <p:txBody>
          <a:bodyPr/>
          <a:lstStyle/>
          <a:p>
            <a:fld id="{3E3FFBEB-52EF-4A5D-A809-64CF6DFA3FD3}"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2">
        <a:schemeClr val="bg1"/>
      </p:bgRef>
    </p:bg>
    <p:spTree>
      <p:nvGrpSpPr>
        <p:cNvPr id="1" name=""/>
        <p:cNvGrpSpPr/>
        <p:nvPr/>
      </p:nvGrpSpPr>
      <p:grpSpPr>
        <a:xfrm>
          <a:off x="0" y="0"/>
          <a:ext cx="0" cy="0"/>
          <a:chOff x="0" y="0"/>
          <a:chExt cx="0" cy="0"/>
        </a:xfrm>
      </p:grpSpPr>
      <p:sp>
        <p:nvSpPr>
          <p:cNvPr id="9" name="Triangle rect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Triangle isocè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Espace réservé de la date 3"/>
          <p:cNvSpPr>
            <a:spLocks noGrp="1"/>
          </p:cNvSpPr>
          <p:nvPr>
            <p:ph type="dt" sz="half" idx="10"/>
          </p:nvPr>
        </p:nvSpPr>
        <p:spPr>
          <a:xfrm>
            <a:off x="6955632" y="6477000"/>
            <a:ext cx="2133600" cy="304800"/>
          </a:xfrm>
        </p:spPr>
        <p:txBody>
          <a:bodyPr/>
          <a:lstStyle/>
          <a:p>
            <a:fld id="{7C1219FF-8B70-43DA-8A90-45D2684EFD9E}" type="datetimeFigureOut">
              <a:rPr lang="fr-FR" smtClean="0"/>
              <a:pPr/>
              <a:t>23/11/2010</a:t>
            </a:fld>
            <a:endParaRPr lang="fr-FR"/>
          </a:p>
        </p:txBody>
      </p:sp>
      <p:sp>
        <p:nvSpPr>
          <p:cNvPr id="5" name="Espace réservé du pied de page 4"/>
          <p:cNvSpPr>
            <a:spLocks noGrp="1"/>
          </p:cNvSpPr>
          <p:nvPr>
            <p:ph type="ftr" sz="quarter" idx="11"/>
          </p:nvPr>
        </p:nvSpPr>
        <p:spPr>
          <a:xfrm>
            <a:off x="2619376" y="6480969"/>
            <a:ext cx="4260056" cy="300831"/>
          </a:xfrm>
        </p:spPr>
        <p:txBody>
          <a:bodyPr/>
          <a:lstStyle/>
          <a:p>
            <a:endParaRPr lang="fr-FR"/>
          </a:p>
        </p:txBody>
      </p:sp>
      <p:sp>
        <p:nvSpPr>
          <p:cNvPr id="6" name="Espace réservé du numéro de diapositive 5"/>
          <p:cNvSpPr>
            <a:spLocks noGrp="1"/>
          </p:cNvSpPr>
          <p:nvPr>
            <p:ph type="sldNum" sz="quarter" idx="12"/>
          </p:nvPr>
        </p:nvSpPr>
        <p:spPr>
          <a:xfrm>
            <a:off x="8451056" y="809624"/>
            <a:ext cx="502920" cy="300831"/>
          </a:xfrm>
        </p:spPr>
        <p:txBody>
          <a:bodyPr/>
          <a:lstStyle/>
          <a:p>
            <a:fld id="{3E3FFBEB-52EF-4A5D-A809-64CF6DFA3FD3}" type="slidenum">
              <a:rPr lang="fr-FR" smtClean="0"/>
              <a:pPr/>
              <a:t>‹N°›</a:t>
            </a:fld>
            <a:endParaRPr lang="fr-FR"/>
          </a:p>
        </p:txBody>
      </p:sp>
      <p:cxnSp>
        <p:nvCxnSpPr>
          <p:cNvPr id="11" name="Connecteur droit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Connecteur droit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r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marL="0" algn="l">
              <a:defRPr/>
            </a:lvl1pPr>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a:xfrm>
            <a:off x="4791456" y="6480969"/>
            <a:ext cx="2133600" cy="301752"/>
          </a:xfrm>
        </p:spPr>
        <p:txBody>
          <a:bodyPr/>
          <a:lstStyle/>
          <a:p>
            <a:fld id="{7C1219FF-8B70-43DA-8A90-45D2684EFD9E}" type="datetimeFigureOut">
              <a:rPr lang="fr-FR" smtClean="0"/>
              <a:pPr/>
              <a:t>23/11/2010</a:t>
            </a:fld>
            <a:endParaRPr lang="fr-FR"/>
          </a:p>
        </p:txBody>
      </p:sp>
      <p:sp>
        <p:nvSpPr>
          <p:cNvPr id="6" name="Espace réservé du pied de page 5"/>
          <p:cNvSpPr>
            <a:spLocks noGrp="1"/>
          </p:cNvSpPr>
          <p:nvPr>
            <p:ph type="ftr" sz="quarter" idx="11"/>
          </p:nvPr>
        </p:nvSpPr>
        <p:spPr>
          <a:xfrm>
            <a:off x="457200" y="6480969"/>
            <a:ext cx="4260056" cy="301752"/>
          </a:xfrm>
        </p:spPr>
        <p:txBody>
          <a:bodyPr/>
          <a:lstStyle/>
          <a:p>
            <a:endParaRPr lang="fr-FR"/>
          </a:p>
        </p:txBody>
      </p:sp>
      <p:sp>
        <p:nvSpPr>
          <p:cNvPr id="7" name="Espace réservé du numéro de diapositive 6"/>
          <p:cNvSpPr>
            <a:spLocks noGrp="1"/>
          </p:cNvSpPr>
          <p:nvPr>
            <p:ph type="sldNum" sz="quarter" idx="12"/>
          </p:nvPr>
        </p:nvSpPr>
        <p:spPr>
          <a:xfrm>
            <a:off x="7589520" y="6480969"/>
            <a:ext cx="502920" cy="301752"/>
          </a:xfrm>
        </p:spPr>
        <p:txBody>
          <a:bodyPr/>
          <a:lstStyle/>
          <a:p>
            <a:fld id="{3E3FFBEB-52EF-4A5D-A809-64CF6DFA3FD3}"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bg>
      <p:bgRef idx="1002">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a:xfrm>
            <a:off x="4791456" y="6480969"/>
            <a:ext cx="2130552" cy="301752"/>
          </a:xfrm>
        </p:spPr>
        <p:txBody>
          <a:bodyPr/>
          <a:lstStyle/>
          <a:p>
            <a:fld id="{7C1219FF-8B70-43DA-8A90-45D2684EFD9E}" type="datetimeFigureOut">
              <a:rPr lang="fr-FR" smtClean="0"/>
              <a:pPr/>
              <a:t>23/11/2010</a:t>
            </a:fld>
            <a:endParaRPr lang="fr-FR"/>
          </a:p>
        </p:txBody>
      </p:sp>
      <p:sp>
        <p:nvSpPr>
          <p:cNvPr id="8" name="Espace réservé du pied de page 7"/>
          <p:cNvSpPr>
            <a:spLocks noGrp="1"/>
          </p:cNvSpPr>
          <p:nvPr>
            <p:ph type="ftr" sz="quarter" idx="11"/>
          </p:nvPr>
        </p:nvSpPr>
        <p:spPr>
          <a:xfrm>
            <a:off x="457200" y="6480969"/>
            <a:ext cx="4261104" cy="301752"/>
          </a:xfrm>
        </p:spPr>
        <p:txBody>
          <a:bodyPr/>
          <a:lstStyle/>
          <a:p>
            <a:endParaRPr lang="fr-FR"/>
          </a:p>
        </p:txBody>
      </p:sp>
      <p:sp>
        <p:nvSpPr>
          <p:cNvPr id="9" name="Espace réservé du numéro de diapositive 8"/>
          <p:cNvSpPr>
            <a:spLocks noGrp="1"/>
          </p:cNvSpPr>
          <p:nvPr>
            <p:ph type="sldNum" sz="quarter" idx="12"/>
          </p:nvPr>
        </p:nvSpPr>
        <p:spPr>
          <a:xfrm>
            <a:off x="7589520" y="6483096"/>
            <a:ext cx="502920" cy="301752"/>
          </a:xfrm>
        </p:spPr>
        <p:txBody>
          <a:bodyPr/>
          <a:lstStyle>
            <a:lvl1pPr algn="ctr">
              <a:defRPr/>
            </a:lvl1pPr>
          </a:lstStyle>
          <a:p>
            <a:fld id="{3E3FFBEB-52EF-4A5D-A809-64CF6DFA3FD3}"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b="0"/>
            </a:lvl1p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7C1219FF-8B70-43DA-8A90-45D2684EFD9E}" type="datetimeFigureOut">
              <a:rPr lang="fr-FR" smtClean="0"/>
              <a:pPr/>
              <a:t>23/11/2010</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3E3FFBEB-52EF-4A5D-A809-64CF6DFA3FD3}"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4791456" y="6480969"/>
            <a:ext cx="2133600" cy="301752"/>
          </a:xfrm>
        </p:spPr>
        <p:txBody>
          <a:bodyPr/>
          <a:lstStyle/>
          <a:p>
            <a:fld id="{7C1219FF-8B70-43DA-8A90-45D2684EFD9E}" type="datetimeFigureOut">
              <a:rPr lang="fr-FR" smtClean="0"/>
              <a:pPr/>
              <a:t>23/11/2010</a:t>
            </a:fld>
            <a:endParaRPr lang="fr-FR"/>
          </a:p>
        </p:txBody>
      </p:sp>
      <p:sp>
        <p:nvSpPr>
          <p:cNvPr id="3" name="Espace réservé du pied de page 2"/>
          <p:cNvSpPr>
            <a:spLocks noGrp="1"/>
          </p:cNvSpPr>
          <p:nvPr>
            <p:ph type="ftr" sz="quarter" idx="11"/>
          </p:nvPr>
        </p:nvSpPr>
        <p:spPr>
          <a:xfrm>
            <a:off x="457200" y="6481890"/>
            <a:ext cx="4260056" cy="300831"/>
          </a:xfrm>
        </p:spPr>
        <p:txBody>
          <a:bodyPr/>
          <a:lstStyle/>
          <a:p>
            <a:endParaRPr lang="fr-FR"/>
          </a:p>
        </p:txBody>
      </p:sp>
      <p:sp>
        <p:nvSpPr>
          <p:cNvPr id="4" name="Espace réservé du numéro de diapositive 3"/>
          <p:cNvSpPr>
            <a:spLocks noGrp="1"/>
          </p:cNvSpPr>
          <p:nvPr>
            <p:ph type="sldNum" sz="quarter" idx="12"/>
          </p:nvPr>
        </p:nvSpPr>
        <p:spPr>
          <a:xfrm>
            <a:off x="7589520" y="6480969"/>
            <a:ext cx="502920" cy="301752"/>
          </a:xfrm>
        </p:spPr>
        <p:txBody>
          <a:bodyPr/>
          <a:lstStyle/>
          <a:p>
            <a:fld id="{3E3FFBEB-52EF-4A5D-A809-64CF6DFA3FD3}"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2">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a:xfrm>
            <a:off x="6278976" y="6556248"/>
            <a:ext cx="2133600" cy="301752"/>
          </a:xfrm>
        </p:spPr>
        <p:txBody>
          <a:bodyPr/>
          <a:lstStyle>
            <a:lvl1pPr>
              <a:defRPr sz="900"/>
            </a:lvl1pPr>
          </a:lstStyle>
          <a:p>
            <a:fld id="{7C1219FF-8B70-43DA-8A90-45D2684EFD9E}" type="datetimeFigureOut">
              <a:rPr lang="fr-FR" smtClean="0"/>
              <a:pPr/>
              <a:t>23/11/2010</a:t>
            </a:fld>
            <a:endParaRPr lang="fr-FR"/>
          </a:p>
        </p:txBody>
      </p:sp>
      <p:sp>
        <p:nvSpPr>
          <p:cNvPr id="6" name="Espace réservé du pied de page 5"/>
          <p:cNvSpPr>
            <a:spLocks noGrp="1"/>
          </p:cNvSpPr>
          <p:nvPr>
            <p:ph type="ftr" sz="quarter" idx="11"/>
          </p:nvPr>
        </p:nvSpPr>
        <p:spPr>
          <a:xfrm>
            <a:off x="1135856" y="6556248"/>
            <a:ext cx="5143120" cy="301752"/>
          </a:xfrm>
        </p:spPr>
        <p:txBody>
          <a:bodyPr/>
          <a:lstStyle>
            <a:lvl1pPr>
              <a:defRPr sz="900"/>
            </a:lvl1pPr>
          </a:lstStyle>
          <a:p>
            <a:endParaRPr lang="fr-FR"/>
          </a:p>
        </p:txBody>
      </p:sp>
      <p:sp>
        <p:nvSpPr>
          <p:cNvPr id="7" name="Espace réservé du numéro de diapositive 6"/>
          <p:cNvSpPr>
            <a:spLocks noGrp="1"/>
          </p:cNvSpPr>
          <p:nvPr>
            <p:ph type="sldNum" sz="quarter" idx="12"/>
          </p:nvPr>
        </p:nvSpPr>
        <p:spPr>
          <a:xfrm>
            <a:off x="8410576" y="6556248"/>
            <a:ext cx="502920" cy="301752"/>
          </a:xfrm>
        </p:spPr>
        <p:txBody>
          <a:bodyPr/>
          <a:lstStyle>
            <a:lvl1pPr>
              <a:defRPr sz="900"/>
            </a:lvl1pPr>
          </a:lstStyle>
          <a:p>
            <a:fld id="{3E3FFBEB-52EF-4A5D-A809-64CF6DFA3FD3}"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bg>
      <p:bgRef idx="1002">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fr-FR" smtClean="0"/>
              <a:t>Cliquez pour modifier le style du titre</a:t>
            </a:r>
            <a:endParaRPr kumimoji="0" lang="en-US"/>
          </a:p>
        </p:txBody>
      </p:sp>
      <p:sp>
        <p:nvSpPr>
          <p:cNvPr id="3" name="Espace réservé pour une image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fr-FR" smtClean="0"/>
              <a:t>Cliquez sur l'icône pour ajouter une image</a:t>
            </a:r>
            <a:endParaRPr kumimoji="0" lang="en-US" dirty="0"/>
          </a:p>
        </p:txBody>
      </p:sp>
      <p:sp>
        <p:nvSpPr>
          <p:cNvPr id="4" name="Espace réservé du texte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a:xfrm>
            <a:off x="6108192" y="6556248"/>
            <a:ext cx="2103120" cy="301752"/>
          </a:xfrm>
        </p:spPr>
        <p:txBody>
          <a:bodyPr/>
          <a:lstStyle>
            <a:lvl1pPr>
              <a:defRPr sz="900"/>
            </a:lvl1pPr>
          </a:lstStyle>
          <a:p>
            <a:fld id="{7C1219FF-8B70-43DA-8A90-45D2684EFD9E}" type="datetimeFigureOut">
              <a:rPr lang="fr-FR" smtClean="0"/>
              <a:pPr/>
              <a:t>23/11/2010</a:t>
            </a:fld>
            <a:endParaRPr lang="fr-FR"/>
          </a:p>
        </p:txBody>
      </p:sp>
      <p:sp>
        <p:nvSpPr>
          <p:cNvPr id="6" name="Espace réservé du pied de page 5"/>
          <p:cNvSpPr>
            <a:spLocks noGrp="1"/>
          </p:cNvSpPr>
          <p:nvPr>
            <p:ph type="ftr" sz="quarter" idx="11"/>
          </p:nvPr>
        </p:nvSpPr>
        <p:spPr>
          <a:xfrm>
            <a:off x="1170432" y="6557169"/>
            <a:ext cx="4948072" cy="301752"/>
          </a:xfrm>
        </p:spPr>
        <p:txBody>
          <a:bodyPr/>
          <a:lstStyle>
            <a:lvl1pPr>
              <a:defRPr sz="900"/>
            </a:lvl1pPr>
          </a:lstStyle>
          <a:p>
            <a:endParaRPr lang="fr-FR"/>
          </a:p>
        </p:txBody>
      </p:sp>
      <p:sp>
        <p:nvSpPr>
          <p:cNvPr id="7" name="Espace réservé du numéro de diapositive 6"/>
          <p:cNvSpPr>
            <a:spLocks noGrp="1"/>
          </p:cNvSpPr>
          <p:nvPr>
            <p:ph type="sldNum" sz="quarter" idx="12"/>
          </p:nvPr>
        </p:nvSpPr>
        <p:spPr>
          <a:xfrm>
            <a:off x="8217192" y="6556248"/>
            <a:ext cx="365760" cy="301752"/>
          </a:xfrm>
        </p:spPr>
        <p:txBody>
          <a:bodyPr/>
          <a:lstStyle>
            <a:lvl1pPr algn="ctr">
              <a:defRPr sz="900"/>
            </a:lvl1pPr>
          </a:lstStyle>
          <a:p>
            <a:fld id="{3E3FFBEB-52EF-4A5D-A809-64CF6DFA3FD3}"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Triangle rect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Connecteur droit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Connecteur droit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Espace réservé du titre 21"/>
          <p:cNvSpPr>
            <a:spLocks noGrp="1"/>
          </p:cNvSpPr>
          <p:nvPr>
            <p:ph type="title"/>
          </p:nvPr>
        </p:nvSpPr>
        <p:spPr>
          <a:xfrm>
            <a:off x="457200" y="267494"/>
            <a:ext cx="8229600" cy="1399032"/>
          </a:xfrm>
          <a:prstGeom prst="rect">
            <a:avLst/>
          </a:prstGeom>
        </p:spPr>
        <p:txBody>
          <a:bodyPr vert="horz" anchor="ctr">
            <a:normAutofit/>
          </a:bodyPr>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4" name="Espace réservé de la date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7C1219FF-8B70-43DA-8A90-45D2684EFD9E}" type="datetimeFigureOut">
              <a:rPr lang="fr-FR" smtClean="0"/>
              <a:pPr/>
              <a:t>23/11/2010</a:t>
            </a:fld>
            <a:endParaRPr lang="fr-FR"/>
          </a:p>
        </p:txBody>
      </p:sp>
      <p:sp>
        <p:nvSpPr>
          <p:cNvPr id="3" name="Espace réservé du pied de page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fr-FR"/>
          </a:p>
        </p:txBody>
      </p:sp>
      <p:sp>
        <p:nvSpPr>
          <p:cNvPr id="23" name="Espace réservé du numéro de diapositive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3E3FFBEB-52EF-4A5D-A809-64CF6DFA3FD3}" type="slidenum">
              <a:rPr lang="fr-FR" smtClean="0"/>
              <a:pPr/>
              <a:t>‹N°›</a:t>
            </a:fld>
            <a:endParaRPr lang="fr-FR"/>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worldlingo.com/ma/enwiki/fr/Gaul" TargetMode="External"/><Relationship Id="rId2" Type="http://schemas.openxmlformats.org/officeDocument/2006/relationships/hyperlink" Target="http://www.worldlingo.com/ma/enwiki/fr/Pompeii" TargetMode="External"/><Relationship Id="rId1" Type="http://schemas.openxmlformats.org/officeDocument/2006/relationships/slideLayout" Target="../slideLayouts/slideLayout2.xml"/><Relationship Id="rId6" Type="http://schemas.openxmlformats.org/officeDocument/2006/relationships/hyperlink" Target="http://www.worldlingo.com/ma/enwiki/fr/Neoclassicism" TargetMode="External"/><Relationship Id="rId5" Type="http://schemas.openxmlformats.org/officeDocument/2006/relationships/hyperlink" Target="http://www.worldlingo.com/ma/enwiki/fr/Baroque" TargetMode="External"/><Relationship Id="rId4" Type="http://schemas.openxmlformats.org/officeDocument/2006/relationships/hyperlink" Target="http://www.worldlingo.com/ma/enwiki/fr/Renaissance"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fr.wikipedia.org/wiki/69" TargetMode="External"/><Relationship Id="rId13" Type="http://schemas.openxmlformats.org/officeDocument/2006/relationships/hyperlink" Target="http://fr.wikipedia.org/wiki/Brique_(mat%C3%A9riau)" TargetMode="External"/><Relationship Id="rId18" Type="http://schemas.openxmlformats.org/officeDocument/2006/relationships/hyperlink" Target="http://fr.wikipedia.org/wiki/XIXe_si%C3%A8cle" TargetMode="External"/><Relationship Id="rId3" Type="http://schemas.openxmlformats.org/officeDocument/2006/relationships/hyperlink" Target="http://fr.wikipedia.org/wiki/Rome" TargetMode="External"/><Relationship Id="rId7" Type="http://schemas.openxmlformats.org/officeDocument/2006/relationships/hyperlink" Target="http://fr.wikipedia.org/wiki/Nerva" TargetMode="External"/><Relationship Id="rId12" Type="http://schemas.openxmlformats.org/officeDocument/2006/relationships/hyperlink" Target="http://fr.wikipedia.org/wiki/Jardins_de_Salluste" TargetMode="External"/><Relationship Id="rId17" Type="http://schemas.openxmlformats.org/officeDocument/2006/relationships/hyperlink" Target="http://fr.wikipedia.org/wiki/Filippo_Coarelli" TargetMode="External"/><Relationship Id="rId2" Type="http://schemas.openxmlformats.org/officeDocument/2006/relationships/hyperlink" Target="http://fr.wikipedia.org/wiki/Salluste" TargetMode="External"/><Relationship Id="rId16" Type="http://schemas.openxmlformats.org/officeDocument/2006/relationships/hyperlink" Target="http://fr.wikipedia.org/wiki/Marbre" TargetMode="External"/><Relationship Id="rId1" Type="http://schemas.openxmlformats.org/officeDocument/2006/relationships/slideLayout" Target="../slideLayouts/slideLayout2.xml"/><Relationship Id="rId6" Type="http://schemas.openxmlformats.org/officeDocument/2006/relationships/hyperlink" Target="http://fr.wikipedia.org/wiki/Aur%C3%A9lien" TargetMode="External"/><Relationship Id="rId11" Type="http://schemas.openxmlformats.org/officeDocument/2006/relationships/hyperlink" Target="http://fr.wikipedia.org/wiki/410" TargetMode="External"/><Relationship Id="rId5" Type="http://schemas.openxmlformats.org/officeDocument/2006/relationships/hyperlink" Target="http://fr.wikipedia.org/wiki/Hadrien" TargetMode="External"/><Relationship Id="rId15" Type="http://schemas.openxmlformats.org/officeDocument/2006/relationships/hyperlink" Target="http://fr.wikipedia.org/wiki/Pincio" TargetMode="External"/><Relationship Id="rId10" Type="http://schemas.openxmlformats.org/officeDocument/2006/relationships/hyperlink" Target="http://fr.wikipedia.org/wiki/Alaric" TargetMode="External"/><Relationship Id="rId4" Type="http://schemas.openxmlformats.org/officeDocument/2006/relationships/hyperlink" Target="http://fr.wikipedia.org/wiki/Tib%C3%A8re" TargetMode="External"/><Relationship Id="rId9" Type="http://schemas.openxmlformats.org/officeDocument/2006/relationships/hyperlink" Target="http://fr.wikipedia.org/wiki/Vespasien" TargetMode="External"/><Relationship Id="rId14" Type="http://schemas.openxmlformats.org/officeDocument/2006/relationships/hyperlink" Target="http://fr.wikipedia.org/wiki/Quirinal"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gif"/><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214282" y="2143116"/>
            <a:ext cx="8929718" cy="2827347"/>
          </a:xfrm>
        </p:spPr>
        <p:txBody>
          <a:bodyPr>
            <a:noAutofit/>
          </a:bodyPr>
          <a:lstStyle/>
          <a:p>
            <a:pPr algn="ctr"/>
            <a:r>
              <a:rPr lang="fr-FR" sz="9600" b="1" i="1" dirty="0" smtClean="0">
                <a:latin typeface="Monotype Corsiva" pitchFamily="66" charset="0"/>
              </a:rPr>
              <a:t>Les jardins romains</a:t>
            </a:r>
            <a:endParaRPr lang="fr-FR" sz="9600" b="1" i="1" dirty="0">
              <a:latin typeface="Monotype Corsiva" pitchFamily="66" charset="0"/>
            </a:endParaRPr>
          </a:p>
        </p:txBody>
      </p:sp>
      <p:sp>
        <p:nvSpPr>
          <p:cNvPr id="3" name="Sous-titre 2"/>
          <p:cNvSpPr>
            <a:spLocks noGrp="1"/>
          </p:cNvSpPr>
          <p:nvPr>
            <p:ph type="subTitle" idx="1"/>
          </p:nvPr>
        </p:nvSpPr>
        <p:spPr>
          <a:xfrm>
            <a:off x="0" y="4786322"/>
            <a:ext cx="8643966" cy="1752600"/>
          </a:xfrm>
        </p:spPr>
        <p:txBody>
          <a:bodyPr>
            <a:normAutofit fontScale="92500" lnSpcReduction="20000"/>
          </a:bodyPr>
          <a:lstStyle/>
          <a:p>
            <a:pPr algn="ctr"/>
            <a:endParaRPr lang="fr-FR" dirty="0" smtClean="0"/>
          </a:p>
          <a:p>
            <a:pPr algn="ctr"/>
            <a:r>
              <a:rPr lang="fr-FR" b="1" u="sng" dirty="0" smtClean="0">
                <a:solidFill>
                  <a:srgbClr val="92D050"/>
                </a:solidFill>
                <a:latin typeface="Algerian" pitchFamily="82" charset="0"/>
              </a:rPr>
              <a:t>Réalisé par :                                          </a:t>
            </a:r>
          </a:p>
          <a:p>
            <a:pPr algn="ctr"/>
            <a:endParaRPr lang="fr-FR" b="1" u="sng" dirty="0" smtClean="0">
              <a:solidFill>
                <a:srgbClr val="FF0000"/>
              </a:solidFill>
              <a:latin typeface="Algerian" pitchFamily="82" charset="0"/>
            </a:endParaRPr>
          </a:p>
          <a:p>
            <a:pPr algn="ctr">
              <a:buFont typeface="Wingdings" pitchFamily="2" charset="2"/>
              <a:buChar char="Ø"/>
            </a:pPr>
            <a:r>
              <a:rPr lang="fr-FR" sz="4600" dirty="0" smtClean="0">
                <a:solidFill>
                  <a:srgbClr val="FF0000"/>
                </a:solidFill>
                <a:latin typeface="Monotype Corsiva" pitchFamily="66" charset="0"/>
              </a:rPr>
              <a:t>TAYEB Lyes</a:t>
            </a:r>
            <a:endParaRPr lang="fr-FR" sz="4600" dirty="0">
              <a:solidFill>
                <a:srgbClr val="FF0000"/>
              </a:solidFill>
              <a:latin typeface="Monotype Corsiva" pitchFamily="66" charset="0"/>
            </a:endParaRPr>
          </a:p>
        </p:txBody>
      </p:sp>
      <p:sp>
        <p:nvSpPr>
          <p:cNvPr id="4" name="ZoneTexte 3"/>
          <p:cNvSpPr txBox="1"/>
          <p:nvPr/>
        </p:nvSpPr>
        <p:spPr>
          <a:xfrm>
            <a:off x="0" y="1142984"/>
            <a:ext cx="9144000" cy="707886"/>
          </a:xfrm>
          <a:prstGeom prst="rect">
            <a:avLst/>
          </a:prstGeom>
          <a:noFill/>
        </p:spPr>
        <p:txBody>
          <a:bodyPr wrap="square" rtlCol="0">
            <a:spAutoFit/>
          </a:bodyPr>
          <a:lstStyle/>
          <a:p>
            <a:r>
              <a:rPr lang="fr-FR" b="1" i="1" u="sng" dirty="0" smtClean="0">
                <a:solidFill>
                  <a:srgbClr val="92D050"/>
                </a:solidFill>
                <a:latin typeface="Algerian" pitchFamily="82" charset="0"/>
              </a:rPr>
              <a:t>Module </a:t>
            </a:r>
            <a:r>
              <a:rPr lang="fr-FR" dirty="0" smtClean="0">
                <a:latin typeface="Algerian" pitchFamily="82" charset="0"/>
              </a:rPr>
              <a:t>: </a:t>
            </a:r>
            <a:r>
              <a:rPr lang="fr-FR" sz="4000" dirty="0" smtClean="0">
                <a:solidFill>
                  <a:srgbClr val="FFFF00"/>
                </a:solidFill>
                <a:latin typeface="Algerian" pitchFamily="82" charset="0"/>
              </a:rPr>
              <a:t>gestion des espaces verts</a:t>
            </a:r>
            <a:endParaRPr lang="fr-FR" sz="4000" dirty="0">
              <a:solidFill>
                <a:srgbClr val="FFFF00"/>
              </a:solidFill>
              <a:latin typeface="Algerian" pitchFamily="82" charset="0"/>
            </a:endParaRPr>
          </a:p>
        </p:txBody>
      </p:sp>
      <p:pic>
        <p:nvPicPr>
          <p:cNvPr id="1027" name="Picture 3" descr="C:\Documents and Settings\saidus\Bureau\Lyes\image014.jpg"/>
          <p:cNvPicPr>
            <a:picLocks noChangeAspect="1" noChangeArrowheads="1"/>
          </p:cNvPicPr>
          <p:nvPr/>
        </p:nvPicPr>
        <p:blipFill>
          <a:blip r:embed="rId2"/>
          <a:srcRect/>
          <a:stretch>
            <a:fillRect/>
          </a:stretch>
        </p:blipFill>
        <p:spPr bwMode="auto">
          <a:xfrm>
            <a:off x="0" y="1785926"/>
            <a:ext cx="2643174" cy="5072074"/>
          </a:xfrm>
          <a:prstGeom prst="rect">
            <a:avLst/>
          </a:prstGeom>
          <a:noFill/>
        </p:spPr>
      </p:pic>
      <p:pic>
        <p:nvPicPr>
          <p:cNvPr id="1028" name="Picture 4" descr="C:\Documents and Settings\saidus\Bureau\Lyes\641-les-jardins-farnese.jpg"/>
          <p:cNvPicPr>
            <a:picLocks noChangeAspect="1" noChangeArrowheads="1"/>
          </p:cNvPicPr>
          <p:nvPr/>
        </p:nvPicPr>
        <p:blipFill>
          <a:blip r:embed="rId3"/>
          <a:srcRect/>
          <a:stretch>
            <a:fillRect/>
          </a:stretch>
        </p:blipFill>
        <p:spPr bwMode="auto">
          <a:xfrm>
            <a:off x="7429520" y="1714488"/>
            <a:ext cx="1714480" cy="5143512"/>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Picture 1" descr="C:\Documents and Settings\saidus\Bureau\Lyes\plan_domus_legende_20%.jpg"/>
          <p:cNvPicPr>
            <a:picLocks noChangeAspect="1" noChangeArrowheads="1"/>
          </p:cNvPicPr>
          <p:nvPr/>
        </p:nvPicPr>
        <p:blipFill>
          <a:blip r:embed="rId2"/>
          <a:srcRect/>
          <a:stretch>
            <a:fillRect/>
          </a:stretch>
        </p:blipFill>
        <p:spPr bwMode="auto">
          <a:xfrm>
            <a:off x="285720" y="214290"/>
            <a:ext cx="8429684" cy="6429396"/>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1416" y="0"/>
            <a:ext cx="8972584" cy="1399032"/>
          </a:xfrm>
        </p:spPr>
        <p:txBody>
          <a:bodyPr/>
          <a:lstStyle/>
          <a:p>
            <a:r>
              <a:rPr lang="fr-FR" b="1" i="1" u="sng" dirty="0" smtClean="0"/>
              <a:t>Utilisations des jardins romains :</a:t>
            </a:r>
            <a:endParaRPr lang="fr-FR" dirty="0"/>
          </a:p>
        </p:txBody>
      </p:sp>
      <p:sp>
        <p:nvSpPr>
          <p:cNvPr id="3" name="Espace réservé du contenu 2"/>
          <p:cNvSpPr>
            <a:spLocks noGrp="1"/>
          </p:cNvSpPr>
          <p:nvPr>
            <p:ph idx="1"/>
          </p:nvPr>
        </p:nvSpPr>
        <p:spPr/>
        <p:txBody>
          <a:bodyPr>
            <a:normAutofit fontScale="77500" lnSpcReduction="20000"/>
          </a:bodyPr>
          <a:lstStyle/>
          <a:p>
            <a:r>
              <a:rPr lang="fr-FR" dirty="0" smtClean="0">
                <a:latin typeface="Constantia" pitchFamily="18" charset="0"/>
              </a:rPr>
              <a:t>Les jardins n'étaient pas réservés pour extrêmement le riche. Excavations dedans </a:t>
            </a:r>
            <a:r>
              <a:rPr lang="fr-FR" u="sng" dirty="0" err="1" smtClean="0">
                <a:latin typeface="Constantia" pitchFamily="18" charset="0"/>
                <a:hlinkClick r:id="rId2" tooltip="Pompeii"/>
              </a:rPr>
              <a:t>Pompeii</a:t>
            </a:r>
            <a:r>
              <a:rPr lang="fr-FR" dirty="0" smtClean="0">
                <a:latin typeface="Constantia" pitchFamily="18" charset="0"/>
              </a:rPr>
              <a:t> prouvez que des jardins attachant aux résidences ont été réduits pour rencontrer les contraintes de l'espace de la maison de la moyenne romaine. Des versions modifiées des conceptions romaines de jardin ont été adoptées dans les règlements romains en Afrique, </a:t>
            </a:r>
            <a:r>
              <a:rPr lang="fr-FR" u="sng" dirty="0" smtClean="0">
                <a:latin typeface="Constantia" pitchFamily="18" charset="0"/>
                <a:hlinkClick r:id="rId3" tooltip="Gaulois"/>
              </a:rPr>
              <a:t>Gaulois</a:t>
            </a:r>
            <a:r>
              <a:rPr lang="fr-FR" dirty="0" smtClean="0">
                <a:latin typeface="Constantia" pitchFamily="18" charset="0"/>
              </a:rPr>
              <a:t>, et même pendant que loin comme </a:t>
            </a:r>
            <a:r>
              <a:rPr lang="fr-FR" dirty="0" err="1" smtClean="0">
                <a:latin typeface="Constantia" pitchFamily="18" charset="0"/>
              </a:rPr>
              <a:t>Britannia</a:t>
            </a:r>
            <a:r>
              <a:rPr lang="fr-FR" dirty="0" smtClean="0">
                <a:latin typeface="Constantia" pitchFamily="18" charset="0"/>
              </a:rPr>
              <a:t>. Pendant que des maisons de ville étaient remplacées par les immeubles grands, ces jardins urbains ont été remplacés par des boîtes de fenêtre ou des jardins de dessus de toit.</a:t>
            </a:r>
          </a:p>
          <a:p>
            <a:r>
              <a:rPr lang="fr-FR" dirty="0" smtClean="0">
                <a:latin typeface="Constantia" pitchFamily="18" charset="0"/>
              </a:rPr>
              <a:t>Des conceptions romaines de jardin plus tard ont été adoptées près </a:t>
            </a:r>
            <a:r>
              <a:rPr lang="fr-FR" u="sng" dirty="0" smtClean="0">
                <a:latin typeface="Constantia" pitchFamily="18" charset="0"/>
                <a:hlinkClick r:id="rId4" tooltip="La Renaissance"/>
              </a:rPr>
              <a:t>La Renaissance</a:t>
            </a:r>
            <a:r>
              <a:rPr lang="fr-FR" dirty="0" smtClean="0">
                <a:latin typeface="Constantia" pitchFamily="18" charset="0"/>
              </a:rPr>
              <a:t>, </a:t>
            </a:r>
            <a:r>
              <a:rPr lang="fr-FR" u="sng" dirty="0" smtClean="0">
                <a:latin typeface="Constantia" pitchFamily="18" charset="0"/>
                <a:hlinkClick r:id="rId5" tooltip="Barroco"/>
              </a:rPr>
              <a:t>Baroque</a:t>
            </a:r>
            <a:r>
              <a:rPr lang="fr-FR" dirty="0" smtClean="0">
                <a:latin typeface="Constantia" pitchFamily="18" charset="0"/>
              </a:rPr>
              <a:t>, </a:t>
            </a:r>
            <a:r>
              <a:rPr lang="fr-FR" u="sng" dirty="0" smtClean="0">
                <a:latin typeface="Constantia" pitchFamily="18" charset="0"/>
                <a:hlinkClick r:id="rId6" tooltip="Neoclassicism"/>
              </a:rPr>
              <a:t>Néoclassique</a:t>
            </a:r>
            <a:r>
              <a:rPr lang="fr-FR" dirty="0" smtClean="0">
                <a:latin typeface="Constantia" pitchFamily="18" charset="0"/>
              </a:rPr>
              <a:t>, et égalisez les 20èmes architectes paysagistes de siècle.</a:t>
            </a:r>
          </a:p>
          <a:p>
            <a:endParaRPr lang="fr-FR" dirty="0">
              <a:latin typeface="Constantia"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0034" y="0"/>
            <a:ext cx="8229600" cy="1399032"/>
          </a:xfrm>
        </p:spPr>
        <p:txBody>
          <a:bodyPr/>
          <a:lstStyle/>
          <a:p>
            <a:pPr algn="ctr"/>
            <a:r>
              <a:rPr lang="fr-FR" b="1" i="1" u="sng" dirty="0" smtClean="0"/>
              <a:t>Exemples</a:t>
            </a:r>
            <a:endParaRPr lang="fr-FR" dirty="0"/>
          </a:p>
        </p:txBody>
      </p:sp>
      <p:sp>
        <p:nvSpPr>
          <p:cNvPr id="3" name="Espace réservé du contenu 2"/>
          <p:cNvSpPr>
            <a:spLocks noGrp="1"/>
          </p:cNvSpPr>
          <p:nvPr>
            <p:ph idx="1"/>
          </p:nvPr>
        </p:nvSpPr>
        <p:spPr>
          <a:xfrm>
            <a:off x="457200" y="1285860"/>
            <a:ext cx="8229600" cy="5168948"/>
          </a:xfrm>
        </p:spPr>
        <p:txBody>
          <a:bodyPr>
            <a:normAutofit fontScale="85000" lnSpcReduction="20000"/>
          </a:bodyPr>
          <a:lstStyle/>
          <a:p>
            <a:r>
              <a:rPr lang="fr-FR" sz="2000" b="1" i="1" u="sng" dirty="0" smtClean="0">
                <a:latin typeface="Constantia" pitchFamily="18" charset="0"/>
              </a:rPr>
              <a:t>Les Jardins de Salluste :</a:t>
            </a:r>
          </a:p>
          <a:p>
            <a:pPr>
              <a:buNone/>
            </a:pPr>
            <a:r>
              <a:rPr lang="fr-FR" sz="2000" dirty="0" smtClean="0">
                <a:latin typeface="Constantia" pitchFamily="18" charset="0"/>
              </a:rPr>
              <a:t>Les </a:t>
            </a:r>
            <a:r>
              <a:rPr lang="fr-FR" sz="2000" b="1" dirty="0" smtClean="0">
                <a:latin typeface="Constantia" pitchFamily="18" charset="0"/>
              </a:rPr>
              <a:t>Jardins de Salluste</a:t>
            </a:r>
            <a:r>
              <a:rPr lang="fr-FR" sz="2000" dirty="0" smtClean="0">
                <a:latin typeface="Constantia" pitchFamily="18" charset="0"/>
              </a:rPr>
              <a:t> étaient des jardins romains, propriété de l'historien </a:t>
            </a:r>
            <a:r>
              <a:rPr lang="fr-FR" sz="2000" dirty="0" smtClean="0">
                <a:latin typeface="Constantia" pitchFamily="18" charset="0"/>
                <a:hlinkClick r:id="rId2" tooltip="Salluste"/>
              </a:rPr>
              <a:t>Salluste</a:t>
            </a:r>
            <a:r>
              <a:rPr lang="fr-FR" sz="2000" dirty="0" smtClean="0">
                <a:latin typeface="Constantia" pitchFamily="18" charset="0"/>
              </a:rPr>
              <a:t>. Les vastes jardins paysagers occupaient une vaste zone du nord-ouest de </a:t>
            </a:r>
            <a:r>
              <a:rPr lang="fr-FR" sz="2000" dirty="0" smtClean="0">
                <a:latin typeface="Constantia" pitchFamily="18" charset="0"/>
                <a:hlinkClick r:id="rId3" tooltip="Rome"/>
              </a:rPr>
              <a:t>Rome</a:t>
            </a:r>
            <a:r>
              <a:rPr lang="fr-FR" sz="2000" dirty="0" smtClean="0">
                <a:latin typeface="Constantia" pitchFamily="18" charset="0"/>
              </a:rPr>
              <a:t>.</a:t>
            </a:r>
          </a:p>
          <a:p>
            <a:pPr>
              <a:buNone/>
            </a:pPr>
            <a:r>
              <a:rPr lang="fr-FR" sz="2000" b="1" i="1" u="sng" dirty="0" smtClean="0">
                <a:solidFill>
                  <a:srgbClr val="FFFF00"/>
                </a:solidFill>
                <a:latin typeface="Constantia" pitchFamily="18" charset="0"/>
              </a:rPr>
              <a:t>Histoire  :</a:t>
            </a:r>
          </a:p>
          <a:p>
            <a:pPr>
              <a:buNone/>
            </a:pPr>
            <a:r>
              <a:rPr lang="fr-FR" sz="2000" dirty="0" smtClean="0">
                <a:latin typeface="Constantia" pitchFamily="18" charset="0"/>
              </a:rPr>
              <a:t>L'espace appartenait originellement à Jules César, puis passèrent à Salluste après les Ides de Mars. Ils restèrent dans la famille de l'historien jusqu'en 20, où ils entrèrent dans le patrimoine de l'empereur </a:t>
            </a:r>
            <a:r>
              <a:rPr lang="fr-FR" sz="2000" dirty="0" smtClean="0">
                <a:latin typeface="Constantia" pitchFamily="18" charset="0"/>
                <a:hlinkClick r:id="rId4" tooltip="Tibère"/>
              </a:rPr>
              <a:t>Tibère</a:t>
            </a:r>
            <a:r>
              <a:rPr lang="fr-FR" sz="2000" dirty="0" smtClean="0">
                <a:latin typeface="Constantia" pitchFamily="18" charset="0"/>
              </a:rPr>
              <a:t>. Les empereurs poursuivirent leur aménagement en particulier </a:t>
            </a:r>
            <a:r>
              <a:rPr lang="fr-FR" sz="2000" dirty="0" smtClean="0">
                <a:latin typeface="Constantia" pitchFamily="18" charset="0"/>
                <a:hlinkClick r:id="rId5" tooltip="Hadrien"/>
              </a:rPr>
              <a:t>Hadrien</a:t>
            </a:r>
            <a:r>
              <a:rPr lang="fr-FR" sz="2000" dirty="0" smtClean="0">
                <a:latin typeface="Constantia" pitchFamily="18" charset="0"/>
              </a:rPr>
              <a:t> et </a:t>
            </a:r>
            <a:r>
              <a:rPr lang="fr-FR" sz="2000" dirty="0" smtClean="0">
                <a:latin typeface="Constantia" pitchFamily="18" charset="0"/>
                <a:hlinkClick r:id="rId6" tooltip="Aurélien"/>
              </a:rPr>
              <a:t>Aurélien</a:t>
            </a:r>
            <a:r>
              <a:rPr lang="fr-FR" sz="2000" dirty="0" smtClean="0">
                <a:latin typeface="Constantia" pitchFamily="18" charset="0"/>
              </a:rPr>
              <a:t>. </a:t>
            </a:r>
            <a:r>
              <a:rPr lang="fr-FR" sz="2000" dirty="0" smtClean="0">
                <a:latin typeface="Constantia" pitchFamily="18" charset="0"/>
                <a:hlinkClick r:id="rId7" tooltip="Nerva"/>
              </a:rPr>
              <a:t>Nerva</a:t>
            </a:r>
            <a:r>
              <a:rPr lang="fr-FR" sz="2000" dirty="0" smtClean="0">
                <a:latin typeface="Constantia" pitchFamily="18" charset="0"/>
              </a:rPr>
              <a:t> y mourut. Des événements notables de l'histoire de Rome s'y déroulèrent en particulier en </a:t>
            </a:r>
            <a:r>
              <a:rPr lang="fr-FR" sz="2000" dirty="0" smtClean="0">
                <a:latin typeface="Constantia" pitchFamily="18" charset="0"/>
                <a:hlinkClick r:id="rId8" tooltip="69"/>
              </a:rPr>
              <a:t>69</a:t>
            </a:r>
            <a:r>
              <a:rPr lang="fr-FR" sz="2000" dirty="0" smtClean="0">
                <a:latin typeface="Constantia" pitchFamily="18" charset="0"/>
              </a:rPr>
              <a:t>au moment de la prise de la ville par </a:t>
            </a:r>
            <a:r>
              <a:rPr lang="fr-FR" sz="2000" dirty="0" smtClean="0">
                <a:latin typeface="Constantia" pitchFamily="18" charset="0"/>
                <a:hlinkClick r:id="rId9" tooltip="Vespasien"/>
              </a:rPr>
              <a:t>Vespasien</a:t>
            </a:r>
            <a:r>
              <a:rPr lang="fr-FR" sz="2000" dirty="0" smtClean="0">
                <a:latin typeface="Constantia" pitchFamily="18" charset="0"/>
              </a:rPr>
              <a:t>, à la fin de l'année des quatre empereurs. Les jardins furent saccagés lors de la prise de Rome par </a:t>
            </a:r>
            <a:r>
              <a:rPr lang="fr-FR" sz="2000" dirty="0" smtClean="0">
                <a:latin typeface="Constantia" pitchFamily="18" charset="0"/>
                <a:hlinkClick r:id="rId10" tooltip="Alaric"/>
              </a:rPr>
              <a:t>Alaric</a:t>
            </a:r>
            <a:r>
              <a:rPr lang="fr-FR" sz="2000" dirty="0" smtClean="0">
                <a:latin typeface="Constantia" pitchFamily="18" charset="0"/>
              </a:rPr>
              <a:t> en </a:t>
            </a:r>
            <a:r>
              <a:rPr lang="fr-FR" sz="2000" dirty="0" smtClean="0">
                <a:latin typeface="Constantia" pitchFamily="18" charset="0"/>
                <a:hlinkClick r:id="rId11" tooltip="410"/>
              </a:rPr>
              <a:t>410</a:t>
            </a:r>
            <a:r>
              <a:rPr lang="fr-FR" sz="2000" baseline="30000" dirty="0" smtClean="0">
                <a:latin typeface="Constantia" pitchFamily="18" charset="0"/>
                <a:hlinkClick r:id="rId12"/>
              </a:rPr>
              <a:t>2</a:t>
            </a:r>
            <a:r>
              <a:rPr lang="fr-FR" sz="2000" dirty="0" smtClean="0">
                <a:latin typeface="Constantia" pitchFamily="18" charset="0"/>
              </a:rPr>
              <a:t>.</a:t>
            </a:r>
          </a:p>
          <a:p>
            <a:pPr>
              <a:buNone/>
            </a:pPr>
            <a:r>
              <a:rPr lang="fr-FR" sz="2000" b="1" i="1" u="sng" dirty="0" smtClean="0">
                <a:solidFill>
                  <a:srgbClr val="FFFF00"/>
                </a:solidFill>
                <a:latin typeface="Constantia" pitchFamily="18" charset="0"/>
              </a:rPr>
              <a:t>Description  :</a:t>
            </a:r>
          </a:p>
          <a:p>
            <a:pPr>
              <a:buNone/>
            </a:pPr>
            <a:r>
              <a:rPr lang="fr-FR" sz="2000" dirty="0" smtClean="0">
                <a:latin typeface="Constantia" pitchFamily="18" charset="0"/>
              </a:rPr>
              <a:t>Le vestige principal des Jardins est constitué par le pavillon de </a:t>
            </a:r>
            <a:r>
              <a:rPr lang="fr-FR" sz="2000" dirty="0" smtClean="0">
                <a:latin typeface="Constantia" pitchFamily="18" charset="0"/>
                <a:hlinkClick r:id="rId13" tooltip="Brique (matériau)"/>
              </a:rPr>
              <a:t>brique</a:t>
            </a:r>
            <a:r>
              <a:rPr lang="fr-FR" sz="2000" dirty="0" smtClean="0">
                <a:latin typeface="Constantia" pitchFamily="18" charset="0"/>
              </a:rPr>
              <a:t> situé piazza </a:t>
            </a:r>
            <a:r>
              <a:rPr lang="fr-FR" sz="2000" dirty="0" err="1" smtClean="0">
                <a:latin typeface="Constantia" pitchFamily="18" charset="0"/>
              </a:rPr>
              <a:t>Sallustio</a:t>
            </a:r>
            <a:r>
              <a:rPr lang="fr-FR" sz="2000" dirty="0" smtClean="0">
                <a:latin typeface="Constantia" pitchFamily="18" charset="0"/>
              </a:rPr>
              <a:t>, entre le </a:t>
            </a:r>
            <a:r>
              <a:rPr lang="fr-FR" sz="2000" dirty="0" smtClean="0">
                <a:latin typeface="Constantia" pitchFamily="18" charset="0"/>
                <a:hlinkClick r:id="rId14" tooltip="Quirinal"/>
              </a:rPr>
              <a:t>Quirinal</a:t>
            </a:r>
            <a:r>
              <a:rPr lang="fr-FR" sz="2000" dirty="0" smtClean="0">
                <a:latin typeface="Constantia" pitchFamily="18" charset="0"/>
              </a:rPr>
              <a:t> et le </a:t>
            </a:r>
            <a:r>
              <a:rPr lang="fr-FR" sz="2000" dirty="0" err="1" smtClean="0">
                <a:latin typeface="Constantia" pitchFamily="18" charset="0"/>
                <a:hlinkClick r:id="rId15" tooltip="Pincio"/>
              </a:rPr>
              <a:t>Pincio</a:t>
            </a:r>
            <a:r>
              <a:rPr lang="fr-FR" sz="2000" dirty="0" smtClean="0">
                <a:latin typeface="Constantia" pitchFamily="18" charset="0"/>
              </a:rPr>
              <a:t>. Désormais encaissée, la bâtisse dominait la vallée occupée par les jardins. Les murs de brique étaient recouverts de </a:t>
            </a:r>
            <a:r>
              <a:rPr lang="fr-FR" sz="2000" dirty="0" smtClean="0">
                <a:latin typeface="Constantia" pitchFamily="18" charset="0"/>
                <a:hlinkClick r:id="rId16" tooltip="Marbre"/>
              </a:rPr>
              <a:t>marbre</a:t>
            </a:r>
            <a:r>
              <a:rPr lang="fr-FR" sz="2000" baseline="30000" dirty="0" smtClean="0">
                <a:latin typeface="Constantia" pitchFamily="18" charset="0"/>
                <a:hlinkClick r:id="rId12"/>
              </a:rPr>
              <a:t>4</a:t>
            </a:r>
            <a:r>
              <a:rPr lang="fr-FR" sz="2000" dirty="0" smtClean="0">
                <a:latin typeface="Constantia" pitchFamily="18" charset="0"/>
              </a:rPr>
              <a:t>.</a:t>
            </a:r>
          </a:p>
          <a:p>
            <a:pPr>
              <a:buNone/>
            </a:pPr>
            <a:r>
              <a:rPr lang="fr-FR" sz="2000" dirty="0" smtClean="0">
                <a:latin typeface="Constantia" pitchFamily="18" charset="0"/>
              </a:rPr>
              <a:t>Le pavillon comprenait principalement une salle circulaire dotée d'une coupole, mais aussi d'autres pièces, dont un vestibule et d'autres identifiées à des chambres à coucher selon </a:t>
            </a:r>
            <a:r>
              <a:rPr lang="fr-FR" sz="2000" dirty="0" smtClean="0">
                <a:latin typeface="Constantia" pitchFamily="18" charset="0"/>
                <a:hlinkClick r:id="rId17" tooltip="Filippo Coarelli"/>
              </a:rPr>
              <a:t>Filippo Coarelli</a:t>
            </a:r>
            <a:r>
              <a:rPr lang="fr-FR" sz="2000" baseline="30000" dirty="0" smtClean="0">
                <a:latin typeface="Constantia" pitchFamily="18" charset="0"/>
                <a:hlinkClick r:id="rId12"/>
              </a:rPr>
              <a:t>5</a:t>
            </a:r>
            <a:r>
              <a:rPr lang="fr-FR" sz="2000" dirty="0" smtClean="0">
                <a:latin typeface="Constantia" pitchFamily="18" charset="0"/>
              </a:rPr>
              <a:t>. Sur la gauche de la salle circulaire, d'autres pièces sont conservées sur une hauteur de deux étages et possèdent des escaliers. Le côté opposé est occupé par une vaste salle incomplètement dégagée dont la façade a été restaurée au </a:t>
            </a:r>
            <a:r>
              <a:rPr lang="fr-FR" sz="2000" cap="small" dirty="0" err="1" smtClean="0">
                <a:latin typeface="Constantia" pitchFamily="18" charset="0"/>
                <a:hlinkClick r:id="rId18" tooltip="XIXe siècle"/>
              </a:rPr>
              <a:t>xix</a:t>
            </a:r>
            <a:r>
              <a:rPr lang="fr-FR" sz="2000" baseline="30000" dirty="0" err="1" smtClean="0">
                <a:latin typeface="Constantia" pitchFamily="18" charset="0"/>
                <a:hlinkClick r:id="rId18" tooltip="XIXe siècle"/>
              </a:rPr>
              <a:t>e</a:t>
            </a:r>
            <a:r>
              <a:rPr lang="fr-FR" sz="2000" dirty="0" smtClean="0">
                <a:latin typeface="Constantia" pitchFamily="18" charset="0"/>
                <a:hlinkClick r:id="rId18" tooltip="XIXe siècle"/>
              </a:rPr>
              <a:t> siècle</a:t>
            </a:r>
            <a:r>
              <a:rPr lang="fr-FR" sz="2000" baseline="30000" dirty="0" smtClean="0">
                <a:latin typeface="Constantia" pitchFamily="18" charset="0"/>
                <a:hlinkClick r:id="rId12"/>
              </a:rPr>
              <a:t>6</a:t>
            </a:r>
            <a:r>
              <a:rPr lang="fr-FR" sz="2000" dirty="0" smtClean="0">
                <a:latin typeface="Constantia" pitchFamily="18" charset="0"/>
              </a:rPr>
              <a:t>. Certaines chambres ont conservé des décors peints et des pavements de mosaïque noire et blanche.</a:t>
            </a:r>
          </a:p>
          <a:p>
            <a:pPr>
              <a:buNone/>
            </a:pPr>
            <a:endParaRPr lang="fr-FR" sz="2000" dirty="0" smtClean="0">
              <a:latin typeface="Constantia" pitchFamily="18" charset="0"/>
            </a:endParaRPr>
          </a:p>
          <a:p>
            <a:pPr>
              <a:buNone/>
            </a:pPr>
            <a:endParaRPr lang="fr-FR" dirty="0">
              <a:latin typeface="Constantia"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Canope de la villa d'Hadrien"/>
          <p:cNvPicPr/>
          <p:nvPr/>
        </p:nvPicPr>
        <p:blipFill>
          <a:blip r:embed="rId2"/>
          <a:srcRect/>
          <a:stretch>
            <a:fillRect/>
          </a:stretch>
        </p:blipFill>
        <p:spPr bwMode="auto">
          <a:xfrm>
            <a:off x="285720" y="142852"/>
            <a:ext cx="8429684" cy="4500594"/>
          </a:xfrm>
          <a:prstGeom prst="rect">
            <a:avLst/>
          </a:prstGeom>
          <a:noFill/>
          <a:ln w="9525">
            <a:noFill/>
            <a:miter lim="800000"/>
            <a:headEnd/>
            <a:tailEnd/>
          </a:ln>
        </p:spPr>
      </p:pic>
      <p:sp>
        <p:nvSpPr>
          <p:cNvPr id="24577" name="Rectangle 1"/>
          <p:cNvSpPr>
            <a:spLocks noChangeArrowheads="1"/>
          </p:cNvSpPr>
          <p:nvPr/>
        </p:nvSpPr>
        <p:spPr bwMode="auto">
          <a:xfrm>
            <a:off x="0" y="5143512"/>
            <a:ext cx="914400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b="1" i="0" u="none" strike="noStrike" cap="none" normalizeH="0" baseline="0" dirty="0" smtClean="0">
                <a:ln>
                  <a:noFill/>
                </a:ln>
                <a:solidFill>
                  <a:srgbClr val="FF0000"/>
                </a:solidFill>
                <a:effectLst/>
                <a:latin typeface="Constantia" pitchFamily="18" charset="0"/>
                <a:ea typeface="Times New Roman" pitchFamily="18" charset="0"/>
                <a:cs typeface="Times New Roman" pitchFamily="18" charset="0"/>
              </a:rPr>
              <a:t>Canope de la villa d'Hadrien :</a:t>
            </a:r>
            <a:endParaRPr kumimoji="0" lang="fr-FR" b="0" i="0" u="none" strike="noStrike" cap="none" normalizeH="0" baseline="0" dirty="0" smtClean="0">
              <a:ln>
                <a:noFill/>
              </a:ln>
              <a:solidFill>
                <a:srgbClr val="FF0000"/>
              </a:solidFill>
              <a:effectLst/>
              <a:latin typeface="Constant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b="0" i="0" u="none" strike="noStrike" cap="none" normalizeH="0" baseline="0" dirty="0" smtClean="0">
                <a:ln>
                  <a:noFill/>
                </a:ln>
                <a:solidFill>
                  <a:schemeClr val="tx1">
                    <a:lumMod val="95000"/>
                  </a:schemeClr>
                </a:solidFill>
                <a:effectLst/>
                <a:latin typeface="Constantia" pitchFamily="18" charset="0"/>
                <a:ea typeface="Times New Roman" pitchFamily="18" charset="0"/>
                <a:cs typeface="Times New Roman" pitchFamily="18" charset="0"/>
              </a:rPr>
              <a:t>	La villa de l'empereur Hadrien à Tivoli (Italie) fut construite entre 118 et 134 apr. J.-C. Le canope, dont le nom est aussi celui du canal reliant Canope à Alexandrie, est un plan d'eau bordé de reproductions de colonnes et d'arches de la période hellénistique.</a:t>
            </a:r>
            <a:endParaRPr kumimoji="0" lang="fr-FR" b="0" i="0" u="none" strike="noStrike" cap="none" normalizeH="0" baseline="0" dirty="0" smtClean="0">
              <a:ln>
                <a:noFill/>
              </a:ln>
              <a:solidFill>
                <a:schemeClr val="tx1">
                  <a:lumMod val="95000"/>
                </a:schemeClr>
              </a:solidFill>
              <a:effectLst/>
              <a:latin typeface="Constantia" pitchFamily="18"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C:\Documents and Settings\saidus\Bureau\Lyes\image014.jpg"/>
          <p:cNvPicPr>
            <a:picLocks noChangeAspect="1" noChangeArrowheads="1"/>
          </p:cNvPicPr>
          <p:nvPr/>
        </p:nvPicPr>
        <p:blipFill>
          <a:blip r:embed="rId2"/>
          <a:srcRect/>
          <a:stretch>
            <a:fillRect/>
          </a:stretch>
        </p:blipFill>
        <p:spPr bwMode="auto">
          <a:xfrm>
            <a:off x="142844" y="71414"/>
            <a:ext cx="8858312" cy="6572296"/>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C:\Documents and Settings\saidus\Bureau\Lyes\jardin_romain_mini.gif"/>
          <p:cNvPicPr>
            <a:picLocks noChangeAspect="1" noChangeArrowheads="1"/>
          </p:cNvPicPr>
          <p:nvPr/>
        </p:nvPicPr>
        <p:blipFill>
          <a:blip r:embed="rId2"/>
          <a:srcRect/>
          <a:stretch>
            <a:fillRect/>
          </a:stretch>
        </p:blipFill>
        <p:spPr bwMode="auto">
          <a:xfrm>
            <a:off x="4857752" y="3143248"/>
            <a:ext cx="3857652" cy="3429024"/>
          </a:xfrm>
          <a:prstGeom prst="rect">
            <a:avLst/>
          </a:prstGeom>
          <a:noFill/>
        </p:spPr>
      </p:pic>
      <p:pic>
        <p:nvPicPr>
          <p:cNvPr id="34819" name="Picture 3" descr="C:\Documents and Settings\saidus\Bureau\Lyes\reconstitution vettii.JPG"/>
          <p:cNvPicPr>
            <a:picLocks noChangeAspect="1" noChangeArrowheads="1"/>
          </p:cNvPicPr>
          <p:nvPr/>
        </p:nvPicPr>
        <p:blipFill>
          <a:blip r:embed="rId3"/>
          <a:srcRect/>
          <a:stretch>
            <a:fillRect/>
          </a:stretch>
        </p:blipFill>
        <p:spPr bwMode="auto">
          <a:xfrm>
            <a:off x="285720" y="214290"/>
            <a:ext cx="8501122" cy="2857500"/>
          </a:xfrm>
          <a:prstGeom prst="rect">
            <a:avLst/>
          </a:prstGeom>
          <a:noFill/>
        </p:spPr>
      </p:pic>
      <p:pic>
        <p:nvPicPr>
          <p:cNvPr id="34820" name="Picture 4" descr="C:\Documents and Settings\saidus\Bureau\Lyes\RTEmagicC_c913b72812.jpg.jpg"/>
          <p:cNvPicPr>
            <a:picLocks noChangeAspect="1" noChangeArrowheads="1"/>
          </p:cNvPicPr>
          <p:nvPr/>
        </p:nvPicPr>
        <p:blipFill>
          <a:blip r:embed="rId4"/>
          <a:srcRect/>
          <a:stretch>
            <a:fillRect/>
          </a:stretch>
        </p:blipFill>
        <p:spPr bwMode="auto">
          <a:xfrm>
            <a:off x="0" y="3143248"/>
            <a:ext cx="4786314" cy="3429024"/>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C:\Documents and Settings\saidus\Bureau\Lyes\0000000165.jpg"/>
          <p:cNvPicPr>
            <a:picLocks noChangeAspect="1" noChangeArrowheads="1"/>
          </p:cNvPicPr>
          <p:nvPr/>
        </p:nvPicPr>
        <p:blipFill>
          <a:blip r:embed="rId2"/>
          <a:srcRect/>
          <a:stretch>
            <a:fillRect/>
          </a:stretch>
        </p:blipFill>
        <p:spPr bwMode="auto">
          <a:xfrm>
            <a:off x="285720" y="0"/>
            <a:ext cx="8643998" cy="3000372"/>
          </a:xfrm>
          <a:prstGeom prst="rect">
            <a:avLst/>
          </a:prstGeom>
          <a:noFill/>
        </p:spPr>
      </p:pic>
      <p:pic>
        <p:nvPicPr>
          <p:cNvPr id="32771" name="Picture 3" descr="C:\Documents and Settings\saidus\Bureau\Lyes\641-les-jardins-farnese.jpg"/>
          <p:cNvPicPr>
            <a:picLocks noChangeAspect="1" noChangeArrowheads="1"/>
          </p:cNvPicPr>
          <p:nvPr/>
        </p:nvPicPr>
        <p:blipFill>
          <a:blip r:embed="rId3"/>
          <a:srcRect/>
          <a:stretch>
            <a:fillRect/>
          </a:stretch>
        </p:blipFill>
        <p:spPr bwMode="auto">
          <a:xfrm>
            <a:off x="285720" y="3071810"/>
            <a:ext cx="8643998" cy="3643338"/>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85720" y="0"/>
            <a:ext cx="8543956" cy="1399032"/>
          </a:xfrm>
        </p:spPr>
        <p:txBody>
          <a:bodyPr/>
          <a:lstStyle/>
          <a:p>
            <a:r>
              <a:rPr lang="fr-FR" dirty="0" smtClean="0"/>
              <a:t>ANNEXE ; Les plantes romaines</a:t>
            </a:r>
            <a:endParaRPr lang="fr-FR" dirty="0"/>
          </a:p>
        </p:txBody>
      </p:sp>
      <p:sp>
        <p:nvSpPr>
          <p:cNvPr id="3" name="Espace réservé du contenu 2"/>
          <p:cNvSpPr>
            <a:spLocks noGrp="1"/>
          </p:cNvSpPr>
          <p:nvPr>
            <p:ph idx="1"/>
          </p:nvPr>
        </p:nvSpPr>
        <p:spPr>
          <a:xfrm>
            <a:off x="142844" y="1142984"/>
            <a:ext cx="8858312" cy="5311824"/>
          </a:xfrm>
        </p:spPr>
        <p:txBody>
          <a:bodyPr>
            <a:noAutofit/>
          </a:bodyPr>
          <a:lstStyle/>
          <a:p>
            <a:r>
              <a:rPr lang="fr-FR" sz="1600" b="1" u="sng" dirty="0" smtClean="0">
                <a:solidFill>
                  <a:srgbClr val="FFFF00"/>
                </a:solidFill>
                <a:latin typeface="Constantia" pitchFamily="18" charset="0"/>
              </a:rPr>
              <a:t>I. Les Aromatiques</a:t>
            </a:r>
          </a:p>
          <a:p>
            <a:endParaRPr lang="fr-FR" sz="1600" u="sng" dirty="0" smtClean="0">
              <a:solidFill>
                <a:srgbClr val="FFFF00"/>
              </a:solidFill>
              <a:latin typeface="Constantia" pitchFamily="18" charset="0"/>
            </a:endParaRPr>
          </a:p>
          <a:p>
            <a:pPr>
              <a:buNone/>
            </a:pPr>
            <a:r>
              <a:rPr lang="fr-FR" sz="1600" dirty="0" smtClean="0">
                <a:latin typeface="Constantia" pitchFamily="18" charset="0"/>
              </a:rPr>
              <a:t>		les Romains importaient de nombreux aromates et cultivaient beaucoup de condimentaires. Le piment, d’origine américaine, et l’estragon, d’origine européenne, mais nordique font figure d’exceptions.</a:t>
            </a:r>
            <a:br>
              <a:rPr lang="fr-FR" sz="1600" dirty="0" smtClean="0">
                <a:latin typeface="Constantia" pitchFamily="18" charset="0"/>
              </a:rPr>
            </a:br>
            <a:r>
              <a:rPr lang="fr-FR" sz="1600" dirty="0" smtClean="0">
                <a:latin typeface="Constantia" pitchFamily="18" charset="0"/>
              </a:rPr>
              <a:t/>
            </a:r>
            <a:br>
              <a:rPr lang="fr-FR" sz="1600" dirty="0" smtClean="0">
                <a:latin typeface="Constantia" pitchFamily="18" charset="0"/>
              </a:rPr>
            </a:br>
            <a:r>
              <a:rPr lang="fr-FR" sz="1600" dirty="0" smtClean="0">
                <a:latin typeface="Constantia" pitchFamily="18" charset="0"/>
              </a:rPr>
              <a:t>En contact indirect avec l’Asie, l’Inde notamment, les Romains appréciaient les poivres, le rond et le long, la cannelle, le gingembre et bien d’autres…Ils importaient aussi une gomme, le laser, extraite de la racine d’espèces de férule. Parmi les herbes condimentaires, notons la rue, plante aujourd’hui reconnue comme toxique et pouvant provoquer divers troubles, comme vertige, hémorragie ou avortement : son usage est interdit actuellement.</a:t>
            </a:r>
            <a:br>
              <a:rPr lang="fr-FR" sz="1600" dirty="0" smtClean="0">
                <a:latin typeface="Constantia" pitchFamily="18" charset="0"/>
              </a:rPr>
            </a:br>
            <a:r>
              <a:rPr lang="fr-FR" sz="1600" dirty="0" smtClean="0">
                <a:latin typeface="Constantia" pitchFamily="18" charset="0"/>
              </a:rPr>
              <a:t>Des dizaines d’espèces ont pu être utilisées également dans la fabrication du vin : l’absinthe, le poivre, la rose, la violette, l’iris…</a:t>
            </a:r>
            <a:br>
              <a:rPr lang="fr-FR" sz="1600" dirty="0" smtClean="0">
                <a:latin typeface="Constantia" pitchFamily="18" charset="0"/>
              </a:rPr>
            </a:br>
            <a:r>
              <a:rPr lang="fr-FR" sz="1600" dirty="0" smtClean="0">
                <a:latin typeface="Constantia" pitchFamily="18" charset="0"/>
              </a:rPr>
              <a:t/>
            </a:r>
            <a:br>
              <a:rPr lang="fr-FR" sz="1600" dirty="0" smtClean="0">
                <a:latin typeface="Constantia" pitchFamily="18" charset="0"/>
              </a:rPr>
            </a:br>
            <a:r>
              <a:rPr lang="fr-FR" sz="1600" dirty="0" smtClean="0">
                <a:latin typeface="Constantia" pitchFamily="18" charset="0"/>
              </a:rPr>
              <a:t>Apicius, gastronome du Ier siècle après J.C.est notre source privilégiée. Notons cependant une particularité : le texte de son œuvre a évolué au fil des siècles et l’on n’en connaît que l’état vers 400 après J.C.</a:t>
            </a:r>
            <a:br>
              <a:rPr lang="fr-FR" sz="1600" dirty="0" smtClean="0">
                <a:latin typeface="Constantia" pitchFamily="18" charset="0"/>
              </a:rPr>
            </a:br>
            <a:r>
              <a:rPr lang="fr-FR" sz="1600" dirty="0" smtClean="0">
                <a:latin typeface="Constantia" pitchFamily="18" charset="0"/>
              </a:rPr>
              <a:t>On peut mentionner également Vinidarius, qui écrit une sorte d’adaptation de son œuvre environ un siècle plus tard. </a:t>
            </a:r>
            <a:br>
              <a:rPr lang="fr-FR" sz="1600" dirty="0" smtClean="0">
                <a:latin typeface="Constantia" pitchFamily="18" charset="0"/>
              </a:rPr>
            </a:br>
            <a:r>
              <a:rPr lang="fr-FR" sz="1600" dirty="0" smtClean="0">
                <a:latin typeface="Constantia" pitchFamily="18" charset="0"/>
              </a:rPr>
              <a:t/>
            </a:r>
            <a:br>
              <a:rPr lang="fr-FR" sz="1600" dirty="0" smtClean="0">
                <a:latin typeface="Constantia" pitchFamily="18" charset="0"/>
              </a:rPr>
            </a:br>
            <a:endParaRPr lang="fr-FR" sz="1600" dirty="0" smtClean="0">
              <a:latin typeface="Constantia"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0" y="0"/>
            <a:ext cx="2741456"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600" b="1" i="0" u="none" strike="noStrike" cap="none" normalizeH="0" baseline="0" dirty="0" smtClean="0">
                <a:ln>
                  <a:noFill/>
                </a:ln>
                <a:effectLst/>
                <a:latin typeface="Arial" pitchFamily="34" charset="0"/>
                <a:ea typeface="Times New Roman" pitchFamily="18" charset="0"/>
                <a:cs typeface="Arial" pitchFamily="34" charset="0"/>
              </a:rPr>
              <a:t>II</a:t>
            </a:r>
            <a:r>
              <a:rPr kumimoji="0" lang="fr-FR" sz="1600" b="1" i="0" u="sng" strike="noStrike" cap="none" normalizeH="0" baseline="0" dirty="0" smtClean="0">
                <a:ln>
                  <a:noFill/>
                </a:ln>
                <a:solidFill>
                  <a:srgbClr val="FFFF00"/>
                </a:solidFill>
                <a:effectLst/>
                <a:latin typeface="Arial" pitchFamily="34" charset="0"/>
                <a:ea typeface="Times New Roman" pitchFamily="18" charset="0"/>
                <a:cs typeface="Arial" pitchFamily="34" charset="0"/>
              </a:rPr>
              <a:t>. Les plantes décoratives</a:t>
            </a:r>
            <a:endParaRPr kumimoji="0" lang="fr-FR" sz="1600" b="0" i="0" u="sng" strike="noStrike" cap="none" normalizeH="0" baseline="0" dirty="0" smtClean="0">
              <a:ln>
                <a:noFill/>
              </a:ln>
              <a:solidFill>
                <a:srgbClr val="FFFF00"/>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sz="1600" b="0" i="0" u="none" strike="noStrike" cap="none" normalizeH="0" baseline="0" dirty="0" smtClean="0">
              <a:ln>
                <a:noFill/>
              </a:ln>
              <a:effectLst/>
              <a:latin typeface="Arial" pitchFamily="34" charset="0"/>
              <a:cs typeface="Arial" pitchFamily="34" charset="0"/>
            </a:endParaRPr>
          </a:p>
        </p:txBody>
      </p:sp>
      <p:pic>
        <p:nvPicPr>
          <p:cNvPr id="27649" name="Image 4" descr="Physalis"/>
          <p:cNvPicPr>
            <a:picLocks noChangeAspect="1" noChangeArrowheads="1"/>
          </p:cNvPicPr>
          <p:nvPr/>
        </p:nvPicPr>
        <p:blipFill>
          <a:blip r:embed="rId2"/>
          <a:srcRect/>
          <a:stretch>
            <a:fillRect/>
          </a:stretch>
        </p:blipFill>
        <p:spPr bwMode="auto">
          <a:xfrm>
            <a:off x="6357950" y="285728"/>
            <a:ext cx="2786050" cy="2857520"/>
          </a:xfrm>
          <a:prstGeom prst="rect">
            <a:avLst/>
          </a:prstGeom>
          <a:noFill/>
        </p:spPr>
      </p:pic>
      <p:sp>
        <p:nvSpPr>
          <p:cNvPr id="27651" name="Rectangle 3"/>
          <p:cNvSpPr>
            <a:spLocks noChangeArrowheads="1"/>
          </p:cNvSpPr>
          <p:nvPr/>
        </p:nvSpPr>
        <p:spPr bwMode="auto">
          <a:xfrm>
            <a:off x="0" y="285728"/>
            <a:ext cx="6286512" cy="28931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dirty="0" smtClean="0">
                <a:ln>
                  <a:noFill/>
                </a:ln>
                <a:effectLst/>
                <a:latin typeface="Arial" pitchFamily="34" charset="0"/>
                <a:ea typeface="Times New Roman" pitchFamily="18" charset="0"/>
                <a:cs typeface="Arial" pitchFamily="34" charset="0"/>
              </a:rPr>
              <a:t>Que trouvait - on dans un jardin d’agrément ? Pline le Jeune, le neveu de l’encyclopédiste, décrit le jardin de ses deux villas : bordures de buis ou de romarins, touffes d’acanthe, des roses, et des violettes, des platanes d’où redescend du lierre, c’est à peu près tout : un nombre limité d’espèces, et peu de fleurs. La vigne aussi constitue un décor, celui des pergolas, joignant ainsi l’utile à l’agréable.</a:t>
            </a:r>
            <a:br>
              <a:rPr kumimoji="0" lang="fr-FR" sz="1400" b="0" i="0" u="none" strike="noStrike" cap="none" normalizeH="0" baseline="0" dirty="0" smtClean="0">
                <a:ln>
                  <a:noFill/>
                </a:ln>
                <a:effectLst/>
                <a:latin typeface="Arial" pitchFamily="34" charset="0"/>
                <a:ea typeface="Times New Roman" pitchFamily="18" charset="0"/>
                <a:cs typeface="Arial" pitchFamily="34" charset="0"/>
              </a:rPr>
            </a:br>
            <a:r>
              <a:rPr kumimoji="0" lang="fr-FR" sz="1400" b="0" i="0" u="none" strike="noStrike" cap="none" normalizeH="0" baseline="0" dirty="0" smtClean="0">
                <a:ln>
                  <a:noFill/>
                </a:ln>
                <a:effectLst/>
                <a:latin typeface="Arial" pitchFamily="34" charset="0"/>
                <a:ea typeface="Times New Roman" pitchFamily="18" charset="0"/>
                <a:cs typeface="Arial" pitchFamily="34" charset="0"/>
              </a:rPr>
              <a:t/>
            </a:r>
            <a:br>
              <a:rPr kumimoji="0" lang="fr-FR" sz="1400" b="0" i="0" u="none" strike="noStrike" cap="none" normalizeH="0" baseline="0" dirty="0" smtClean="0">
                <a:ln>
                  <a:noFill/>
                </a:ln>
                <a:effectLst/>
                <a:latin typeface="Arial" pitchFamily="34" charset="0"/>
                <a:ea typeface="Times New Roman" pitchFamily="18" charset="0"/>
                <a:cs typeface="Arial" pitchFamily="34" charset="0"/>
              </a:rPr>
            </a:br>
            <a:r>
              <a:rPr kumimoji="0" lang="fr-FR" sz="1400" b="0" i="0" u="none" strike="noStrike" cap="none" normalizeH="0" baseline="0" dirty="0" smtClean="0">
                <a:ln>
                  <a:noFill/>
                </a:ln>
                <a:effectLst/>
                <a:latin typeface="Arial" pitchFamily="34" charset="0"/>
                <a:ea typeface="Times New Roman" pitchFamily="18" charset="0"/>
                <a:cs typeface="Arial" pitchFamily="34" charset="0"/>
              </a:rPr>
              <a:t>Pour ce qui est des fleurs proprement dites, on les imagine cultivées à l’écart - un peu comme à notre époque les fleurs à bouquet - avant d’être utilisées en couronnes : en effet les fêtes et les cultes s’accompagnent très souvent de fleurs tressées.</a:t>
            </a:r>
            <a:br>
              <a:rPr kumimoji="0" lang="fr-FR" sz="1400" b="0" i="0" u="none" strike="noStrike" cap="none" normalizeH="0" baseline="0" dirty="0" smtClean="0">
                <a:ln>
                  <a:noFill/>
                </a:ln>
                <a:effectLst/>
                <a:latin typeface="Arial" pitchFamily="34" charset="0"/>
                <a:ea typeface="Times New Roman" pitchFamily="18" charset="0"/>
                <a:cs typeface="Arial" pitchFamily="34" charset="0"/>
              </a:rPr>
            </a:br>
            <a:r>
              <a:rPr kumimoji="0" lang="fr-FR" sz="1400" b="0" i="0" u="none" strike="noStrike" cap="none" normalizeH="0" baseline="0" dirty="0" smtClean="0">
                <a:ln>
                  <a:noFill/>
                </a:ln>
                <a:effectLst/>
                <a:latin typeface="Arial" pitchFamily="34" charset="0"/>
                <a:ea typeface="Times New Roman" pitchFamily="18" charset="0"/>
                <a:cs typeface="Arial" pitchFamily="34" charset="0"/>
              </a:rPr>
              <a:t>Les fleurs connues le sont grâce à Pline l’Ancien d’abord, mais aussi par les œuvres de Virgile ou d’Horace.</a:t>
            </a:r>
            <a:endParaRPr kumimoji="0" lang="fr-FR" sz="1400" b="0" i="0" u="none" strike="noStrike" cap="none" normalizeH="0" baseline="0" dirty="0" smtClean="0">
              <a:ln>
                <a:noFill/>
              </a:ln>
              <a:effectLst/>
              <a:latin typeface="Arial" pitchFamily="34" charset="0"/>
              <a:cs typeface="Arial" pitchFamily="34" charset="0"/>
            </a:endParaRPr>
          </a:p>
        </p:txBody>
      </p:sp>
      <p:pic>
        <p:nvPicPr>
          <p:cNvPr id="27655" name="Image 5" descr="Poireau vivace"/>
          <p:cNvPicPr>
            <a:picLocks noChangeAspect="1" noChangeArrowheads="1"/>
          </p:cNvPicPr>
          <p:nvPr/>
        </p:nvPicPr>
        <p:blipFill>
          <a:blip r:embed="rId3"/>
          <a:srcRect/>
          <a:stretch>
            <a:fillRect/>
          </a:stretch>
        </p:blipFill>
        <p:spPr bwMode="auto">
          <a:xfrm>
            <a:off x="6357950" y="3714752"/>
            <a:ext cx="2786050" cy="2928958"/>
          </a:xfrm>
          <a:prstGeom prst="rect">
            <a:avLst/>
          </a:prstGeom>
          <a:noFill/>
        </p:spPr>
      </p:pic>
      <p:sp>
        <p:nvSpPr>
          <p:cNvPr id="14" name="ZoneTexte 13"/>
          <p:cNvSpPr txBox="1"/>
          <p:nvPr/>
        </p:nvSpPr>
        <p:spPr>
          <a:xfrm>
            <a:off x="0" y="3071810"/>
            <a:ext cx="6286512" cy="3785652"/>
          </a:xfrm>
          <a:prstGeom prst="rect">
            <a:avLst/>
          </a:prstGeom>
          <a:noFill/>
        </p:spPr>
        <p:txBody>
          <a:bodyPr wrap="square" rtlCol="0">
            <a:spAutoFit/>
          </a:bodyPr>
          <a:lstStyle/>
          <a:p>
            <a:r>
              <a:rPr lang="fr-FR" sz="1200" b="1" u="sng" dirty="0">
                <a:solidFill>
                  <a:srgbClr val="FFFF00"/>
                </a:solidFill>
              </a:rPr>
              <a:t>III. Les </a:t>
            </a:r>
            <a:r>
              <a:rPr lang="fr-FR" sz="1200" b="1" u="sng" dirty="0" smtClean="0">
                <a:solidFill>
                  <a:srgbClr val="FFFF00"/>
                </a:solidFill>
              </a:rPr>
              <a:t>médicinales :</a:t>
            </a:r>
          </a:p>
          <a:p>
            <a:r>
              <a:rPr lang="fr-FR" sz="1200" dirty="0"/>
              <a:t>Une infinité de plantes sont utilisées dans l’antiquité comme remède. Pline l’Ancien, auteur, au premier siècle, d’une véritable encyclopédie, nous renseigne sur les vertus médicinales, souvent extrêmement nombreuses, des plantes connues à son époque en les passant en revue. Il utilise des modèles grecs comme </a:t>
            </a:r>
            <a:r>
              <a:rPr lang="fr-FR" sz="1200" dirty="0" err="1"/>
              <a:t>Dioscoride</a:t>
            </a:r>
            <a:r>
              <a:rPr lang="fr-FR" sz="1200" dirty="0"/>
              <a:t> ou Théophraste.</a:t>
            </a:r>
            <a:br>
              <a:rPr lang="fr-FR" sz="1200" dirty="0"/>
            </a:br>
            <a:r>
              <a:rPr lang="fr-FR" sz="1200" dirty="0"/>
              <a:t/>
            </a:r>
            <a:br>
              <a:rPr lang="fr-FR" sz="1200" dirty="0"/>
            </a:br>
            <a:r>
              <a:rPr lang="fr-FR" sz="1200" dirty="0"/>
              <a:t>Celse, toujours au premier siècle, procède différemment : son Traité de la Médecine fournit, entre autres, des listes de remèdes tirés des plantes ( sauf quelques substances minérales, animales ou, ce qui est curieux, les déchets organiques laissés par la peau des gladiateurs après leur passage aux thermes.) Ces remèdes sont classés en 16 grandes rubriques : les caustiques, les détersifs, les résolutifs, et autres apéritifs.</a:t>
            </a:r>
            <a:br>
              <a:rPr lang="fr-FR" sz="1200" dirty="0"/>
            </a:br>
            <a:r>
              <a:rPr lang="fr-FR" sz="1200" dirty="0"/>
              <a:t/>
            </a:r>
            <a:br>
              <a:rPr lang="fr-FR" sz="1200" dirty="0"/>
            </a:br>
            <a:r>
              <a:rPr lang="fr-FR" sz="1200" dirty="0"/>
              <a:t>Beaucoup plus tard, vers 400 après J.C.,le bordelais Marcellus, écrit Des Médicaments. C’est le seul écrivain gallo-romain qui traite longuement des plantes, Ausone par exemple n’en parlant guère. Mais hélas, son œuvre est peu accessible à l’heure actuelle.</a:t>
            </a:r>
          </a:p>
          <a:p>
            <a:endParaRPr lang="fr-FR" sz="1200" dirty="0"/>
          </a:p>
          <a:p>
            <a:endParaRPr lang="fr-FR" sz="12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0" y="214290"/>
            <a:ext cx="2728824" cy="70788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000" b="1" i="0" u="sng" strike="noStrike" cap="none" normalizeH="0" baseline="0" dirty="0" smtClean="0">
                <a:ln>
                  <a:noFill/>
                </a:ln>
                <a:solidFill>
                  <a:srgbClr val="FFFF00"/>
                </a:solidFill>
                <a:effectLst/>
                <a:latin typeface="Arial" pitchFamily="34" charset="0"/>
                <a:ea typeface="Times New Roman" pitchFamily="18" charset="0"/>
                <a:cs typeface="Arial" pitchFamily="34" charset="0"/>
              </a:rPr>
              <a:t>IV Tissus et vannerie</a:t>
            </a:r>
            <a:endParaRPr kumimoji="0" lang="fr-FR" sz="2000" b="0" i="0" u="sng" strike="noStrike" cap="none" normalizeH="0" baseline="0" dirty="0" smtClean="0">
              <a:ln>
                <a:noFill/>
              </a:ln>
              <a:solidFill>
                <a:srgbClr val="FFFF00"/>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sz="2000" b="0" i="0" u="none" strike="noStrike" cap="none" normalizeH="0" baseline="0" dirty="0" smtClean="0">
              <a:ln>
                <a:noFill/>
              </a:ln>
              <a:effectLst/>
              <a:latin typeface="Arial" pitchFamily="34" charset="0"/>
              <a:cs typeface="Arial" pitchFamily="34" charset="0"/>
            </a:endParaRPr>
          </a:p>
        </p:txBody>
      </p:sp>
      <p:pic>
        <p:nvPicPr>
          <p:cNvPr id="31745" name="Image 6" descr="Lin"/>
          <p:cNvPicPr>
            <a:picLocks noChangeAspect="1" noChangeArrowheads="1"/>
          </p:cNvPicPr>
          <p:nvPr/>
        </p:nvPicPr>
        <p:blipFill>
          <a:blip r:embed="rId2"/>
          <a:srcRect/>
          <a:stretch>
            <a:fillRect/>
          </a:stretch>
        </p:blipFill>
        <p:spPr bwMode="auto">
          <a:xfrm>
            <a:off x="6072198" y="2571744"/>
            <a:ext cx="2714612" cy="1714512"/>
          </a:xfrm>
          <a:prstGeom prst="rect">
            <a:avLst/>
          </a:prstGeom>
          <a:noFill/>
        </p:spPr>
      </p:pic>
      <p:sp>
        <p:nvSpPr>
          <p:cNvPr id="31747" name="Rectangle 3"/>
          <p:cNvSpPr>
            <a:spLocks noChangeArrowheads="1"/>
          </p:cNvSpPr>
          <p:nvPr/>
        </p:nvSpPr>
        <p:spPr bwMode="auto">
          <a:xfrm>
            <a:off x="0" y="642918"/>
            <a:ext cx="9144000"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smtClean="0">
                <a:ln>
                  <a:noFill/>
                </a:ln>
                <a:effectLst/>
                <a:latin typeface="Arial" pitchFamily="34" charset="0"/>
                <a:ea typeface="Times New Roman" pitchFamily="18" charset="0"/>
                <a:cs typeface="Arial" pitchFamily="34" charset="0"/>
              </a:rPr>
              <a:t>	Il s’agit d’un usage fort ancien qui remonte au moins au Néolithique : les plantes fournissent la plupart des matières tinctoriales. Pastel, réséda, garance, pour ne citer que les plus connues, évoquent tellement cette utilisation qu’on en oublie les végétaux qui les fournissaient</a:t>
            </a:r>
            <a:br>
              <a:rPr kumimoji="0" lang="fr-FR" sz="1600" b="0" i="0" u="none" strike="noStrike" cap="none" normalizeH="0" baseline="0" dirty="0" smtClean="0">
                <a:ln>
                  <a:noFill/>
                </a:ln>
                <a:effectLst/>
                <a:latin typeface="Arial" pitchFamily="34" charset="0"/>
                <a:ea typeface="Times New Roman" pitchFamily="18" charset="0"/>
                <a:cs typeface="Arial" pitchFamily="34" charset="0"/>
              </a:rPr>
            </a:br>
            <a:r>
              <a:rPr kumimoji="0" lang="fr-FR" sz="1600" b="0" i="0" u="none" strike="noStrike" cap="none" normalizeH="0" baseline="0" dirty="0" smtClean="0">
                <a:ln>
                  <a:noFill/>
                </a:ln>
                <a:effectLst/>
                <a:latin typeface="Arial" pitchFamily="34" charset="0"/>
                <a:ea typeface="Times New Roman" pitchFamily="18" charset="0"/>
                <a:cs typeface="Arial" pitchFamily="34" charset="0"/>
              </a:rPr>
              <a:t/>
            </a:r>
            <a:br>
              <a:rPr kumimoji="0" lang="fr-FR" sz="1600" b="0" i="0" u="none" strike="noStrike" cap="none" normalizeH="0" baseline="0" dirty="0" smtClean="0">
                <a:ln>
                  <a:noFill/>
                </a:ln>
                <a:effectLst/>
                <a:latin typeface="Arial" pitchFamily="34" charset="0"/>
                <a:ea typeface="Times New Roman" pitchFamily="18" charset="0"/>
                <a:cs typeface="Arial" pitchFamily="34" charset="0"/>
              </a:rPr>
            </a:br>
            <a:r>
              <a:rPr kumimoji="0" lang="fr-FR" sz="1600" b="0" i="0" u="none" strike="noStrike" cap="none" normalizeH="0" baseline="0" dirty="0" smtClean="0">
                <a:ln>
                  <a:noFill/>
                </a:ln>
                <a:effectLst/>
                <a:latin typeface="Arial" pitchFamily="34" charset="0"/>
                <a:ea typeface="Times New Roman" pitchFamily="18" charset="0"/>
                <a:cs typeface="Arial" pitchFamily="34" charset="0"/>
              </a:rPr>
              <a:t>Les fibres textiles proviennent du lin et du chanvre principalement. D’autres plantes servaient dans la fabrication des tissus comme la saponaire ou la cardère.</a:t>
            </a:r>
            <a:br>
              <a:rPr kumimoji="0" lang="fr-FR" sz="1600" b="0" i="0" u="none" strike="noStrike" cap="none" normalizeH="0" baseline="0" dirty="0" smtClean="0">
                <a:ln>
                  <a:noFill/>
                </a:ln>
                <a:effectLst/>
                <a:latin typeface="Arial" pitchFamily="34" charset="0"/>
                <a:ea typeface="Times New Roman" pitchFamily="18" charset="0"/>
                <a:cs typeface="Arial" pitchFamily="34" charset="0"/>
              </a:rPr>
            </a:br>
            <a:r>
              <a:rPr kumimoji="0" lang="fr-FR" sz="1600" b="0" i="0" u="none" strike="noStrike" cap="none" normalizeH="0" baseline="0" dirty="0" smtClean="0">
                <a:ln>
                  <a:noFill/>
                </a:ln>
                <a:effectLst/>
                <a:latin typeface="Arial" pitchFamily="34" charset="0"/>
                <a:ea typeface="Times New Roman" pitchFamily="18" charset="0"/>
                <a:cs typeface="Arial" pitchFamily="34" charset="0"/>
              </a:rPr>
              <a:t>Enfin la vannerie loin de se limiter à l’osier, dont il existe plusieurs espèces, utilise toute une gamme de végétaux, souvent des arbustes ou même des arbres.</a:t>
            </a:r>
            <a:br>
              <a:rPr kumimoji="0" lang="fr-FR" sz="1600" b="0" i="0" u="none" strike="noStrike" cap="none" normalizeH="0" baseline="0" dirty="0" smtClean="0">
                <a:ln>
                  <a:noFill/>
                </a:ln>
                <a:effectLst/>
                <a:latin typeface="Arial" pitchFamily="34" charset="0"/>
                <a:ea typeface="Times New Roman" pitchFamily="18" charset="0"/>
                <a:cs typeface="Arial" pitchFamily="34" charset="0"/>
              </a:rPr>
            </a:br>
            <a:r>
              <a:rPr kumimoji="0" lang="fr-FR" sz="1600" b="0" i="0" u="none" strike="noStrike" cap="none" normalizeH="0" baseline="0" dirty="0" smtClean="0">
                <a:ln>
                  <a:noFill/>
                </a:ln>
                <a:effectLst/>
                <a:latin typeface="Arial" pitchFamily="34" charset="0"/>
                <a:ea typeface="Times New Roman" pitchFamily="18" charset="0"/>
                <a:cs typeface="Arial" pitchFamily="34" charset="0"/>
              </a:rPr>
              <a:t>On pourrait qualifier toutes ces plantes d’espèces industrielles.</a:t>
            </a:r>
            <a:br>
              <a:rPr kumimoji="0" lang="fr-FR" sz="1600" b="0" i="0" u="none" strike="noStrike" cap="none" normalizeH="0" baseline="0" dirty="0" smtClean="0">
                <a:ln>
                  <a:noFill/>
                </a:ln>
                <a:effectLst/>
                <a:latin typeface="Arial" pitchFamily="34" charset="0"/>
                <a:ea typeface="Times New Roman" pitchFamily="18" charset="0"/>
                <a:cs typeface="Arial" pitchFamily="34" charset="0"/>
              </a:rPr>
            </a:br>
            <a:r>
              <a:rPr kumimoji="0" lang="fr-FR" sz="1600" b="0" i="0" u="none" strike="noStrike" cap="none" normalizeH="0" baseline="0" dirty="0" smtClean="0">
                <a:ln>
                  <a:noFill/>
                </a:ln>
                <a:effectLst/>
                <a:latin typeface="Arial" pitchFamily="34" charset="0"/>
                <a:ea typeface="Times New Roman" pitchFamily="18" charset="0"/>
                <a:cs typeface="Arial" pitchFamily="34" charset="0"/>
              </a:rPr>
              <a:t>Notre source principale a été le déjà nommé Pline l’Ancien.</a:t>
            </a:r>
            <a:endParaRPr kumimoji="0" lang="fr-FR" sz="1600" b="0" i="0" u="none" strike="noStrike" cap="none" normalizeH="0" baseline="0" dirty="0" smtClean="0">
              <a:ln>
                <a:noFill/>
              </a:ln>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Plan de travail</a:t>
            </a:r>
            <a:endParaRPr lang="fr-FR" dirty="0"/>
          </a:p>
        </p:txBody>
      </p:sp>
      <p:sp>
        <p:nvSpPr>
          <p:cNvPr id="3" name="Espace réservé du contenu 2"/>
          <p:cNvSpPr>
            <a:spLocks noGrp="1"/>
          </p:cNvSpPr>
          <p:nvPr>
            <p:ph idx="1"/>
          </p:nvPr>
        </p:nvSpPr>
        <p:spPr>
          <a:xfrm>
            <a:off x="71406" y="1428736"/>
            <a:ext cx="8929718" cy="5214974"/>
          </a:xfrm>
        </p:spPr>
        <p:txBody>
          <a:bodyPr>
            <a:normAutofit/>
          </a:bodyPr>
          <a:lstStyle/>
          <a:p>
            <a:r>
              <a:rPr lang="fr-FR" sz="2000" dirty="0" smtClean="0">
                <a:latin typeface="Constantia" pitchFamily="18" charset="0"/>
              </a:rPr>
              <a:t>I-Présentation des jardins romains</a:t>
            </a:r>
          </a:p>
          <a:p>
            <a:r>
              <a:rPr lang="fr-FR" sz="2000" dirty="0" smtClean="0">
                <a:latin typeface="Constantia" pitchFamily="18" charset="0"/>
              </a:rPr>
              <a:t>II- Aperçu historique sur la conception des jardins romains</a:t>
            </a:r>
          </a:p>
          <a:p>
            <a:r>
              <a:rPr lang="fr-FR" sz="2000" dirty="0" smtClean="0">
                <a:latin typeface="Constantia" pitchFamily="18" charset="0"/>
              </a:rPr>
              <a:t>III- Influences des jardins romains</a:t>
            </a:r>
          </a:p>
          <a:p>
            <a:r>
              <a:rPr lang="fr-FR" sz="2000" dirty="0" smtClean="0">
                <a:latin typeface="Constantia" pitchFamily="18" charset="0"/>
              </a:rPr>
              <a:t>IV-Outils</a:t>
            </a:r>
          </a:p>
          <a:p>
            <a:r>
              <a:rPr lang="fr-FR" sz="2000" dirty="0" smtClean="0">
                <a:latin typeface="Constantia" pitchFamily="18" charset="0"/>
              </a:rPr>
              <a:t>V- Le but des jardins romains</a:t>
            </a:r>
          </a:p>
          <a:p>
            <a:r>
              <a:rPr lang="fr-FR" sz="2000" dirty="0" smtClean="0">
                <a:latin typeface="Constantia" pitchFamily="18" charset="0"/>
              </a:rPr>
              <a:t>VI- Parties des jardins romains</a:t>
            </a:r>
          </a:p>
          <a:p>
            <a:r>
              <a:rPr lang="fr-FR" sz="2000" dirty="0" smtClean="0">
                <a:latin typeface="Constantia" pitchFamily="18" charset="0"/>
              </a:rPr>
              <a:t>VII-Utilisations des jardins romains</a:t>
            </a:r>
          </a:p>
          <a:p>
            <a:r>
              <a:rPr lang="fr-FR" sz="2000" dirty="0" smtClean="0">
                <a:latin typeface="Constantia" pitchFamily="18" charset="0"/>
              </a:rPr>
              <a:t>VIII-Exemples : Les </a:t>
            </a:r>
            <a:r>
              <a:rPr lang="fr-FR" sz="2000" b="1" dirty="0" smtClean="0">
                <a:latin typeface="Constantia" pitchFamily="18" charset="0"/>
              </a:rPr>
              <a:t>Jardins de Salluste</a:t>
            </a:r>
            <a:r>
              <a:rPr lang="fr-FR" sz="2000" dirty="0" smtClean="0">
                <a:latin typeface="Constantia" pitchFamily="18" charset="0"/>
              </a:rPr>
              <a:t> </a:t>
            </a:r>
          </a:p>
          <a:p>
            <a:r>
              <a:rPr lang="fr-FR" sz="2000" dirty="0" smtClean="0">
                <a:latin typeface="Constantia" pitchFamily="18" charset="0"/>
              </a:rPr>
              <a:t>ANNEXE : Les plantes romaines</a:t>
            </a:r>
          </a:p>
          <a:p>
            <a:endParaRPr lang="fr-FR" sz="2000" dirty="0">
              <a:latin typeface="Constantia"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9001156" cy="1399032"/>
          </a:xfrm>
        </p:spPr>
        <p:txBody>
          <a:bodyPr/>
          <a:lstStyle/>
          <a:p>
            <a:r>
              <a:rPr lang="fr-FR" dirty="0" smtClean="0"/>
              <a:t>Présentation des jardins romains</a:t>
            </a:r>
            <a:endParaRPr lang="fr-FR" dirty="0"/>
          </a:p>
        </p:txBody>
      </p:sp>
      <p:graphicFrame>
        <p:nvGraphicFramePr>
          <p:cNvPr id="4" name="Espace réservé du contenu 3"/>
          <p:cNvGraphicFramePr>
            <a:graphicFrameLocks noGrp="1"/>
          </p:cNvGraphicFramePr>
          <p:nvPr>
            <p:ph idx="1"/>
          </p:nvPr>
        </p:nvGraphicFramePr>
        <p:xfrm>
          <a:off x="457200" y="1285860"/>
          <a:ext cx="8229600" cy="51689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0034" y="0"/>
            <a:ext cx="8229600" cy="1399032"/>
          </a:xfrm>
        </p:spPr>
        <p:txBody>
          <a:bodyPr/>
          <a:lstStyle/>
          <a:p>
            <a:pPr algn="ctr"/>
            <a:r>
              <a:rPr lang="fr-FR" dirty="0" smtClean="0"/>
              <a:t>Aperçu historique</a:t>
            </a:r>
            <a:endParaRPr lang="fr-FR" dirty="0"/>
          </a:p>
        </p:txBody>
      </p:sp>
      <p:sp>
        <p:nvSpPr>
          <p:cNvPr id="5" name="Espace réservé du contenu 4"/>
          <p:cNvSpPr>
            <a:spLocks noGrp="1"/>
          </p:cNvSpPr>
          <p:nvPr>
            <p:ph idx="1"/>
          </p:nvPr>
        </p:nvSpPr>
        <p:spPr>
          <a:xfrm>
            <a:off x="457200" y="1071546"/>
            <a:ext cx="8229600" cy="5383262"/>
          </a:xfrm>
        </p:spPr>
        <p:txBody>
          <a:bodyPr/>
          <a:lstStyle/>
          <a:p>
            <a:r>
              <a:rPr lang="fr-FR" dirty="0" smtClean="0"/>
              <a:t>C’est un jardin antique (av J-C)</a:t>
            </a:r>
            <a:endParaRPr lang="fr-FR" dirty="0"/>
          </a:p>
        </p:txBody>
      </p:sp>
      <p:graphicFrame>
        <p:nvGraphicFramePr>
          <p:cNvPr id="6" name="Diagramme 5"/>
          <p:cNvGraphicFramePr/>
          <p:nvPr/>
        </p:nvGraphicFramePr>
        <p:xfrm>
          <a:off x="214282" y="1714488"/>
          <a:ext cx="8786874" cy="50006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4282" y="285728"/>
            <a:ext cx="8686800" cy="1399032"/>
          </a:xfrm>
        </p:spPr>
        <p:txBody>
          <a:bodyPr/>
          <a:lstStyle/>
          <a:p>
            <a:pPr algn="ctr"/>
            <a:r>
              <a:rPr lang="fr-FR" dirty="0" smtClean="0"/>
              <a:t>Influences des jardins romains</a:t>
            </a:r>
            <a:endParaRPr lang="fr-FR" dirty="0"/>
          </a:p>
        </p:txBody>
      </p:sp>
      <p:graphicFrame>
        <p:nvGraphicFramePr>
          <p:cNvPr id="4" name="Espace réservé du contenu 3"/>
          <p:cNvGraphicFramePr>
            <a:graphicFrameLocks noGrp="1"/>
          </p:cNvGraphicFramePr>
          <p:nvPr>
            <p:ph idx="1"/>
          </p:nvPr>
        </p:nvGraphicFramePr>
        <p:xfrm>
          <a:off x="457200" y="1882775"/>
          <a:ext cx="82296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p:cNvGraphicFramePr>
            <a:graphicFrameLocks noGrp="1"/>
          </p:cNvGraphicFramePr>
          <p:nvPr>
            <p:ph idx="1"/>
          </p:nvPr>
        </p:nvGraphicFramePr>
        <p:xfrm>
          <a:off x="485775" y="117475"/>
          <a:ext cx="8229600" cy="64547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42852"/>
            <a:ext cx="9144000" cy="738664"/>
          </a:xfrm>
          <a:prstGeom prst="rect">
            <a:avLst/>
          </a:prstGeom>
        </p:spPr>
        <p:txBody>
          <a:bodyPr wrap="square">
            <a:spAutoFit/>
          </a:bodyPr>
          <a:lstStyle/>
          <a:p>
            <a:pPr algn="ctr"/>
            <a:r>
              <a:rPr lang="fr-FR" sz="4200" dirty="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rPr>
              <a:t>Composantes d’un jardin romain </a:t>
            </a:r>
          </a:p>
        </p:txBody>
      </p:sp>
      <p:sp>
        <p:nvSpPr>
          <p:cNvPr id="3073" name="Rectangle 1"/>
          <p:cNvSpPr>
            <a:spLocks noChangeArrowheads="1"/>
          </p:cNvSpPr>
          <p:nvPr/>
        </p:nvSpPr>
        <p:spPr bwMode="auto">
          <a:xfrm>
            <a:off x="0" y="1000108"/>
            <a:ext cx="9144000"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l" defTabSz="914400" rtl="0" eaLnBrk="1" fontAlgn="base" latinLnBrk="0" hangingPunct="1">
              <a:lnSpc>
                <a:spcPct val="100000"/>
              </a:lnSpc>
              <a:spcBef>
                <a:spcPct val="0"/>
              </a:spcBef>
              <a:spcAft>
                <a:spcPct val="0"/>
              </a:spcAft>
              <a:buClrTx/>
              <a:buSzTx/>
              <a:buFontTx/>
              <a:buNone/>
              <a:tabLst/>
            </a:pPr>
            <a:r>
              <a:rPr kumimoji="0" lang="fr-FR" sz="2000" b="0" i="0" u="none" strike="noStrike" cap="none" normalizeH="0" baseline="0" dirty="0" smtClean="0">
                <a:ln>
                  <a:noFill/>
                </a:ln>
                <a:solidFill>
                  <a:schemeClr val="tx1"/>
                </a:solidFill>
                <a:effectLst/>
                <a:latin typeface="Constantia" pitchFamily="18" charset="0"/>
                <a:ea typeface="Times New Roman" pitchFamily="18" charset="0"/>
                <a:cs typeface="Times New Roman" pitchFamily="18" charset="0"/>
              </a:rPr>
              <a:t>Que le jardin fut étendu ou non, il reposait sur un schéma commun : une zone rectangulaire entourée de murs et une allée couverte et bordée de colonnes. D'autres allées ordonnaient le jardin en plusieurs parties ; le décor se composait éventuellement d'un bassin central, de sculptures et de petites fontaines. Il était planté d'arbustes savamment taillés et d'arbres à feuilles persistantes : buis, cyprès, myrte, laurier, laurier-rose, lierre et romarin ; de plantes à feuilles caduques : acanthe, rosiers et vignes, ainsi que des violettes et diverses variétés de narcisses. À partir du Ier siècle, les collines de Rome, les environs de Tivoli et de Frascati se couvrirent de villas de plaisance.</a:t>
            </a:r>
          </a:p>
          <a:p>
            <a:pPr lvl="0" indent="449263" fontAlgn="base">
              <a:spcBef>
                <a:spcPct val="0"/>
              </a:spcBef>
              <a:spcAft>
                <a:spcPct val="0"/>
              </a:spcAft>
            </a:pPr>
            <a:r>
              <a:rPr lang="fr-FR" sz="2000" dirty="0">
                <a:latin typeface="Constantia" pitchFamily="18" charset="0"/>
                <a:ea typeface="Times New Roman" pitchFamily="18" charset="0"/>
                <a:cs typeface="Times New Roman" pitchFamily="18" charset="0"/>
              </a:rPr>
              <a:t>Des jardins romains privés ont été généralement séparés dans trois parts. Le premier, </a:t>
            </a:r>
            <a:r>
              <a:rPr lang="fr-FR" sz="2000" dirty="0" err="1">
                <a:latin typeface="Constantia" pitchFamily="18" charset="0"/>
                <a:ea typeface="Times New Roman" pitchFamily="18" charset="0"/>
                <a:cs typeface="Times New Roman" pitchFamily="18" charset="0"/>
              </a:rPr>
              <a:t>xystus</a:t>
            </a:r>
            <a:r>
              <a:rPr lang="fr-FR" sz="2000" dirty="0">
                <a:latin typeface="Constantia" pitchFamily="18" charset="0"/>
                <a:ea typeface="Times New Roman" pitchFamily="18" charset="0"/>
                <a:cs typeface="Times New Roman" pitchFamily="18" charset="0"/>
              </a:rPr>
              <a:t>, était une terrasse qui a servi de salle de dessin en plein air et relié à la maison par l'intermédiaire d'un portique couvert. Le </a:t>
            </a:r>
            <a:r>
              <a:rPr lang="fr-FR" sz="2000" dirty="0" err="1">
                <a:latin typeface="Constantia" pitchFamily="18" charset="0"/>
                <a:ea typeface="Times New Roman" pitchFamily="18" charset="0"/>
                <a:cs typeface="Times New Roman" pitchFamily="18" charset="0"/>
              </a:rPr>
              <a:t>xystus</a:t>
            </a:r>
            <a:r>
              <a:rPr lang="fr-FR" sz="2000" dirty="0">
                <a:latin typeface="Constantia" pitchFamily="18" charset="0"/>
                <a:ea typeface="Times New Roman" pitchFamily="18" charset="0"/>
                <a:cs typeface="Times New Roman" pitchFamily="18" charset="0"/>
              </a:rPr>
              <a:t> a donné sur le jardin inférieur, ou ambulation. L'</a:t>
            </a:r>
            <a:r>
              <a:rPr lang="fr-FR" sz="2000" dirty="0" err="1">
                <a:latin typeface="Constantia" pitchFamily="18" charset="0"/>
                <a:ea typeface="Times New Roman" pitchFamily="18" charset="0"/>
                <a:cs typeface="Times New Roman" pitchFamily="18" charset="0"/>
              </a:rPr>
              <a:t>ambulatio</a:t>
            </a:r>
            <a:r>
              <a:rPr lang="fr-FR" sz="2000" dirty="0">
                <a:latin typeface="Constantia" pitchFamily="18" charset="0"/>
                <a:ea typeface="Times New Roman" pitchFamily="18" charset="0"/>
                <a:cs typeface="Times New Roman" pitchFamily="18" charset="0"/>
              </a:rPr>
              <a:t> s'est composé d'une variété de fleurs, d'arbres, et de tout autre feuillage et servi un milieu idéal pour un insouciant flânent après un repas, une certaine conversation douce, ou d'autres activités romaines de récréation. Gestation était une avenue ombragée où le maître d'une maison pourrait monter à cheval ou être porté par ses esclaves. Il a généralement encerclé l'ambulation, ou a été construit comme espace ovale séparé.</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p:cNvGraphicFramePr>
            <a:graphicFrameLocks noGrp="1"/>
          </p:cNvGraphicFramePr>
          <p:nvPr/>
        </p:nvGraphicFramePr>
        <p:xfrm>
          <a:off x="571471" y="285728"/>
          <a:ext cx="5302998" cy="388620"/>
        </p:xfrm>
        <a:graphic>
          <a:graphicData uri="http://schemas.openxmlformats.org/drawingml/2006/table">
            <a:tbl>
              <a:tblPr/>
              <a:tblGrid>
                <a:gridCol w="2620064"/>
                <a:gridCol w="62870"/>
                <a:gridCol w="2620064"/>
              </a:tblGrid>
              <a:tr h="0">
                <a:tc>
                  <a:txBody>
                    <a:bodyPr/>
                    <a:lstStyle/>
                    <a:p>
                      <a:pPr>
                        <a:lnSpc>
                          <a:spcPct val="115000"/>
                        </a:lnSpc>
                        <a:spcAft>
                          <a:spcPts val="0"/>
                        </a:spcAft>
                      </a:pPr>
                      <a:endParaRPr lang="fr-FR" sz="2000" dirty="0">
                        <a:solidFill>
                          <a:srgbClr val="FFFF00"/>
                        </a:solidFill>
                        <a:latin typeface="Calibri"/>
                        <a:ea typeface="Calibri"/>
                        <a:cs typeface="Arial"/>
                      </a:endParaRPr>
                    </a:p>
                  </a:txBody>
                  <a:tcPr marL="9525" marR="9525" marT="9525" marB="9525" anchor="b">
                    <a:lnL>
                      <a:noFill/>
                    </a:lnL>
                    <a:lnR>
                      <a:noFill/>
                    </a:lnR>
                    <a:lnT>
                      <a:noFill/>
                    </a:lnT>
                    <a:lnB>
                      <a:noFill/>
                    </a:lnB>
                  </a:tcPr>
                </a:tc>
                <a:tc>
                  <a:txBody>
                    <a:bodyPr/>
                    <a:lstStyle/>
                    <a:p>
                      <a:pPr>
                        <a:lnSpc>
                          <a:spcPct val="115000"/>
                        </a:lnSpc>
                      </a:pPr>
                      <a:endParaRPr lang="fr-FR" sz="2000" dirty="0">
                        <a:solidFill>
                          <a:srgbClr val="FFFF00"/>
                        </a:solidFill>
                        <a:latin typeface="Calibri"/>
                        <a:ea typeface="Times New Roman"/>
                      </a:endParaRPr>
                    </a:p>
                  </a:txBody>
                  <a:tcPr marL="9525" marR="9525" marT="9525" marB="9525" anchor="ctr">
                    <a:lnL>
                      <a:noFill/>
                    </a:lnL>
                    <a:lnR>
                      <a:noFill/>
                    </a:lnR>
                    <a:lnT>
                      <a:noFill/>
                    </a:lnT>
                    <a:lnB>
                      <a:noFill/>
                    </a:lnB>
                  </a:tcPr>
                </a:tc>
                <a:tc>
                  <a:txBody>
                    <a:bodyPr/>
                    <a:lstStyle/>
                    <a:p>
                      <a:pPr>
                        <a:lnSpc>
                          <a:spcPct val="115000"/>
                        </a:lnSpc>
                        <a:spcAft>
                          <a:spcPts val="0"/>
                        </a:spcAft>
                      </a:pPr>
                      <a:r>
                        <a:rPr lang="fr-FR" sz="2000" dirty="0">
                          <a:solidFill>
                            <a:srgbClr val="FFFF00"/>
                          </a:solidFill>
                          <a:latin typeface="MS Reference Sans Serif"/>
                          <a:ea typeface="Times New Roman"/>
                          <a:cs typeface="Times New Roman"/>
                        </a:rPr>
                        <a:t>Art de la taille</a:t>
                      </a:r>
                      <a:endParaRPr lang="fr-FR" sz="2000" dirty="0">
                        <a:solidFill>
                          <a:srgbClr val="FFFF00"/>
                        </a:solidFill>
                        <a:latin typeface="Calibri"/>
                        <a:ea typeface="Calibri"/>
                        <a:cs typeface="Arial"/>
                      </a:endParaRPr>
                    </a:p>
                  </a:txBody>
                  <a:tcPr marL="9525" marR="9525" marT="9525" marB="28575" anchor="b">
                    <a:lnL>
                      <a:noFill/>
                    </a:lnL>
                    <a:lnR>
                      <a:noFill/>
                    </a:lnR>
                    <a:lnT>
                      <a:noFill/>
                    </a:lnT>
                    <a:lnB>
                      <a:noFill/>
                    </a:lnB>
                  </a:tcPr>
                </a:tc>
              </a:tr>
            </a:tbl>
          </a:graphicData>
        </a:graphic>
      </p:graphicFrame>
      <p:sp>
        <p:nvSpPr>
          <p:cNvPr id="22529" name="Rectangle 1"/>
          <p:cNvSpPr>
            <a:spLocks noChangeArrowheads="1"/>
          </p:cNvSpPr>
          <p:nvPr/>
        </p:nvSpPr>
        <p:spPr bwMode="auto">
          <a:xfrm>
            <a:off x="0" y="785794"/>
            <a:ext cx="9144000" cy="54784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fr-FR" sz="2000" b="0" i="0" u="none" strike="noStrike" cap="none" normalizeH="0" baseline="0" dirty="0" smtClean="0">
                <a:ln>
                  <a:noFill/>
                </a:ln>
                <a:effectLst/>
                <a:latin typeface="Constantia" pitchFamily="18" charset="0"/>
                <a:ea typeface="Times New Roman" pitchFamily="18" charset="0"/>
                <a:cs typeface="Times New Roman" pitchFamily="18" charset="0"/>
              </a:rPr>
              <a:t>	L'art du jardin à Rome est à l'origine de l'art topiaire, ou art de tailler les arbres et les arbustes. Certains arbres à feuilles persistantes, en particulier le buis, le laurier et les cyprès, constituaient à l'époque romaine des matériaux d'architecture ; ils étaient taillés de manière recherchée et travaillés comme une œuvre d'art. Les formes étaient variées : des simples haies rectangulaires aux représentations les plus fantaisistes (silhouettes humaines, formes animales, etc.). L'art topiaire fut remis au goût du jour à la Renaissance, surtout aux Pays-Bas et en Angleterre, et est resté à la mode jusqu'au XVIII</a:t>
            </a:r>
            <a:r>
              <a:rPr kumimoji="0" lang="fr-FR" sz="2000" b="0" i="0" u="none" strike="noStrike" cap="none" normalizeH="0" baseline="30000" dirty="0" smtClean="0">
                <a:ln>
                  <a:noFill/>
                </a:ln>
                <a:effectLst/>
                <a:latin typeface="Constantia" pitchFamily="18" charset="0"/>
                <a:ea typeface="Times New Roman" pitchFamily="18" charset="0"/>
                <a:cs typeface="Times New Roman" pitchFamily="18" charset="0"/>
              </a:rPr>
              <a:t>e</a:t>
            </a:r>
            <a:r>
              <a:rPr kumimoji="0" lang="fr-FR" sz="2000" b="0" i="0" u="none" strike="noStrike" cap="none" normalizeH="0" baseline="0" dirty="0" smtClean="0">
                <a:ln>
                  <a:noFill/>
                </a:ln>
                <a:effectLst/>
                <a:latin typeface="Constantia" pitchFamily="18" charset="0"/>
                <a:ea typeface="Times New Roman" pitchFamily="18" charset="0"/>
                <a:cs typeface="Times New Roman" pitchFamily="18" charset="0"/>
              </a:rPr>
              <a:t> siècle, où il est tombé en désuétude. Il est toujours resté exceptionnel en France.</a:t>
            </a:r>
            <a:endParaRPr kumimoji="0" lang="fr-FR" sz="2000" b="0" i="0" u="none" strike="noStrike" cap="none" normalizeH="0" baseline="0" dirty="0" smtClean="0">
              <a:ln>
                <a:noFill/>
              </a:ln>
              <a:effectLst/>
              <a:latin typeface="Constant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2000" b="0" i="0" u="none" strike="noStrike" cap="none" normalizeH="0" baseline="0" dirty="0" smtClean="0">
                <a:ln>
                  <a:noFill/>
                </a:ln>
                <a:effectLst/>
                <a:latin typeface="Constantia" pitchFamily="18" charset="0"/>
                <a:ea typeface="Times New Roman" pitchFamily="18" charset="0"/>
                <a:cs typeface="Times New Roman" pitchFamily="18" charset="0"/>
              </a:rPr>
              <a:t>	Le style des jardins romains continua d'inspirer les jardiniers du Moyen Âge avec notamment des cours fermées rectangulaires dans les cloîtres médiévaux, dont la disposition fut reprise dans les cours carrées des universités. Les jardins italiens de la Renaissance imitèrent également le style romain.</a:t>
            </a:r>
            <a:endParaRPr kumimoji="0" lang="fr-FR" sz="2000" b="0" i="0" u="none" strike="noStrike" cap="none" normalizeH="0" baseline="0" dirty="0" smtClean="0">
              <a:ln>
                <a:noFill/>
              </a:ln>
              <a:effectLst/>
              <a:latin typeface="Constantia" pitchFamily="18"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7" name="Picture 1" descr="C:\Documents and Settings\saidus\Bureau\Lyes\0000000024.jpg"/>
          <p:cNvPicPr>
            <a:picLocks noChangeAspect="1" noChangeArrowheads="1"/>
          </p:cNvPicPr>
          <p:nvPr/>
        </p:nvPicPr>
        <p:blipFill>
          <a:blip r:embed="rId2"/>
          <a:srcRect/>
          <a:stretch>
            <a:fillRect/>
          </a:stretch>
        </p:blipFill>
        <p:spPr bwMode="auto">
          <a:xfrm>
            <a:off x="214282" y="142852"/>
            <a:ext cx="8715436" cy="642942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182</TotalTime>
  <Words>555</Words>
  <Application>Microsoft Office PowerPoint</Application>
  <PresentationFormat>Affichage à l'écran (4:3)</PresentationFormat>
  <Paragraphs>77</Paragraphs>
  <Slides>19</Slides>
  <Notes>1</Notes>
  <HiddenSlides>0</HiddenSlides>
  <MMClips>0</MMClips>
  <ScaleCrop>false</ScaleCrop>
  <HeadingPairs>
    <vt:vector size="4" baseType="variant">
      <vt:variant>
        <vt:lpstr>Thème</vt:lpstr>
      </vt:variant>
      <vt:variant>
        <vt:i4>1</vt:i4>
      </vt:variant>
      <vt:variant>
        <vt:lpstr>Titres des diapositives</vt:lpstr>
      </vt:variant>
      <vt:variant>
        <vt:i4>19</vt:i4>
      </vt:variant>
    </vt:vector>
  </HeadingPairs>
  <TitlesOfParts>
    <vt:vector size="20" baseType="lpstr">
      <vt:lpstr>Verve</vt:lpstr>
      <vt:lpstr>Les jardins romains</vt:lpstr>
      <vt:lpstr>Plan de travail</vt:lpstr>
      <vt:lpstr>Présentation des jardins romains</vt:lpstr>
      <vt:lpstr>Aperçu historique</vt:lpstr>
      <vt:lpstr>Influences des jardins romains</vt:lpstr>
      <vt:lpstr>Diapositive 6</vt:lpstr>
      <vt:lpstr>Diapositive 7</vt:lpstr>
      <vt:lpstr>Diapositive 8</vt:lpstr>
      <vt:lpstr>Diapositive 9</vt:lpstr>
      <vt:lpstr>Diapositive 10</vt:lpstr>
      <vt:lpstr>Utilisations des jardins romains :</vt:lpstr>
      <vt:lpstr>Exemples</vt:lpstr>
      <vt:lpstr>Diapositive 13</vt:lpstr>
      <vt:lpstr>Diapositive 14</vt:lpstr>
      <vt:lpstr>Diapositive 15</vt:lpstr>
      <vt:lpstr>Diapositive 16</vt:lpstr>
      <vt:lpstr>ANNEXE ; Les plantes romaines</vt:lpstr>
      <vt:lpstr>Diapositive 18</vt:lpstr>
      <vt:lpstr>Diapositive 19</vt:lpstr>
    </vt:vector>
  </TitlesOfParts>
  <Company>Pulsar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jardins romains</dc:title>
  <dc:creator>Saidus</dc:creator>
  <cp:lastModifiedBy>Saidus</cp:lastModifiedBy>
  <cp:revision>24</cp:revision>
  <dcterms:created xsi:type="dcterms:W3CDTF">2010-11-22T19:08:08Z</dcterms:created>
  <dcterms:modified xsi:type="dcterms:W3CDTF">2010-11-23T14:59:40Z</dcterms:modified>
</cp:coreProperties>
</file>