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36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00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7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90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414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73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37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6782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80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dirty="0" smtClean="0"/>
              <a:t> Click to edit Master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587EC-4A3E-4030-BABC-5E0C0236501C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hlinkClick r:id="rId2"/>
          </p:cNvPr>
          <p:cNvSpPr txBox="1"/>
          <p:nvPr/>
        </p:nvSpPr>
        <p:spPr>
          <a:xfrm>
            <a:off x="0" y="6525344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ALLPPT.com _ Free PowerPoint Templates, Diagrams and Charts</a:t>
            </a:r>
            <a:endParaRPr lang="ko-KR" altLang="en-US" sz="8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8432" y="3789040"/>
            <a:ext cx="5436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</a:t>
            </a:r>
            <a:r>
              <a:rPr kumimoji="0"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kumimoji="0" lang="en-US" altLang="ko-KR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 PRESENTATION HERE    </a:t>
            </a:r>
            <a:endParaRPr kumimoji="0" lang="en-US" altLang="ko-KR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3888432" y="2636912"/>
            <a:ext cx="54360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FREE </a:t>
            </a:r>
          </a:p>
          <a:p>
            <a:r>
              <a:rPr lang="en-US" altLang="ko-KR" sz="36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PPT TEMPLATES</a:t>
            </a: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7469101" y="6165304"/>
            <a:ext cx="1080120" cy="261610"/>
          </a:xfrm>
          <a:prstGeom prst="rect">
            <a:avLst/>
          </a:prstGeom>
          <a:solidFill>
            <a:schemeClr val="bg1">
              <a:alpha val="5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100" b="1" dirty="0" smtClean="0">
                <a:solidFill>
                  <a:schemeClr val="accent6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6778"/>
            <a:ext cx="7596336" cy="1052736"/>
          </a:xfrm>
        </p:spPr>
        <p:txBody>
          <a:bodyPr/>
          <a:lstStyle/>
          <a:p>
            <a:r>
              <a:rPr lang="en-US" altLang="ko-KR" sz="4400" dirty="0" smtClean="0">
                <a:solidFill>
                  <a:schemeClr val="accent6">
                    <a:lumMod val="75000"/>
                  </a:schemeClr>
                </a:solidFill>
                <a:ea typeface="Arial Unicode MS" pitchFamily="50" charset="-127"/>
              </a:rPr>
              <a:t> Enter Your Tittle</a:t>
            </a:r>
            <a:endParaRPr lang="ko-KR" altLang="en-US" sz="4400" dirty="0">
              <a:solidFill>
                <a:schemeClr val="accent6">
                  <a:lumMod val="75000"/>
                </a:schemeClr>
              </a:solidFill>
              <a:ea typeface="Arial Unicode MS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25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 Enter Your Tittle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Registered User</cp:lastModifiedBy>
  <cp:revision>6</cp:revision>
  <dcterms:created xsi:type="dcterms:W3CDTF">2014-04-01T16:35:38Z</dcterms:created>
  <dcterms:modified xsi:type="dcterms:W3CDTF">2014-04-12T01:28:00Z</dcterms:modified>
</cp:coreProperties>
</file>