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94" r:id="rId3"/>
    <p:sldId id="295" r:id="rId4"/>
    <p:sldId id="296" r:id="rId5"/>
    <p:sldId id="297" r:id="rId6"/>
    <p:sldId id="262" r:id="rId7"/>
    <p:sldId id="263" r:id="rId8"/>
    <p:sldId id="264" r:id="rId9"/>
    <p:sldId id="265" r:id="rId10"/>
    <p:sldId id="266" r:id="rId11"/>
    <p:sldId id="267" r:id="rId12"/>
    <p:sldId id="268" r:id="rId13"/>
    <p:sldId id="273" r:id="rId14"/>
    <p:sldId id="274" r:id="rId15"/>
    <p:sldId id="275" r:id="rId16"/>
    <p:sldId id="269" r:id="rId17"/>
    <p:sldId id="270" r:id="rId18"/>
    <p:sldId id="271" r:id="rId19"/>
    <p:sldId id="272"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8" r:id="rId39"/>
    <p:sldId id="260" r:id="rId4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721"/>
    <a:srgbClr val="A20000"/>
    <a:srgbClr val="860000"/>
    <a:srgbClr val="B8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586171-1C78-4E68-B315-99DF8E238049}" type="datetimeFigureOut">
              <a:rPr lang="en-US" smtClean="0"/>
              <a:t>30-Jan-12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CA0009-A27A-447E-A3E4-CD666F59BD7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1CA803-33D9-4550-BB5F-659C87315B4D}"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1CA803-33D9-4550-BB5F-659C87315B4D}"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1CA803-33D9-4550-BB5F-659C87315B4D}"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6"/>
          <p:cNvSpPr/>
          <p:nvPr userDrawn="1"/>
        </p:nvSpPr>
        <p:spPr>
          <a:xfrm>
            <a:off x="5591175" y="6488113"/>
            <a:ext cx="3552825" cy="369887"/>
          </a:xfrm>
          <a:prstGeom prst="rect">
            <a:avLst/>
          </a:prstGeom>
        </p:spPr>
        <p:txBody>
          <a:bodyPr wrap="none">
            <a:spAutoFit/>
          </a:bodyPr>
          <a:lstStyle/>
          <a:p>
            <a:pPr fontAlgn="auto">
              <a:spcBef>
                <a:spcPts val="0"/>
              </a:spcBef>
              <a:spcAft>
                <a:spcPts val="0"/>
              </a:spcAft>
              <a:defRPr/>
            </a:pPr>
            <a:r>
              <a:rPr lang="en-US" dirty="0">
                <a:latin typeface="+mn-lt"/>
                <a:ea typeface="+mn-ea"/>
              </a:rPr>
              <a:t>Copyright © </a:t>
            </a:r>
            <a:r>
              <a:rPr lang="en-US" dirty="0" err="1">
                <a:latin typeface="+mn-lt"/>
                <a:ea typeface="+mn-ea"/>
              </a:rPr>
              <a:t>Wondershare</a:t>
            </a:r>
            <a:r>
              <a:rPr lang="en-US" dirty="0">
                <a:latin typeface="+mn-lt"/>
                <a:ea typeface="+mn-ea"/>
              </a:rPr>
              <a:t> Software</a:t>
            </a:r>
            <a:endParaRPr lang="zh-CN" altLang="en-US" dirty="0">
              <a:latin typeface="+mn-lt"/>
              <a:ea typeface="+mn-ea"/>
            </a:endParaRPr>
          </a:p>
        </p:txBody>
      </p:sp>
      <p:sp>
        <p:nvSpPr>
          <p:cNvPr id="2" name="标题 1"/>
          <p:cNvSpPr>
            <a:spLocks noGrp="1"/>
          </p:cNvSpPr>
          <p:nvPr>
            <p:ph type="ctrTitle"/>
          </p:nvPr>
        </p:nvSpPr>
        <p:spPr>
          <a:xfrm>
            <a:off x="357158" y="2130425"/>
            <a:ext cx="7772400" cy="1227137"/>
          </a:xfrm>
          <a:noFill/>
        </p:spPr>
        <p:txBody>
          <a:bodyPr/>
          <a:lstStyle>
            <a:lvl1pPr algn="l">
              <a:defRPr sz="5000" b="1" cap="none" spc="0" baseline="0">
                <a:ln w="9000" cmpd="sng">
                  <a:noFill/>
                  <a:prstDash val="solid"/>
                </a:ln>
                <a:gradFill>
                  <a:gsLst>
                    <a:gs pos="0">
                      <a:srgbClr val="C00000"/>
                    </a:gs>
                    <a:gs pos="43000">
                      <a:srgbClr val="A20000"/>
                    </a:gs>
                    <a:gs pos="100000">
                      <a:srgbClr val="860000"/>
                    </a:gs>
                  </a:gsLst>
                  <a:lin ang="5400000"/>
                </a:gradFill>
                <a:effectLst>
                  <a:reflection blurRad="12700" stA="28000" endPos="45000" dist="1000" dir="5400000" sy="-100000" algn="bl" rotWithShape="0"/>
                </a:effectLst>
              </a:defRPr>
            </a:lvl1pPr>
          </a:lstStyle>
          <a:p>
            <a:r>
              <a:rPr lang="en-US" smtClean="0"/>
              <a:t>Click to edit Master title style</a:t>
            </a:r>
            <a:endParaRPr lang="zh-CN" altLang="en-US" dirty="0"/>
          </a:p>
        </p:txBody>
      </p:sp>
      <p:sp>
        <p:nvSpPr>
          <p:cNvPr id="3" name="副标题 2"/>
          <p:cNvSpPr>
            <a:spLocks noGrp="1"/>
          </p:cNvSpPr>
          <p:nvPr>
            <p:ph type="subTitle" idx="1"/>
          </p:nvPr>
        </p:nvSpPr>
        <p:spPr>
          <a:xfrm>
            <a:off x="385706" y="3357562"/>
            <a:ext cx="6400800" cy="642942"/>
          </a:xfrm>
        </p:spPr>
        <p:txBody>
          <a:bodyPr rtlCol="0" anchor="ctr">
            <a:normAutofit/>
          </a:bodyPr>
          <a:lstStyle>
            <a:lvl1pPr marL="0" indent="0" algn="l" defTabSz="914400" rtl="0" eaLnBrk="1" latinLnBrk="0" hangingPunct="1">
              <a:spcBef>
                <a:spcPct val="0"/>
              </a:spcBef>
              <a:buNone/>
              <a:defRPr lang="zh-CN" altLang="en-US" sz="2400" b="0" kern="1200" cap="none" spc="0" dirty="0">
                <a:ln>
                  <a:noFill/>
                </a:ln>
                <a:solidFill>
                  <a:srgbClr val="3B3721"/>
                </a:solidFill>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mtClean="0"/>
              <a:t>Click to edit Master title style</a:t>
            </a:r>
            <a:endParaRPr lang="zh-CN" altLang="en-US" dirty="0"/>
          </a:p>
        </p:txBody>
      </p:sp>
      <p:sp>
        <p:nvSpPr>
          <p:cNvPr id="3" name="内容占位符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796925"/>
          </a:xfrm>
          <a:prstGeom prst="rect">
            <a:avLst/>
          </a:prstGeom>
          <a:noFill/>
        </p:spPr>
        <p:txBody>
          <a:bodyPr vert="horz" lIns="91440" tIns="45720" rIns="91440" bIns="45720" rtlCol="0" anchor="ctr">
            <a:normAutofit/>
          </a:bodyPr>
          <a:lstStyle/>
          <a:p>
            <a:r>
              <a:rPr lang="en-US" smtClean="0"/>
              <a:t>Click to edit Master title style</a:t>
            </a:r>
            <a:endParaRPr lang="zh-CN" altLang="en-US" dirty="0"/>
          </a:p>
        </p:txBody>
      </p:sp>
      <p:sp>
        <p:nvSpPr>
          <p:cNvPr id="1027" name="文本占位符 2"/>
          <p:cNvSpPr>
            <a:spLocks noGrp="1"/>
          </p:cNvSpPr>
          <p:nvPr>
            <p:ph type="body" idx="1"/>
          </p:nvPr>
        </p:nvSpPr>
        <p:spPr bwMode="auto">
          <a:xfrm>
            <a:off x="457200" y="1285875"/>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7" name="矩形 6"/>
          <p:cNvSpPr/>
          <p:nvPr/>
        </p:nvSpPr>
        <p:spPr>
          <a:xfrm>
            <a:off x="5591175" y="6488113"/>
            <a:ext cx="3552825" cy="369887"/>
          </a:xfrm>
          <a:prstGeom prst="rect">
            <a:avLst/>
          </a:prstGeom>
        </p:spPr>
        <p:txBody>
          <a:bodyPr wrap="none">
            <a:spAutoFit/>
          </a:bodyPr>
          <a:lstStyle/>
          <a:p>
            <a:pPr fontAlgn="auto">
              <a:spcBef>
                <a:spcPts val="0"/>
              </a:spcBef>
              <a:spcAft>
                <a:spcPts val="0"/>
              </a:spcAft>
              <a:defRPr/>
            </a:pPr>
            <a:r>
              <a:rPr lang="en-US" dirty="0">
                <a:latin typeface="+mn-lt"/>
                <a:ea typeface="+mn-ea"/>
              </a:rPr>
              <a:t>Copyright © </a:t>
            </a:r>
            <a:r>
              <a:rPr lang="en-US" dirty="0" err="1">
                <a:latin typeface="+mn-lt"/>
                <a:ea typeface="+mn-ea"/>
              </a:rPr>
              <a:t>Wondershare</a:t>
            </a:r>
            <a:r>
              <a:rPr lang="en-US" dirty="0">
                <a:latin typeface="+mn-lt"/>
                <a:ea typeface="+mn-ea"/>
              </a:rPr>
              <a:t> Software</a:t>
            </a:r>
            <a:endParaRPr lang="zh-CN" altLang="en-US" dirty="0">
              <a:latin typeface="+mn-lt"/>
              <a:ea typeface="+mn-ea"/>
            </a:endParaRPr>
          </a:p>
        </p:txBody>
      </p:sp>
    </p:spTree>
  </p:cSld>
  <p:clrMap bg1="lt1" tx1="dk1" bg2="lt2" tx2="dk2" accent1="accent1" accent2="accent2" accent3="accent3" accent4="accent4" accent5="accent5" accent6="accent6" hlink="hlink" folHlink="folHlink"/>
  <p:sldLayoutIdLst>
    <p:sldLayoutId id="2147483651" r:id="rId1"/>
    <p:sldLayoutId id="2147483650" r:id="rId2"/>
  </p:sldLayoutIdLst>
  <p:txStyles>
    <p:titleStyle>
      <a:lvl1pPr algn="l" rtl="0" eaLnBrk="1" fontAlgn="base" hangingPunct="1">
        <a:spcBef>
          <a:spcPct val="0"/>
        </a:spcBef>
        <a:spcAft>
          <a:spcPct val="0"/>
        </a:spcAft>
        <a:defRPr lang="zh-CN" altLang="en-US" sz="3200" b="1" kern="1200" dirty="0">
          <a:ln w="9000" cmpd="sng">
            <a:noFill/>
            <a:prstDash val="solid"/>
          </a:ln>
          <a:gradFill>
            <a:gsLst>
              <a:gs pos="0">
                <a:srgbClr val="C00000"/>
              </a:gs>
              <a:gs pos="43000">
                <a:srgbClr val="A20000"/>
              </a:gs>
              <a:gs pos="100000">
                <a:srgbClr val="860000"/>
              </a:gs>
            </a:gsLst>
            <a:lin ang="5400000"/>
          </a:gradFill>
          <a:effectLst>
            <a:reflection blurRad="12700" stA="28000" endPos="45000" dist="1000" dir="5400000" sy="-100000" algn="bl" rotWithShape="0"/>
          </a:effectLst>
          <a:latin typeface="+mj-lt"/>
          <a:ea typeface="+mj-ea"/>
          <a:cs typeface="+mj-cs"/>
        </a:defRPr>
      </a:lvl1pPr>
      <a:lvl2pPr algn="l" rtl="0" eaLnBrk="1" fontAlgn="base" hangingPunct="1">
        <a:spcBef>
          <a:spcPct val="0"/>
        </a:spcBef>
        <a:spcAft>
          <a:spcPct val="0"/>
        </a:spcAft>
        <a:defRPr sz="3200" b="1">
          <a:solidFill>
            <a:schemeClr val="tx1"/>
          </a:solidFill>
          <a:latin typeface="Calibri" pitchFamily="34" charset="0"/>
          <a:ea typeface="宋体" charset="-122"/>
        </a:defRPr>
      </a:lvl2pPr>
      <a:lvl3pPr algn="l" rtl="0" eaLnBrk="1" fontAlgn="base" hangingPunct="1">
        <a:spcBef>
          <a:spcPct val="0"/>
        </a:spcBef>
        <a:spcAft>
          <a:spcPct val="0"/>
        </a:spcAft>
        <a:defRPr sz="3200" b="1">
          <a:solidFill>
            <a:schemeClr val="tx1"/>
          </a:solidFill>
          <a:latin typeface="Calibri" pitchFamily="34" charset="0"/>
          <a:ea typeface="宋体" charset="-122"/>
        </a:defRPr>
      </a:lvl3pPr>
      <a:lvl4pPr algn="l" rtl="0" eaLnBrk="1" fontAlgn="base" hangingPunct="1">
        <a:spcBef>
          <a:spcPct val="0"/>
        </a:spcBef>
        <a:spcAft>
          <a:spcPct val="0"/>
        </a:spcAft>
        <a:defRPr sz="3200" b="1">
          <a:solidFill>
            <a:schemeClr val="tx1"/>
          </a:solidFill>
          <a:latin typeface="Calibri" pitchFamily="34" charset="0"/>
          <a:ea typeface="宋体" charset="-122"/>
        </a:defRPr>
      </a:lvl4pPr>
      <a:lvl5pPr algn="l" rtl="0" eaLnBrk="1" fontAlgn="base" hangingPunct="1">
        <a:spcBef>
          <a:spcPct val="0"/>
        </a:spcBef>
        <a:spcAft>
          <a:spcPct val="0"/>
        </a:spcAft>
        <a:defRPr sz="3200" b="1">
          <a:solidFill>
            <a:schemeClr val="tx1"/>
          </a:solidFill>
          <a:latin typeface="Calibri" pitchFamily="34" charset="0"/>
          <a:ea typeface="宋体" charset="-122"/>
        </a:defRPr>
      </a:lvl5pPr>
      <a:lvl6pPr marL="457200" algn="l" rtl="0" eaLnBrk="1" fontAlgn="base" hangingPunct="1">
        <a:spcBef>
          <a:spcPct val="0"/>
        </a:spcBef>
        <a:spcAft>
          <a:spcPct val="0"/>
        </a:spcAft>
        <a:defRPr sz="3200" b="1">
          <a:solidFill>
            <a:schemeClr val="tx1"/>
          </a:solidFill>
          <a:latin typeface="Calibri" pitchFamily="34" charset="0"/>
          <a:ea typeface="宋体" charset="-122"/>
        </a:defRPr>
      </a:lvl6pPr>
      <a:lvl7pPr marL="914400" algn="l" rtl="0" eaLnBrk="1" fontAlgn="base" hangingPunct="1">
        <a:spcBef>
          <a:spcPct val="0"/>
        </a:spcBef>
        <a:spcAft>
          <a:spcPct val="0"/>
        </a:spcAft>
        <a:defRPr sz="3200" b="1">
          <a:solidFill>
            <a:schemeClr val="tx1"/>
          </a:solidFill>
          <a:latin typeface="Calibri" pitchFamily="34" charset="0"/>
          <a:ea typeface="宋体" charset="-122"/>
        </a:defRPr>
      </a:lvl7pPr>
      <a:lvl8pPr marL="1371600" algn="l" rtl="0" eaLnBrk="1" fontAlgn="base" hangingPunct="1">
        <a:spcBef>
          <a:spcPct val="0"/>
        </a:spcBef>
        <a:spcAft>
          <a:spcPct val="0"/>
        </a:spcAft>
        <a:defRPr sz="3200" b="1">
          <a:solidFill>
            <a:schemeClr val="tx1"/>
          </a:solidFill>
          <a:latin typeface="Calibri" pitchFamily="34" charset="0"/>
          <a:ea typeface="宋体" charset="-122"/>
        </a:defRPr>
      </a:lvl8pPr>
      <a:lvl9pPr marL="1828800" algn="l" rtl="0" eaLnBrk="1" fontAlgn="base" hangingPunct="1">
        <a:spcBef>
          <a:spcPct val="0"/>
        </a:spcBef>
        <a:spcAft>
          <a:spcPct val="0"/>
        </a:spcAft>
        <a:defRPr sz="3200" b="1">
          <a:solidFill>
            <a:schemeClr val="tx1"/>
          </a:solidFill>
          <a:latin typeface="Calibri" pitchFamily="34" charset="0"/>
          <a:ea typeface="宋体" charset="-122"/>
        </a:defRPr>
      </a:lvl9pPr>
    </p:titleStyle>
    <p:bodyStyle>
      <a:lvl1pPr marL="342900" indent="-34290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38.xml"/><Relationship Id="rId2" Type="http://schemas.openxmlformats.org/officeDocument/2006/relationships/slide" Target="slide39.xml"/><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slide" Target="slide6.xml"/><Relationship Id="rId4" Type="http://schemas.openxmlformats.org/officeDocument/2006/relationships/slide" Target="slide4.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838200"/>
            <a:ext cx="8929718" cy="1870079"/>
          </a:xfrm>
        </p:spPr>
        <p:txBody>
          <a:bodyPr>
            <a:normAutofit/>
          </a:bodyPr>
          <a:lstStyle/>
          <a:p>
            <a:pPr algn="r" fontAlgn="auto">
              <a:spcAft>
                <a:spcPts val="0"/>
              </a:spcAft>
              <a:defRPr/>
            </a:pPr>
            <a:r>
              <a:rPr lang="en-US" altLang="zh-CN" sz="4000" dirty="0" smtClean="0"/>
              <a:t>MENGOPERASIKAN SISTEM OPERASI </a:t>
            </a:r>
            <a:br>
              <a:rPr lang="en-US" altLang="zh-CN" sz="4000" dirty="0" smtClean="0"/>
            </a:br>
            <a:r>
              <a:rPr lang="en-US" altLang="zh-CN" sz="4000" dirty="0" smtClean="0"/>
              <a:t>  BERBASIS TEKS</a:t>
            </a:r>
            <a:endParaRPr sz="4000" dirty="0"/>
          </a:p>
        </p:txBody>
      </p:sp>
      <p:sp>
        <p:nvSpPr>
          <p:cNvPr id="6" name="Rectangle 5"/>
          <p:cNvSpPr/>
          <p:nvPr/>
        </p:nvSpPr>
        <p:spPr>
          <a:xfrm>
            <a:off x="1066800" y="4038600"/>
            <a:ext cx="241604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KKPI KELAS X</a:t>
            </a:r>
            <a:endParaRPr lang="en-US"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101435" y="4461165"/>
            <a:ext cx="3789179" cy="523220"/>
          </a:xfrm>
          <a:prstGeom prst="rect">
            <a:avLst/>
          </a:prstGeom>
          <a:noFill/>
        </p:spPr>
        <p:txBody>
          <a:bodyPr wrap="none" lIns="91440" tIns="45720" rIns="91440" bIns="45720">
            <a:spAutoFit/>
          </a:bodyPr>
          <a:lstStyle/>
          <a:p>
            <a:pPr algn="ctr"/>
            <a:r>
              <a:rPr lang="en-US" sz="28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ABDUL WAHAB,S.ST</a:t>
            </a:r>
            <a:endParaRPr lang="en-US" sz="28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pSp>
        <p:nvGrpSpPr>
          <p:cNvPr id="10" name="Group 9"/>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9"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5875"/>
            <a:ext cx="8229600" cy="4886325"/>
          </a:xfrm>
        </p:spPr>
        <p:txBody>
          <a:bodyPr/>
          <a:lstStyle/>
          <a:p>
            <a:pPr>
              <a:buNone/>
            </a:pPr>
            <a:r>
              <a:rPr lang="de-DE" sz="2400" dirty="0" smtClean="0"/>
              <a:t>Untuk menjalankan DOS melalui Sistem operasi Windows dapat dilakukan dengan cara berikut ini  : </a:t>
            </a:r>
            <a:endParaRPr lang="en-US" sz="2400" b="1" dirty="0" smtClean="0"/>
          </a:p>
          <a:p>
            <a:pPr lvl="0"/>
            <a:r>
              <a:rPr lang="de-DE" sz="2400" dirty="0" smtClean="0"/>
              <a:t>Klik  </a:t>
            </a:r>
            <a:r>
              <a:rPr lang="de-DE" sz="2400" b="1" dirty="0" smtClean="0"/>
              <a:t>START </a:t>
            </a:r>
            <a:endParaRPr lang="en-US" sz="2400" b="1" dirty="0" smtClean="0"/>
          </a:p>
          <a:p>
            <a:pPr lvl="0"/>
            <a:r>
              <a:rPr lang="de-DE" sz="2400" dirty="0" smtClean="0"/>
              <a:t>Klik </a:t>
            </a:r>
            <a:r>
              <a:rPr lang="de-DE" sz="2400" b="1" dirty="0" smtClean="0"/>
              <a:t>Programs </a:t>
            </a:r>
            <a:endParaRPr lang="en-US" sz="2400" b="1" dirty="0" smtClean="0"/>
          </a:p>
          <a:p>
            <a:pPr lvl="0"/>
            <a:r>
              <a:rPr lang="de-DE" sz="2400" dirty="0" smtClean="0"/>
              <a:t>Klik</a:t>
            </a:r>
            <a:r>
              <a:rPr lang="de-DE" sz="2400" b="1" dirty="0" smtClean="0"/>
              <a:t> Accessories </a:t>
            </a:r>
            <a:endParaRPr lang="en-US" sz="2400" b="1" dirty="0" smtClean="0"/>
          </a:p>
          <a:p>
            <a:pPr lvl="0"/>
            <a:r>
              <a:rPr lang="de-DE" sz="2400" dirty="0" smtClean="0"/>
              <a:t>Klik</a:t>
            </a:r>
            <a:r>
              <a:rPr lang="de-DE" sz="2400" b="1" dirty="0" smtClean="0"/>
              <a:t> Comand Prompt</a:t>
            </a:r>
            <a:r>
              <a:rPr lang="de-DE" sz="2400" dirty="0" smtClean="0"/>
              <a:t>.</a:t>
            </a:r>
            <a:endParaRPr lang="en-US" sz="2400" b="1" dirty="0" smtClean="0"/>
          </a:p>
          <a:p>
            <a:pPr>
              <a:buNone/>
            </a:pPr>
            <a:r>
              <a:rPr lang="es-ES" sz="2400" dirty="0" smtClean="0"/>
              <a:t>Di </a:t>
            </a:r>
            <a:r>
              <a:rPr lang="es-ES" sz="2400" dirty="0" err="1" smtClean="0"/>
              <a:t>samping</a:t>
            </a:r>
            <a:r>
              <a:rPr lang="es-ES" sz="2400" dirty="0" smtClean="0"/>
              <a:t> </a:t>
            </a:r>
            <a:r>
              <a:rPr lang="es-ES" sz="2400" dirty="0" err="1" smtClean="0"/>
              <a:t>itu</a:t>
            </a:r>
            <a:r>
              <a:rPr lang="es-ES" sz="2400" dirty="0" smtClean="0"/>
              <a:t> juga </a:t>
            </a:r>
            <a:r>
              <a:rPr lang="es-ES" sz="2400" dirty="0" err="1" smtClean="0"/>
              <a:t>dapat</a:t>
            </a:r>
            <a:r>
              <a:rPr lang="es-ES" sz="2400" dirty="0" smtClean="0"/>
              <a:t> </a:t>
            </a:r>
            <a:r>
              <a:rPr lang="es-ES" sz="2400" dirty="0" err="1" smtClean="0"/>
              <a:t>dilakukan</a:t>
            </a:r>
            <a:r>
              <a:rPr lang="es-ES" sz="2400" dirty="0" smtClean="0"/>
              <a:t> </a:t>
            </a:r>
            <a:r>
              <a:rPr lang="es-ES" sz="2400" dirty="0" err="1" smtClean="0"/>
              <a:t>dengan</a:t>
            </a:r>
            <a:r>
              <a:rPr lang="es-ES" sz="2400" dirty="0" smtClean="0"/>
              <a:t> cara </a:t>
            </a:r>
            <a:r>
              <a:rPr lang="es-ES" sz="2400" dirty="0" err="1" smtClean="0"/>
              <a:t>berikut</a:t>
            </a:r>
            <a:r>
              <a:rPr lang="es-ES" sz="2400" dirty="0" smtClean="0"/>
              <a:t> </a:t>
            </a:r>
            <a:r>
              <a:rPr lang="es-ES" sz="2400" dirty="0" err="1" smtClean="0"/>
              <a:t>ini</a:t>
            </a:r>
            <a:endParaRPr lang="en-US" sz="2400" b="1" dirty="0" smtClean="0"/>
          </a:p>
          <a:p>
            <a:pPr lvl="0"/>
            <a:r>
              <a:rPr lang="es-ES" sz="2400" dirty="0" err="1" smtClean="0"/>
              <a:t>Klik</a:t>
            </a:r>
            <a:r>
              <a:rPr lang="es-ES" sz="2400" dirty="0" smtClean="0"/>
              <a:t> </a:t>
            </a:r>
            <a:r>
              <a:rPr lang="es-ES" sz="2400" b="1" dirty="0" err="1" smtClean="0"/>
              <a:t>Start</a:t>
            </a:r>
            <a:endParaRPr lang="en-US" sz="2400" b="1" dirty="0" smtClean="0"/>
          </a:p>
          <a:p>
            <a:pPr lvl="0"/>
            <a:r>
              <a:rPr lang="es-ES" sz="2400" dirty="0" err="1" smtClean="0"/>
              <a:t>Klik</a:t>
            </a:r>
            <a:r>
              <a:rPr lang="es-ES" sz="2400" dirty="0" smtClean="0"/>
              <a:t> </a:t>
            </a:r>
            <a:r>
              <a:rPr lang="es-ES" sz="2400" b="1" dirty="0" err="1" smtClean="0"/>
              <a:t>Run</a:t>
            </a:r>
            <a:r>
              <a:rPr lang="es-ES" sz="2400" dirty="0" smtClean="0"/>
              <a:t>, (</a:t>
            </a:r>
            <a:r>
              <a:rPr lang="es-ES" sz="2400" dirty="0" err="1" smtClean="0"/>
              <a:t>maka</a:t>
            </a:r>
            <a:r>
              <a:rPr lang="es-ES" sz="2400" dirty="0" smtClean="0"/>
              <a:t> </a:t>
            </a:r>
            <a:r>
              <a:rPr lang="es-ES" sz="2400" dirty="0" err="1" smtClean="0"/>
              <a:t>muncul</a:t>
            </a:r>
            <a:r>
              <a:rPr lang="es-ES" sz="2400" dirty="0" smtClean="0"/>
              <a:t> </a:t>
            </a:r>
            <a:r>
              <a:rPr lang="es-ES" sz="2400" dirty="0" err="1" smtClean="0"/>
              <a:t>kotak</a:t>
            </a:r>
            <a:r>
              <a:rPr lang="es-ES" sz="2400" dirty="0" smtClean="0"/>
              <a:t> </a:t>
            </a:r>
            <a:r>
              <a:rPr lang="es-ES" sz="2400" dirty="0" err="1" smtClean="0"/>
              <a:t>dialog</a:t>
            </a:r>
            <a:r>
              <a:rPr lang="es-ES" sz="2400" dirty="0" smtClean="0"/>
              <a:t> </a:t>
            </a:r>
            <a:r>
              <a:rPr lang="es-ES" sz="2400" b="1" dirty="0" err="1" smtClean="0"/>
              <a:t>Run</a:t>
            </a:r>
            <a:r>
              <a:rPr lang="es-ES" sz="2400" dirty="0" smtClean="0"/>
              <a:t>)</a:t>
            </a:r>
            <a:endParaRPr lang="en-US" sz="2400" b="1" dirty="0" smtClean="0"/>
          </a:p>
          <a:p>
            <a:pPr lvl="0"/>
            <a:r>
              <a:rPr lang="es-ES" sz="2400" dirty="0" err="1" smtClean="0"/>
              <a:t>Ketikkan</a:t>
            </a:r>
            <a:r>
              <a:rPr lang="es-ES" sz="2400" dirty="0" smtClean="0"/>
              <a:t> </a:t>
            </a:r>
            <a:r>
              <a:rPr lang="es-ES" sz="2400" b="1" dirty="0" smtClean="0"/>
              <a:t>CMD</a:t>
            </a:r>
            <a:r>
              <a:rPr lang="es-ES" sz="2400" dirty="0" smtClean="0"/>
              <a:t> (pada </a:t>
            </a:r>
            <a:r>
              <a:rPr lang="es-ES" sz="2400" dirty="0" err="1" smtClean="0"/>
              <a:t>kotak</a:t>
            </a:r>
            <a:r>
              <a:rPr lang="es-ES" sz="2400" dirty="0" smtClean="0"/>
              <a:t> </a:t>
            </a:r>
            <a:r>
              <a:rPr lang="es-ES" sz="2400" b="1" dirty="0" smtClean="0"/>
              <a:t>Open</a:t>
            </a:r>
            <a:endParaRPr lang="en-US" sz="2400" b="1" dirty="0" smtClean="0"/>
          </a:p>
          <a:p>
            <a:pPr lvl="0"/>
            <a:r>
              <a:rPr lang="es-ES" sz="2400" dirty="0" err="1" smtClean="0"/>
              <a:t>Klik</a:t>
            </a:r>
            <a:r>
              <a:rPr lang="es-ES" sz="2400" dirty="0" smtClean="0"/>
              <a:t> </a:t>
            </a:r>
            <a:r>
              <a:rPr lang="es-ES" sz="2400" b="1" dirty="0" smtClean="0"/>
              <a:t>OK</a:t>
            </a:r>
            <a:endParaRPr lang="en-US" sz="2400" b="1" dirty="0" smtClean="0"/>
          </a:p>
          <a:p>
            <a:endParaRPr lang="en-US" sz="2400" dirty="0"/>
          </a:p>
        </p:txBody>
      </p:sp>
      <p:sp>
        <p:nvSpPr>
          <p:cNvPr id="4" name="Title 1"/>
          <p:cNvSpPr>
            <a:spLocks noGrp="1"/>
          </p:cNvSpPr>
          <p:nvPr>
            <p:ph type="title"/>
          </p:nvPr>
        </p:nvSpPr>
        <p:spPr/>
        <p:txBody>
          <a:bodyPr/>
          <a:lstStyle/>
          <a:p>
            <a:r>
              <a:rPr lang="en-US" dirty="0" smtClean="0"/>
              <a:t>MENGOPERASIKAN SISTEM OPERASI DOS</a:t>
            </a:r>
            <a:endParaRPr lang="en-US" dirty="0"/>
          </a:p>
        </p:txBody>
      </p:sp>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PERINTAH INTERNAL DOS  DAN PENGGUNAANNYA</a:t>
            </a:r>
            <a:endParaRPr lang="en-US" sz="2400" dirty="0"/>
          </a:p>
        </p:txBody>
      </p:sp>
      <p:sp>
        <p:nvSpPr>
          <p:cNvPr id="3" name="Content Placeholder 2"/>
          <p:cNvSpPr>
            <a:spLocks noGrp="1"/>
          </p:cNvSpPr>
          <p:nvPr>
            <p:ph idx="1"/>
          </p:nvPr>
        </p:nvSpPr>
        <p:spPr>
          <a:xfrm>
            <a:off x="457200" y="1066800"/>
            <a:ext cx="8686800" cy="5791200"/>
          </a:xfrm>
        </p:spPr>
        <p:style>
          <a:lnRef idx="1">
            <a:schemeClr val="accent2"/>
          </a:lnRef>
          <a:fillRef idx="3">
            <a:schemeClr val="accent2"/>
          </a:fillRef>
          <a:effectRef idx="2">
            <a:schemeClr val="accent2"/>
          </a:effectRef>
          <a:fontRef idx="minor">
            <a:schemeClr val="lt1"/>
          </a:fontRef>
        </p:style>
        <p:txBody>
          <a:bodyPr/>
          <a:lstStyle/>
          <a:p>
            <a:r>
              <a:rPr lang="es-ES" sz="2400" dirty="0" err="1" smtClean="0"/>
              <a:t>Dalam</a:t>
            </a:r>
            <a:r>
              <a:rPr lang="es-ES" sz="2400" dirty="0" smtClean="0"/>
              <a:t> </a:t>
            </a:r>
            <a:r>
              <a:rPr lang="es-ES" sz="2400" dirty="0" err="1" smtClean="0"/>
              <a:t>pengoperasian</a:t>
            </a:r>
            <a:r>
              <a:rPr lang="es-ES" sz="2400" dirty="0" smtClean="0"/>
              <a:t> DOS </a:t>
            </a:r>
            <a:r>
              <a:rPr lang="es-ES" sz="2400" dirty="0" err="1" smtClean="0"/>
              <a:t>terdapat</a:t>
            </a:r>
            <a:r>
              <a:rPr lang="es-ES" sz="2400" dirty="0" smtClean="0"/>
              <a:t> </a:t>
            </a:r>
            <a:r>
              <a:rPr lang="es-ES" sz="2400" dirty="0" err="1" smtClean="0"/>
              <a:t>Command</a:t>
            </a:r>
            <a:r>
              <a:rPr lang="es-ES" sz="2400" dirty="0" smtClean="0"/>
              <a:t> </a:t>
            </a:r>
            <a:r>
              <a:rPr lang="es-ES" sz="2400" dirty="0" err="1" smtClean="0"/>
              <a:t>command</a:t>
            </a:r>
            <a:r>
              <a:rPr lang="es-ES" sz="2400" dirty="0" smtClean="0"/>
              <a:t> /</a:t>
            </a:r>
            <a:r>
              <a:rPr lang="es-ES" sz="2400" dirty="0" err="1" smtClean="0"/>
              <a:t>perintah</a:t>
            </a:r>
            <a:r>
              <a:rPr lang="es-ES" sz="2400" dirty="0" smtClean="0"/>
              <a:t> yang </a:t>
            </a:r>
            <a:r>
              <a:rPr lang="es-ES" sz="2400" dirty="0" err="1" smtClean="0"/>
              <a:t>dikelompokkan</a:t>
            </a:r>
            <a:r>
              <a:rPr lang="es-ES" sz="2400" dirty="0" smtClean="0"/>
              <a:t> </a:t>
            </a:r>
            <a:r>
              <a:rPr lang="es-ES" sz="2400" dirty="0" err="1" smtClean="0"/>
              <a:t>dalam</a:t>
            </a:r>
            <a:r>
              <a:rPr lang="es-ES" sz="2400" dirty="0" smtClean="0"/>
              <a:t> 2 </a:t>
            </a:r>
            <a:r>
              <a:rPr lang="es-ES" sz="2400" dirty="0" err="1" smtClean="0"/>
              <a:t>kelompok</a:t>
            </a:r>
            <a:r>
              <a:rPr lang="es-ES" sz="2400" dirty="0" smtClean="0"/>
              <a:t> </a:t>
            </a:r>
            <a:r>
              <a:rPr lang="es-ES" sz="2400" dirty="0" err="1" smtClean="0"/>
              <a:t>yaitu</a:t>
            </a:r>
            <a:r>
              <a:rPr lang="es-ES" sz="2400" dirty="0" smtClean="0"/>
              <a:t>:</a:t>
            </a:r>
            <a:endParaRPr lang="en-US" sz="2400" dirty="0" smtClean="0"/>
          </a:p>
          <a:p>
            <a:pPr>
              <a:buNone/>
            </a:pPr>
            <a:r>
              <a:rPr lang="es-ES" sz="2400" b="1" dirty="0" smtClean="0"/>
              <a:t>1. </a:t>
            </a:r>
            <a:r>
              <a:rPr lang="es-ES" sz="2400" b="1" dirty="0" err="1" smtClean="0"/>
              <a:t>Internal</a:t>
            </a:r>
            <a:r>
              <a:rPr lang="es-ES" sz="2400" b="1" dirty="0" smtClean="0"/>
              <a:t> </a:t>
            </a:r>
            <a:r>
              <a:rPr lang="es-ES" sz="2400" b="1" dirty="0" err="1" smtClean="0"/>
              <a:t>Command</a:t>
            </a:r>
            <a:endParaRPr lang="en-US" sz="2400" dirty="0" smtClean="0"/>
          </a:p>
          <a:p>
            <a:r>
              <a:rPr lang="es-ES" sz="2400" dirty="0" err="1" smtClean="0"/>
              <a:t>yakni</a:t>
            </a:r>
            <a:r>
              <a:rPr lang="es-ES" sz="2400" dirty="0" smtClean="0"/>
              <a:t> </a:t>
            </a:r>
            <a:r>
              <a:rPr lang="es-ES" sz="2400" dirty="0" err="1" smtClean="0"/>
              <a:t>perintah-perintah</a:t>
            </a:r>
            <a:r>
              <a:rPr lang="es-ES" sz="2400" dirty="0" smtClean="0"/>
              <a:t> yang </a:t>
            </a:r>
            <a:r>
              <a:rPr lang="es-ES" sz="2400" dirty="0" err="1" smtClean="0"/>
              <a:t>telah</a:t>
            </a:r>
            <a:r>
              <a:rPr lang="es-ES" sz="2400" dirty="0" smtClean="0"/>
              <a:t> </a:t>
            </a:r>
            <a:r>
              <a:rPr lang="es-ES" sz="2400" dirty="0" err="1" smtClean="0"/>
              <a:t>dimasukkan</a:t>
            </a:r>
            <a:r>
              <a:rPr lang="es-ES" sz="2400" dirty="0" smtClean="0"/>
              <a:t> </a:t>
            </a:r>
            <a:r>
              <a:rPr lang="es-ES" sz="2400" dirty="0" err="1" smtClean="0"/>
              <a:t>ke</a:t>
            </a:r>
            <a:r>
              <a:rPr lang="es-ES" sz="2400" dirty="0" smtClean="0"/>
              <a:t> </a:t>
            </a:r>
            <a:r>
              <a:rPr lang="es-ES" sz="2400" dirty="0" err="1" smtClean="0"/>
              <a:t>dalam</a:t>
            </a:r>
            <a:r>
              <a:rPr lang="es-ES" sz="2400" dirty="0" smtClean="0"/>
              <a:t> COMMAND.COM (</a:t>
            </a:r>
            <a:r>
              <a:rPr lang="es-ES" sz="2400" dirty="0" err="1" smtClean="0"/>
              <a:t>interpreter</a:t>
            </a:r>
            <a:r>
              <a:rPr lang="es-ES" sz="2400" dirty="0" smtClean="0"/>
              <a:t> </a:t>
            </a:r>
            <a:r>
              <a:rPr lang="es-ES" sz="2400" dirty="0" err="1" smtClean="0"/>
              <a:t>perintah</a:t>
            </a:r>
            <a:r>
              <a:rPr lang="es-ES" sz="2400" dirty="0" smtClean="0"/>
              <a:t> DOS), </a:t>
            </a:r>
            <a:r>
              <a:rPr lang="es-ES" sz="2400" dirty="0" err="1" smtClean="0"/>
              <a:t>sehingga</a:t>
            </a:r>
            <a:r>
              <a:rPr lang="es-ES" sz="2400" dirty="0" smtClean="0"/>
              <a:t> </a:t>
            </a:r>
            <a:r>
              <a:rPr lang="es-ES" sz="2400" dirty="0" err="1" smtClean="0"/>
              <a:t>dapat</a:t>
            </a:r>
            <a:r>
              <a:rPr lang="es-ES" sz="2400" dirty="0" smtClean="0"/>
              <a:t> </a:t>
            </a:r>
            <a:r>
              <a:rPr lang="es-ES" sz="2400" dirty="0" err="1" smtClean="0"/>
              <a:t>langsung</a:t>
            </a:r>
            <a:r>
              <a:rPr lang="es-ES" sz="2400" dirty="0" smtClean="0"/>
              <a:t> </a:t>
            </a:r>
            <a:r>
              <a:rPr lang="es-ES" sz="2400" dirty="0" err="1" smtClean="0"/>
              <a:t>dieksekusi</a:t>
            </a:r>
            <a:r>
              <a:rPr lang="es-ES" sz="2400" dirty="0" smtClean="0"/>
              <a:t> </a:t>
            </a:r>
            <a:r>
              <a:rPr lang="es-ES" sz="2400" dirty="0" err="1" smtClean="0"/>
              <a:t>oleh</a:t>
            </a:r>
            <a:r>
              <a:rPr lang="es-ES" sz="2400" dirty="0" smtClean="0"/>
              <a:t> </a:t>
            </a:r>
            <a:r>
              <a:rPr lang="es-ES" sz="2400" dirty="0" err="1" smtClean="0"/>
              <a:t>kernel</a:t>
            </a:r>
            <a:r>
              <a:rPr lang="es-ES" sz="2400" dirty="0" smtClean="0"/>
              <a:t> DOS, di mana saja. </a:t>
            </a:r>
            <a:endParaRPr lang="en-US" sz="2400" dirty="0" smtClean="0"/>
          </a:p>
          <a:p>
            <a:pPr>
              <a:buNone/>
            </a:pPr>
            <a:r>
              <a:rPr lang="es-ES" sz="2400" b="1" dirty="0" smtClean="0"/>
              <a:t>2. </a:t>
            </a:r>
            <a:r>
              <a:rPr lang="es-ES" sz="2400" b="1" dirty="0" err="1" smtClean="0"/>
              <a:t>External</a:t>
            </a:r>
            <a:r>
              <a:rPr lang="es-ES" sz="2400" b="1" dirty="0" smtClean="0"/>
              <a:t> </a:t>
            </a:r>
            <a:r>
              <a:rPr lang="es-ES" sz="2400" b="1" dirty="0" err="1" smtClean="0"/>
              <a:t>Command</a:t>
            </a:r>
            <a:endParaRPr lang="en-US" sz="2400" dirty="0" smtClean="0"/>
          </a:p>
          <a:p>
            <a:r>
              <a:rPr lang="es-ES" sz="2400" dirty="0" err="1" smtClean="0"/>
              <a:t>yakni</a:t>
            </a:r>
            <a:r>
              <a:rPr lang="es-ES" sz="2400" dirty="0" smtClean="0"/>
              <a:t> </a:t>
            </a:r>
            <a:r>
              <a:rPr lang="es-ES" sz="2400" dirty="0" err="1" smtClean="0"/>
              <a:t>perintah-perintah</a:t>
            </a:r>
            <a:r>
              <a:rPr lang="es-ES" sz="2400" dirty="0" smtClean="0"/>
              <a:t> yang </a:t>
            </a:r>
            <a:r>
              <a:rPr lang="es-ES" sz="2400" dirty="0" err="1" smtClean="0"/>
              <a:t>tidak</a:t>
            </a:r>
            <a:r>
              <a:rPr lang="es-ES" sz="2400" dirty="0" smtClean="0"/>
              <a:t> </a:t>
            </a:r>
            <a:r>
              <a:rPr lang="es-ES" sz="2400" dirty="0" err="1" smtClean="0"/>
              <a:t>dimasukkan</a:t>
            </a:r>
            <a:r>
              <a:rPr lang="es-ES" sz="2400" dirty="0" smtClean="0"/>
              <a:t> </a:t>
            </a:r>
            <a:r>
              <a:rPr lang="es-ES" sz="2400" dirty="0" err="1" smtClean="0"/>
              <a:t>ke</a:t>
            </a:r>
            <a:r>
              <a:rPr lang="es-ES" sz="2400" dirty="0" smtClean="0"/>
              <a:t> </a:t>
            </a:r>
            <a:r>
              <a:rPr lang="es-ES" sz="2400" dirty="0" err="1" smtClean="0"/>
              <a:t>dalam</a:t>
            </a:r>
            <a:r>
              <a:rPr lang="es-ES" sz="2400" dirty="0" smtClean="0"/>
              <a:t> COMMAND.COM, dan </a:t>
            </a:r>
            <a:r>
              <a:rPr lang="es-ES" sz="2400" dirty="0" err="1" smtClean="0"/>
              <a:t>membutuhkan</a:t>
            </a:r>
            <a:r>
              <a:rPr lang="es-ES" sz="2400" dirty="0" smtClean="0"/>
              <a:t> </a:t>
            </a:r>
            <a:r>
              <a:rPr lang="es-ES" sz="2400" dirty="0" err="1" smtClean="0"/>
              <a:t>sebuah</a:t>
            </a:r>
            <a:r>
              <a:rPr lang="es-ES" sz="2400" dirty="0" smtClean="0"/>
              <a:t> </a:t>
            </a:r>
            <a:r>
              <a:rPr lang="es-ES" sz="2400" dirty="0" err="1" smtClean="0"/>
              <a:t>berkas</a:t>
            </a:r>
            <a:r>
              <a:rPr lang="es-ES" sz="2400" dirty="0" smtClean="0"/>
              <a:t> yang </a:t>
            </a:r>
            <a:r>
              <a:rPr lang="es-ES" sz="2400" dirty="0" err="1" smtClean="0"/>
              <a:t>dapat</a:t>
            </a:r>
            <a:r>
              <a:rPr lang="es-ES" sz="2400" dirty="0" smtClean="0"/>
              <a:t> </a:t>
            </a:r>
            <a:r>
              <a:rPr lang="es-ES" sz="2400" dirty="0" err="1" smtClean="0"/>
              <a:t>dieksekusi</a:t>
            </a:r>
            <a:r>
              <a:rPr lang="es-ES" sz="2400" dirty="0" smtClean="0"/>
              <a:t> (</a:t>
            </a:r>
            <a:r>
              <a:rPr lang="es-ES" sz="2400" dirty="0" err="1" smtClean="0"/>
              <a:t>berupa</a:t>
            </a:r>
            <a:r>
              <a:rPr lang="es-ES" sz="2400" dirty="0" smtClean="0"/>
              <a:t> </a:t>
            </a:r>
            <a:r>
              <a:rPr lang="es-ES" sz="2400" dirty="0" err="1" smtClean="0"/>
              <a:t>program</a:t>
            </a:r>
            <a:r>
              <a:rPr lang="es-ES" sz="2400" dirty="0" smtClean="0"/>
              <a:t> DOS) yang </a:t>
            </a:r>
            <a:r>
              <a:rPr lang="es-ES" sz="2400" dirty="0" err="1" smtClean="0"/>
              <a:t>yang</a:t>
            </a:r>
            <a:r>
              <a:rPr lang="es-ES" sz="2400" dirty="0" smtClean="0"/>
              <a:t> </a:t>
            </a:r>
            <a:r>
              <a:rPr lang="es-ES" sz="2400" i="1" dirty="0" err="1" smtClean="0"/>
              <a:t>file-</a:t>
            </a:r>
            <a:r>
              <a:rPr lang="es-ES" sz="2400" dirty="0" err="1" smtClean="0"/>
              <a:t>nya</a:t>
            </a:r>
            <a:r>
              <a:rPr lang="es-ES" sz="2400" dirty="0" smtClean="0"/>
              <a:t> </a:t>
            </a:r>
            <a:r>
              <a:rPr lang="es-ES" sz="2400" dirty="0" err="1" smtClean="0"/>
              <a:t>tersimpan</a:t>
            </a:r>
            <a:r>
              <a:rPr lang="es-ES" sz="2400" dirty="0" smtClean="0"/>
              <a:t> </a:t>
            </a:r>
            <a:r>
              <a:rPr lang="es-ES" sz="2400" dirty="0" err="1" smtClean="0"/>
              <a:t>dalam</a:t>
            </a:r>
            <a:r>
              <a:rPr lang="es-ES" sz="2400" dirty="0" smtClean="0"/>
              <a:t> media simpan </a:t>
            </a:r>
            <a:r>
              <a:rPr lang="es-ES" sz="2400" dirty="0" err="1" smtClean="0"/>
              <a:t>seperti</a:t>
            </a:r>
            <a:r>
              <a:rPr lang="es-ES" sz="2400" dirty="0" smtClean="0"/>
              <a:t> </a:t>
            </a:r>
            <a:r>
              <a:rPr lang="es-ES" sz="2400" dirty="0" err="1" smtClean="0"/>
              <a:t>disket</a:t>
            </a:r>
            <a:r>
              <a:rPr lang="es-ES" sz="2400" dirty="0" smtClean="0"/>
              <a:t>, </a:t>
            </a:r>
            <a:r>
              <a:rPr lang="es-ES" sz="2400" dirty="0" err="1" smtClean="0"/>
              <a:t>hardisk</a:t>
            </a:r>
            <a:r>
              <a:rPr lang="es-ES" sz="2400" dirty="0" smtClean="0"/>
              <a:t>, dan CDROM. </a:t>
            </a:r>
            <a:r>
              <a:rPr lang="es-ES" sz="2400" dirty="0" err="1" smtClean="0"/>
              <a:t>Perintah</a:t>
            </a:r>
            <a:r>
              <a:rPr lang="es-ES" sz="2400" dirty="0" smtClean="0"/>
              <a:t> </a:t>
            </a:r>
            <a:r>
              <a:rPr lang="es-ES" sz="2400" dirty="0" err="1" smtClean="0"/>
              <a:t>eksternal</a:t>
            </a:r>
            <a:r>
              <a:rPr lang="es-ES" sz="2400" dirty="0" smtClean="0"/>
              <a:t> </a:t>
            </a:r>
            <a:r>
              <a:rPr lang="es-ES" sz="2400" dirty="0" err="1" smtClean="0"/>
              <a:t>ini</a:t>
            </a:r>
            <a:r>
              <a:rPr lang="es-ES" sz="2400" dirty="0" smtClean="0"/>
              <a:t> </a:t>
            </a:r>
            <a:r>
              <a:rPr lang="es-ES" sz="2400" dirty="0" err="1" smtClean="0"/>
              <a:t>tidak</a:t>
            </a:r>
            <a:r>
              <a:rPr lang="es-ES" sz="2400" dirty="0" smtClean="0"/>
              <a:t> </a:t>
            </a:r>
            <a:r>
              <a:rPr lang="es-ES" sz="2400" dirty="0" err="1" smtClean="0"/>
              <a:t>ditransfer</a:t>
            </a:r>
            <a:r>
              <a:rPr lang="es-ES" sz="2400" dirty="0" smtClean="0"/>
              <a:t>  </a:t>
            </a:r>
            <a:r>
              <a:rPr lang="es-ES" sz="2400" dirty="0" err="1" smtClean="0"/>
              <a:t>langsung</a:t>
            </a:r>
            <a:r>
              <a:rPr lang="es-ES" sz="2400" dirty="0" smtClean="0"/>
              <a:t> </a:t>
            </a:r>
            <a:r>
              <a:rPr lang="es-ES" sz="2400" dirty="0" err="1" smtClean="0"/>
              <a:t>ke</a:t>
            </a:r>
            <a:r>
              <a:rPr lang="es-ES" sz="2400" dirty="0" smtClean="0"/>
              <a:t> RAM pada </a:t>
            </a:r>
            <a:r>
              <a:rPr lang="es-ES" sz="2400" dirty="0" err="1" smtClean="0"/>
              <a:t>saat</a:t>
            </a:r>
            <a:r>
              <a:rPr lang="es-ES" sz="2400" dirty="0" smtClean="0"/>
              <a:t> </a:t>
            </a:r>
            <a:r>
              <a:rPr lang="es-ES" sz="2400" dirty="0" err="1" smtClean="0"/>
              <a:t>computer</a:t>
            </a:r>
            <a:r>
              <a:rPr lang="es-ES" sz="2400" dirty="0" smtClean="0"/>
              <a:t> </a:t>
            </a:r>
            <a:r>
              <a:rPr lang="es-ES" sz="2400" dirty="0" err="1" smtClean="0"/>
              <a:t>melakukan</a:t>
            </a:r>
            <a:r>
              <a:rPr lang="es-ES" sz="2400" dirty="0" smtClean="0"/>
              <a:t> </a:t>
            </a:r>
            <a:r>
              <a:rPr lang="es-ES" sz="2400" dirty="0" err="1" smtClean="0"/>
              <a:t>booting</a:t>
            </a:r>
            <a:r>
              <a:rPr lang="es-ES" sz="2400" dirty="0" smtClean="0"/>
              <a:t>, </a:t>
            </a:r>
            <a:r>
              <a:rPr lang="es-ES" sz="2400" dirty="0" err="1" smtClean="0"/>
              <a:t>dengan</a:t>
            </a:r>
            <a:r>
              <a:rPr lang="es-ES" sz="2400" dirty="0" smtClean="0"/>
              <a:t> </a:t>
            </a:r>
            <a:r>
              <a:rPr lang="es-ES" sz="2400" dirty="0" err="1" smtClean="0"/>
              <a:t>tujuan</a:t>
            </a:r>
            <a:r>
              <a:rPr lang="es-ES" sz="2400" dirty="0" smtClean="0"/>
              <a:t> </a:t>
            </a:r>
            <a:r>
              <a:rPr lang="es-ES" sz="2400" dirty="0" err="1" smtClean="0"/>
              <a:t>agar</a:t>
            </a:r>
            <a:r>
              <a:rPr lang="es-ES" sz="2400" dirty="0" smtClean="0"/>
              <a:t> RAM </a:t>
            </a:r>
            <a:r>
              <a:rPr lang="es-ES" sz="2400" dirty="0" err="1" smtClean="0"/>
              <a:t>tidak</a:t>
            </a:r>
            <a:r>
              <a:rPr lang="es-ES" sz="2400" dirty="0" smtClean="0"/>
              <a:t> </a:t>
            </a:r>
            <a:r>
              <a:rPr lang="es-ES" sz="2400" dirty="0" err="1" smtClean="0"/>
              <a:t>cepat</a:t>
            </a:r>
            <a:r>
              <a:rPr lang="es-ES" sz="2400" dirty="0" smtClean="0"/>
              <a:t> </a:t>
            </a:r>
            <a:r>
              <a:rPr lang="es-ES" sz="2400" dirty="0" err="1" smtClean="0"/>
              <a:t>penuh</a:t>
            </a:r>
            <a:r>
              <a:rPr lang="es-ES" sz="2400" dirty="0" smtClean="0"/>
              <a:t> </a:t>
            </a:r>
            <a:endParaRPr lang="en-US" sz="2400" dirty="0" smtClean="0"/>
          </a:p>
          <a:p>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2600" dirty="0" smtClean="0"/>
              <a:t>INTERNAL COMMAND</a:t>
            </a:r>
            <a:endParaRPr lang="en-US" sz="2600" dirty="0"/>
          </a:p>
        </p:txBody>
      </p:sp>
      <p:sp>
        <p:nvSpPr>
          <p:cNvPr id="3" name="Content Placeholder 2"/>
          <p:cNvSpPr>
            <a:spLocks noGrp="1"/>
          </p:cNvSpPr>
          <p:nvPr>
            <p:ph idx="1"/>
          </p:nvPr>
        </p:nvSpPr>
        <p:spPr>
          <a:xfrm>
            <a:off x="457200" y="1285875"/>
            <a:ext cx="8229600" cy="4810125"/>
          </a:xfrm>
        </p:spPr>
        <p:txBody>
          <a:bodyPr/>
          <a:lstStyle/>
          <a:p>
            <a:pPr>
              <a:buNone/>
            </a:pPr>
            <a:r>
              <a:rPr lang="en-GB" sz="2400" b="1" i="1" dirty="0" smtClean="0"/>
              <a:t>a. DIR</a:t>
            </a:r>
            <a:endParaRPr lang="en-US" sz="2400" dirty="0" smtClean="0"/>
          </a:p>
          <a:p>
            <a:r>
              <a:rPr lang="en-US" sz="2400" dirty="0" err="1" smtClean="0"/>
              <a:t>Perintah</a:t>
            </a:r>
            <a:r>
              <a:rPr lang="en-US" sz="2400" dirty="0" smtClean="0"/>
              <a:t> dir </a:t>
            </a:r>
            <a:r>
              <a:rPr lang="en-US" sz="2400" dirty="0" err="1" smtClean="0"/>
              <a:t>digunakan</a:t>
            </a:r>
            <a:r>
              <a:rPr lang="en-US" sz="2400" dirty="0" smtClean="0"/>
              <a:t> </a:t>
            </a:r>
            <a:r>
              <a:rPr lang="en-US" sz="2400" dirty="0" err="1" smtClean="0"/>
              <a:t>untuk</a:t>
            </a:r>
            <a:r>
              <a:rPr lang="en-US" sz="2400" dirty="0" smtClean="0"/>
              <a:t> </a:t>
            </a:r>
            <a:r>
              <a:rPr lang="en-US" sz="2400" dirty="0" err="1" smtClean="0"/>
              <a:t>melihat</a:t>
            </a:r>
            <a:r>
              <a:rPr lang="en-US" sz="2400" dirty="0" smtClean="0"/>
              <a:t> </a:t>
            </a:r>
            <a:r>
              <a:rPr lang="en-US" sz="2400" dirty="0" err="1" smtClean="0"/>
              <a:t>isi</a:t>
            </a:r>
            <a:r>
              <a:rPr lang="en-US" sz="2400" dirty="0" smtClean="0"/>
              <a:t> </a:t>
            </a:r>
            <a:r>
              <a:rPr lang="en-US" sz="2400" dirty="0" err="1" smtClean="0"/>
              <a:t>sebuah</a:t>
            </a:r>
            <a:r>
              <a:rPr lang="en-US" sz="2400" dirty="0" smtClean="0"/>
              <a:t> directory.</a:t>
            </a:r>
          </a:p>
          <a:p>
            <a:r>
              <a:rPr lang="en-GB" sz="2400" dirty="0" err="1" smtClean="0"/>
              <a:t>Bentuk</a:t>
            </a:r>
            <a:r>
              <a:rPr lang="en-GB" sz="2400" dirty="0" smtClean="0"/>
              <a:t> </a:t>
            </a:r>
            <a:r>
              <a:rPr lang="en-GB" sz="2400" dirty="0" err="1" smtClean="0"/>
              <a:t>umumnya</a:t>
            </a:r>
            <a:r>
              <a:rPr lang="en-GB" sz="2400" dirty="0" smtClean="0"/>
              <a:t> : </a:t>
            </a:r>
            <a:r>
              <a:rPr lang="en-GB" sz="2400" b="1" dirty="0" smtClean="0"/>
              <a:t>DIR(drive:)</a:t>
            </a:r>
            <a:endParaRPr lang="en-US" sz="2400" dirty="0" smtClean="0"/>
          </a:p>
          <a:p>
            <a:pPr>
              <a:buNone/>
            </a:pPr>
            <a:r>
              <a:rPr lang="en-GB" sz="2400" dirty="0" smtClean="0"/>
              <a:t>Dir C	 : </a:t>
            </a:r>
            <a:r>
              <a:rPr lang="en-GB" sz="2400" dirty="0" err="1" smtClean="0"/>
              <a:t>menampilkan</a:t>
            </a:r>
            <a:r>
              <a:rPr lang="en-GB" sz="2400" dirty="0" smtClean="0"/>
              <a:t> file-file yang </a:t>
            </a:r>
            <a:r>
              <a:rPr lang="en-GB" sz="2400" dirty="0" err="1" smtClean="0"/>
              <a:t>ada</a:t>
            </a:r>
            <a:r>
              <a:rPr lang="en-GB" sz="2400" dirty="0" smtClean="0"/>
              <a:t> </a:t>
            </a:r>
            <a:r>
              <a:rPr lang="en-GB" sz="2400" dirty="0" err="1" smtClean="0"/>
              <a:t>di</a:t>
            </a:r>
            <a:r>
              <a:rPr lang="en-GB" sz="2400" dirty="0" smtClean="0"/>
              <a:t> drive C</a:t>
            </a:r>
            <a:endParaRPr lang="en-US" sz="2400" dirty="0" smtClean="0"/>
          </a:p>
          <a:p>
            <a:pPr>
              <a:buNone/>
            </a:pPr>
            <a:r>
              <a:rPr lang="en-US" sz="2400" dirty="0" smtClean="0"/>
              <a:t>Dir/p	 : </a:t>
            </a:r>
            <a:r>
              <a:rPr lang="en-US" sz="2400" dirty="0" err="1" smtClean="0"/>
              <a:t>menampilkan</a:t>
            </a:r>
            <a:r>
              <a:rPr lang="en-US" sz="2400" dirty="0" smtClean="0"/>
              <a:t> </a:t>
            </a:r>
            <a:r>
              <a:rPr lang="en-US" sz="2400" dirty="0" err="1" smtClean="0"/>
              <a:t>nama</a:t>
            </a:r>
            <a:r>
              <a:rPr lang="en-US" sz="2400" dirty="0" smtClean="0"/>
              <a:t> file per </a:t>
            </a:r>
            <a:r>
              <a:rPr lang="en-US" sz="2400" dirty="0" err="1" smtClean="0"/>
              <a:t>layar</a:t>
            </a:r>
            <a:r>
              <a:rPr lang="en-US" sz="2400" dirty="0" smtClean="0"/>
              <a:t>/  </a:t>
            </a:r>
          </a:p>
          <a:p>
            <a:pPr>
              <a:buNone/>
            </a:pPr>
            <a:r>
              <a:rPr lang="en-US" sz="2400" dirty="0" smtClean="0"/>
              <a:t>                </a:t>
            </a:r>
            <a:r>
              <a:rPr lang="en-US" sz="2400" dirty="0" err="1" smtClean="0"/>
              <a:t>halaman</a:t>
            </a:r>
            <a:r>
              <a:rPr lang="en-US" sz="2400" dirty="0" smtClean="0"/>
              <a:t>(page).</a:t>
            </a:r>
          </a:p>
          <a:p>
            <a:pPr>
              <a:buNone/>
            </a:pPr>
            <a:r>
              <a:rPr lang="en-US" sz="2400" dirty="0" smtClean="0"/>
              <a:t>Dir/W	 : </a:t>
            </a:r>
            <a:r>
              <a:rPr lang="en-US" sz="2400" dirty="0" err="1" smtClean="0"/>
              <a:t>menampilkan</a:t>
            </a:r>
            <a:r>
              <a:rPr lang="en-US" sz="2400" dirty="0" smtClean="0"/>
              <a:t> </a:t>
            </a:r>
            <a:r>
              <a:rPr lang="en-US" sz="2400" dirty="0" err="1" smtClean="0"/>
              <a:t>nama</a:t>
            </a:r>
            <a:r>
              <a:rPr lang="en-US" sz="2400" dirty="0" smtClean="0"/>
              <a:t> file </a:t>
            </a:r>
            <a:r>
              <a:rPr lang="en-US" sz="2400" dirty="0" err="1" smtClean="0"/>
              <a:t>secara</a:t>
            </a:r>
            <a:r>
              <a:rPr lang="en-US" sz="2400" dirty="0" smtClean="0"/>
              <a:t> </a:t>
            </a:r>
            <a:r>
              <a:rPr lang="en-US" sz="2400" dirty="0" err="1" smtClean="0"/>
              <a:t>mendatar</a:t>
            </a:r>
            <a:r>
              <a:rPr lang="en-US" sz="2400" dirty="0" smtClean="0"/>
              <a:t>/</a:t>
            </a:r>
            <a:r>
              <a:rPr lang="en-US" sz="2400" dirty="0" err="1" smtClean="0"/>
              <a:t>melebar</a:t>
            </a:r>
            <a:r>
              <a:rPr lang="en-US" sz="2400" dirty="0" smtClean="0"/>
              <a:t> </a:t>
            </a:r>
          </a:p>
          <a:p>
            <a:pPr>
              <a:buNone/>
            </a:pPr>
            <a:r>
              <a:rPr lang="en-US" sz="2400" dirty="0" smtClean="0"/>
              <a:t>                (wide).</a:t>
            </a:r>
          </a:p>
          <a:p>
            <a:pPr>
              <a:buNone/>
            </a:pPr>
            <a:r>
              <a:rPr lang="en-US" sz="2400" dirty="0" smtClean="0"/>
              <a:t>Dir/W/P: </a:t>
            </a:r>
            <a:r>
              <a:rPr lang="en-US" sz="2400" dirty="0" err="1" smtClean="0"/>
              <a:t>menampilkan</a:t>
            </a:r>
            <a:r>
              <a:rPr lang="en-US" sz="2400" dirty="0" smtClean="0"/>
              <a:t> </a:t>
            </a:r>
            <a:r>
              <a:rPr lang="en-US" sz="2400" dirty="0" err="1" smtClean="0"/>
              <a:t>nama</a:t>
            </a:r>
            <a:r>
              <a:rPr lang="en-US" sz="2400" dirty="0" smtClean="0"/>
              <a:t> file </a:t>
            </a:r>
            <a:r>
              <a:rPr lang="en-US" sz="2400" dirty="0" err="1" smtClean="0"/>
              <a:t>secara</a:t>
            </a:r>
            <a:r>
              <a:rPr lang="en-US" sz="2400" dirty="0" smtClean="0"/>
              <a:t> </a:t>
            </a:r>
            <a:r>
              <a:rPr lang="en-US" sz="2400" dirty="0" err="1" smtClean="0"/>
              <a:t>melebar</a:t>
            </a:r>
            <a:r>
              <a:rPr lang="en-US" sz="2400" dirty="0" smtClean="0"/>
              <a:t> per </a:t>
            </a:r>
            <a:r>
              <a:rPr lang="en-US" sz="2400" dirty="0" err="1" smtClean="0"/>
              <a:t>layar</a:t>
            </a:r>
            <a:r>
              <a:rPr lang="en-US" sz="2400" dirty="0" smtClean="0"/>
              <a:t>/ </a:t>
            </a:r>
            <a:r>
              <a:rPr lang="en-US" sz="2400" dirty="0" err="1" smtClean="0"/>
              <a:t>halaman</a:t>
            </a:r>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228600" y="1143000"/>
            <a:ext cx="8686800" cy="4525963"/>
          </a:xfrm>
        </p:spPr>
        <p:txBody>
          <a:bodyPr/>
          <a:lstStyle/>
          <a:p>
            <a:r>
              <a:rPr lang="en-US" sz="2400" dirty="0" smtClean="0"/>
              <a:t>Dir/ON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a:t>
            </a:r>
            <a:r>
              <a:rPr lang="en-US" sz="2400" dirty="0" err="1" smtClean="0"/>
              <a:t>abjad</a:t>
            </a:r>
            <a:r>
              <a:rPr lang="en-US" sz="2400" dirty="0" smtClean="0"/>
              <a:t> (A – Z)</a:t>
            </a:r>
          </a:p>
          <a:p>
            <a:r>
              <a:rPr lang="en-US" sz="2400" dirty="0" smtClean="0"/>
              <a:t>Dir/O-N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a:t>
            </a:r>
            <a:r>
              <a:rPr lang="en-US" sz="2400" dirty="0" err="1" smtClean="0"/>
              <a:t>abjad</a:t>
            </a:r>
            <a:r>
              <a:rPr lang="en-US" sz="2400" dirty="0" smtClean="0"/>
              <a:t> (Z– A)</a:t>
            </a:r>
          </a:p>
          <a:p>
            <a:r>
              <a:rPr lang="en-US" sz="2400" dirty="0" smtClean="0"/>
              <a:t>Dir/ON/P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a:t>
            </a:r>
            <a:r>
              <a:rPr lang="en-US" sz="2400" dirty="0" err="1" smtClean="0"/>
              <a:t>abjad</a:t>
            </a:r>
            <a:r>
              <a:rPr lang="en-US" sz="2400" dirty="0" smtClean="0"/>
              <a:t> (A – Z) </a:t>
            </a:r>
          </a:p>
          <a:p>
            <a:pPr>
              <a:buNone/>
            </a:pPr>
            <a:r>
              <a:rPr lang="en-US" sz="2400" dirty="0" smtClean="0"/>
              <a:t>                             per </a:t>
            </a:r>
            <a:r>
              <a:rPr lang="en-US" sz="2400" dirty="0" err="1" smtClean="0"/>
              <a:t>halaman</a:t>
            </a:r>
            <a:endParaRPr lang="en-US" sz="2400" dirty="0" smtClean="0"/>
          </a:p>
          <a:p>
            <a:r>
              <a:rPr lang="en-US" sz="2400" dirty="0" smtClean="0"/>
              <a:t>Dir/OE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Extension (A -Z)</a:t>
            </a:r>
          </a:p>
          <a:p>
            <a:r>
              <a:rPr lang="en-US" sz="2400" dirty="0" smtClean="0"/>
              <a:t>Dir/O-E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Extension (Z -A)</a:t>
            </a:r>
          </a:p>
          <a:p>
            <a:r>
              <a:rPr lang="en-US" sz="2400" dirty="0" smtClean="0"/>
              <a:t>Dir/OE/p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Extension (A – </a:t>
            </a:r>
          </a:p>
          <a:p>
            <a:pPr>
              <a:buNone/>
            </a:pPr>
            <a:r>
              <a:rPr lang="en-US" sz="2400" dirty="0" smtClean="0"/>
              <a:t>                             Z) per </a:t>
            </a:r>
            <a:r>
              <a:rPr lang="en-US" sz="2400" dirty="0" err="1" smtClean="0"/>
              <a:t>halaman</a:t>
            </a:r>
            <a:endParaRPr lang="en-US" sz="2400" dirty="0" smtClean="0"/>
          </a:p>
          <a:p>
            <a:r>
              <a:rPr lang="en-US" sz="2400" dirty="0" smtClean="0"/>
              <a:t>Dir/OS	: </a:t>
            </a:r>
            <a:r>
              <a:rPr lang="en-US" sz="2400" dirty="0" err="1" smtClean="0"/>
              <a:t>menampilkan</a:t>
            </a:r>
            <a:r>
              <a:rPr lang="en-US" sz="2400" dirty="0" smtClean="0"/>
              <a:t> </a:t>
            </a:r>
            <a:r>
              <a:rPr lang="en-US" sz="2400" dirty="0" err="1" smtClean="0"/>
              <a:t>semua</a:t>
            </a:r>
            <a:r>
              <a:rPr lang="en-US" sz="2400" dirty="0" smtClean="0"/>
              <a:t> file </a:t>
            </a:r>
            <a:r>
              <a:rPr lang="en-US" sz="2400" dirty="0" err="1" smtClean="0"/>
              <a:t>secara</a:t>
            </a:r>
            <a:r>
              <a:rPr lang="en-US" sz="2400" dirty="0" smtClean="0"/>
              <a:t> </a:t>
            </a:r>
            <a:r>
              <a:rPr lang="en-US" sz="2400" dirty="0" err="1" smtClean="0"/>
              <a:t>urut</a:t>
            </a:r>
            <a:r>
              <a:rPr lang="en-US" sz="2400" dirty="0" smtClean="0"/>
              <a:t> </a:t>
            </a:r>
            <a:r>
              <a:rPr lang="en-US" sz="2400" dirty="0" err="1" smtClean="0"/>
              <a:t>Ukuran</a:t>
            </a:r>
            <a:r>
              <a:rPr lang="en-US" sz="2400" dirty="0" smtClean="0"/>
              <a:t> file (</a:t>
            </a:r>
            <a:r>
              <a:rPr lang="en-US" sz="2400" dirty="0" err="1" smtClean="0"/>
              <a:t>kecil</a:t>
            </a:r>
            <a:r>
              <a:rPr lang="en-US" sz="2400" dirty="0" smtClean="0"/>
              <a:t> - </a:t>
            </a:r>
            <a:r>
              <a:rPr lang="en-US" sz="2400" dirty="0" err="1" smtClean="0"/>
              <a:t>besar</a:t>
            </a:r>
            <a:r>
              <a:rPr lang="en-US" sz="2400" dirty="0" smtClean="0"/>
              <a:t>)</a:t>
            </a:r>
          </a:p>
          <a:p>
            <a:endParaRPr lang="en-US" sz="2400" dirty="0" smtClean="0"/>
          </a:p>
          <a:p>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143000"/>
            <a:ext cx="8229600" cy="5105400"/>
          </a:xfrm>
        </p:spPr>
        <p:txBody>
          <a:bodyPr/>
          <a:lstStyle/>
          <a:p>
            <a:r>
              <a:rPr lang="en-US" sz="2700" dirty="0" smtClean="0"/>
              <a:t>Dir/O-S	: </a:t>
            </a:r>
            <a:r>
              <a:rPr lang="en-US" sz="2700" dirty="0" err="1" smtClean="0"/>
              <a:t>menampilkan</a:t>
            </a:r>
            <a:r>
              <a:rPr lang="en-US" sz="2700" dirty="0" smtClean="0"/>
              <a:t> </a:t>
            </a:r>
            <a:r>
              <a:rPr lang="en-US" sz="2700" dirty="0" err="1" smtClean="0"/>
              <a:t>semua</a:t>
            </a:r>
            <a:r>
              <a:rPr lang="en-US" sz="2700" dirty="0" smtClean="0"/>
              <a:t> file </a:t>
            </a:r>
            <a:r>
              <a:rPr lang="en-US" sz="2700" dirty="0" err="1" smtClean="0"/>
              <a:t>secara</a:t>
            </a:r>
            <a:r>
              <a:rPr lang="en-US" sz="2700" dirty="0" smtClean="0"/>
              <a:t> </a:t>
            </a:r>
            <a:r>
              <a:rPr lang="en-US" sz="2700" dirty="0" err="1" smtClean="0"/>
              <a:t>urut</a:t>
            </a:r>
            <a:r>
              <a:rPr lang="en-US" sz="2700" dirty="0" smtClean="0"/>
              <a:t>  </a:t>
            </a:r>
          </a:p>
          <a:p>
            <a:pPr>
              <a:buNone/>
            </a:pPr>
            <a:r>
              <a:rPr lang="en-US" sz="2700" dirty="0" smtClean="0"/>
              <a:t>                         </a:t>
            </a:r>
            <a:r>
              <a:rPr lang="en-US" sz="2700" dirty="0" err="1" smtClean="0"/>
              <a:t>Ukuran</a:t>
            </a:r>
            <a:r>
              <a:rPr lang="en-US" sz="2700" dirty="0" smtClean="0"/>
              <a:t> file (</a:t>
            </a:r>
            <a:r>
              <a:rPr lang="en-US" sz="2700" dirty="0" err="1" smtClean="0"/>
              <a:t>besar</a:t>
            </a:r>
            <a:r>
              <a:rPr lang="en-US" sz="2700" dirty="0" smtClean="0"/>
              <a:t> - </a:t>
            </a:r>
            <a:r>
              <a:rPr lang="en-US" sz="2700" dirty="0" err="1" smtClean="0"/>
              <a:t>kecil</a:t>
            </a:r>
            <a:r>
              <a:rPr lang="en-US" sz="2700" dirty="0" smtClean="0"/>
              <a:t>)</a:t>
            </a:r>
          </a:p>
          <a:p>
            <a:r>
              <a:rPr lang="en-US" sz="2700" dirty="0" smtClean="0"/>
              <a:t>DIR/A	: </a:t>
            </a:r>
            <a:r>
              <a:rPr lang="en-US" sz="2700" dirty="0" err="1" smtClean="0"/>
              <a:t>menampilkan</a:t>
            </a:r>
            <a:r>
              <a:rPr lang="en-US" sz="2700" dirty="0" smtClean="0"/>
              <a:t> </a:t>
            </a:r>
            <a:r>
              <a:rPr lang="en-US" sz="2700" dirty="0" err="1" smtClean="0"/>
              <a:t>semua</a:t>
            </a:r>
            <a:r>
              <a:rPr lang="en-US" sz="2700" dirty="0" smtClean="0"/>
              <a:t> file </a:t>
            </a:r>
            <a:r>
              <a:rPr lang="en-US" sz="2700" dirty="0" err="1" smtClean="0"/>
              <a:t>termasuk</a:t>
            </a:r>
            <a:r>
              <a:rPr lang="en-US" sz="2700" dirty="0" smtClean="0"/>
              <a:t> file </a:t>
            </a:r>
          </a:p>
          <a:p>
            <a:pPr>
              <a:buNone/>
            </a:pPr>
            <a:r>
              <a:rPr lang="en-US" sz="2700" dirty="0" smtClean="0"/>
              <a:t>                         </a:t>
            </a:r>
            <a:r>
              <a:rPr lang="en-US" sz="2700" dirty="0" err="1" smtClean="0"/>
              <a:t>tersembunyi</a:t>
            </a:r>
            <a:r>
              <a:rPr lang="en-US" sz="2700" dirty="0" smtClean="0"/>
              <a:t> (hidden file)</a:t>
            </a:r>
          </a:p>
          <a:p>
            <a:r>
              <a:rPr lang="en-US" sz="2700" dirty="0" smtClean="0"/>
              <a:t>DIR F*.*	: </a:t>
            </a:r>
            <a:r>
              <a:rPr lang="en-US" sz="2700" dirty="0" err="1" smtClean="0"/>
              <a:t>menampilkan</a:t>
            </a:r>
            <a:r>
              <a:rPr lang="en-US" sz="2700" dirty="0" smtClean="0"/>
              <a:t> </a:t>
            </a:r>
            <a:r>
              <a:rPr lang="en-US" sz="2700" dirty="0" err="1" smtClean="0"/>
              <a:t>semua</a:t>
            </a:r>
            <a:r>
              <a:rPr lang="en-US" sz="2700" dirty="0" smtClean="0"/>
              <a:t>  file yang </a:t>
            </a:r>
            <a:r>
              <a:rPr lang="en-US" sz="2700" dirty="0" err="1" smtClean="0"/>
              <a:t>berawalan</a:t>
            </a:r>
            <a:r>
              <a:rPr lang="en-US" sz="2700" dirty="0" smtClean="0"/>
              <a:t> </a:t>
            </a:r>
          </a:p>
          <a:p>
            <a:pPr>
              <a:buNone/>
            </a:pPr>
            <a:r>
              <a:rPr lang="en-US" sz="2700" dirty="0" smtClean="0"/>
              <a:t>                         </a:t>
            </a:r>
            <a:r>
              <a:rPr lang="en-US" sz="2700" dirty="0" err="1" smtClean="0"/>
              <a:t>huruf</a:t>
            </a:r>
            <a:r>
              <a:rPr lang="en-US" sz="2700" dirty="0" smtClean="0"/>
              <a:t> “F”</a:t>
            </a:r>
          </a:p>
          <a:p>
            <a:r>
              <a:rPr lang="en-US" sz="2700" dirty="0" smtClean="0"/>
              <a:t>DIR ?O*.*	: </a:t>
            </a:r>
            <a:r>
              <a:rPr lang="en-US" sz="2700" dirty="0" err="1" smtClean="0"/>
              <a:t>menampilkan</a:t>
            </a:r>
            <a:r>
              <a:rPr lang="en-US" sz="2700" dirty="0" smtClean="0"/>
              <a:t> </a:t>
            </a:r>
            <a:r>
              <a:rPr lang="en-US" sz="2700" dirty="0" err="1" smtClean="0"/>
              <a:t>semua</a:t>
            </a:r>
            <a:r>
              <a:rPr lang="en-US" sz="2700" dirty="0" smtClean="0"/>
              <a:t>  file yang </a:t>
            </a:r>
            <a:r>
              <a:rPr lang="en-US" sz="2700" dirty="0" err="1" smtClean="0"/>
              <a:t>huruf</a:t>
            </a:r>
            <a:r>
              <a:rPr lang="en-US" sz="2700" dirty="0" smtClean="0"/>
              <a:t> </a:t>
            </a:r>
          </a:p>
          <a:p>
            <a:pPr>
              <a:buNone/>
            </a:pPr>
            <a:r>
              <a:rPr lang="en-US" sz="2700" dirty="0" smtClean="0"/>
              <a:t>                         </a:t>
            </a:r>
            <a:r>
              <a:rPr lang="en-US" sz="2700" dirty="0" err="1" smtClean="0"/>
              <a:t>keduanya</a:t>
            </a:r>
            <a:r>
              <a:rPr lang="en-US" sz="2700" dirty="0" smtClean="0"/>
              <a:t> “O”</a:t>
            </a:r>
          </a:p>
          <a:p>
            <a:r>
              <a:rPr lang="en-US" sz="2700" dirty="0" smtClean="0"/>
              <a:t>DIR ??A*.*: </a:t>
            </a:r>
            <a:r>
              <a:rPr lang="en-US" sz="2700" dirty="0" err="1" smtClean="0"/>
              <a:t>menampilkan</a:t>
            </a:r>
            <a:r>
              <a:rPr lang="en-US" sz="2700" dirty="0" smtClean="0"/>
              <a:t> </a:t>
            </a:r>
            <a:r>
              <a:rPr lang="en-US" sz="2700" dirty="0" err="1" smtClean="0"/>
              <a:t>semua</a:t>
            </a:r>
            <a:r>
              <a:rPr lang="en-US" sz="2700" dirty="0" smtClean="0"/>
              <a:t>  file yang </a:t>
            </a:r>
            <a:r>
              <a:rPr lang="en-US" sz="2700" dirty="0" err="1" smtClean="0"/>
              <a:t>huruf</a:t>
            </a:r>
            <a:r>
              <a:rPr lang="en-US" sz="2700" dirty="0" smtClean="0"/>
              <a:t> </a:t>
            </a:r>
          </a:p>
          <a:p>
            <a:pPr>
              <a:buNone/>
            </a:pPr>
            <a:r>
              <a:rPr lang="en-US" sz="2700" dirty="0" smtClean="0"/>
              <a:t>                          </a:t>
            </a:r>
            <a:r>
              <a:rPr lang="en-US" sz="2700" dirty="0" err="1" smtClean="0"/>
              <a:t>ketiganya</a:t>
            </a:r>
            <a:r>
              <a:rPr lang="en-US" sz="2700" dirty="0" smtClean="0"/>
              <a:t> “A”</a:t>
            </a:r>
            <a:endParaRPr lang="en-US" sz="27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r>
              <a:rPr lang="en-US" sz="2400" dirty="0" smtClean="0"/>
              <a:t>DIR*.EXE	: </a:t>
            </a:r>
            <a:r>
              <a:rPr lang="en-US" sz="2400" dirty="0" err="1" smtClean="0"/>
              <a:t>menampilkan</a:t>
            </a:r>
            <a:r>
              <a:rPr lang="en-US" sz="2400" dirty="0" smtClean="0"/>
              <a:t> </a:t>
            </a:r>
            <a:r>
              <a:rPr lang="en-US" sz="2400" dirty="0" err="1" smtClean="0"/>
              <a:t>semua</a:t>
            </a:r>
            <a:r>
              <a:rPr lang="en-US" sz="2400" dirty="0" smtClean="0"/>
              <a:t>  file yang </a:t>
            </a:r>
            <a:r>
              <a:rPr lang="en-US" sz="2400" dirty="0" err="1" smtClean="0"/>
              <a:t>mempunyai</a:t>
            </a:r>
            <a:r>
              <a:rPr lang="en-US" sz="2400" dirty="0" smtClean="0"/>
              <a:t> </a:t>
            </a:r>
          </a:p>
          <a:p>
            <a:pPr>
              <a:buNone/>
            </a:pPr>
            <a:r>
              <a:rPr lang="en-US" sz="2400" dirty="0" smtClean="0"/>
              <a:t>                             extension EXE </a:t>
            </a:r>
          </a:p>
          <a:p>
            <a:r>
              <a:rPr lang="en-US" sz="2400" dirty="0" smtClean="0"/>
              <a:t>DIR *.B*	: </a:t>
            </a:r>
            <a:r>
              <a:rPr lang="en-US" sz="2400" dirty="0" err="1" smtClean="0"/>
              <a:t>menampilkan</a:t>
            </a:r>
            <a:r>
              <a:rPr lang="en-US" sz="2400" dirty="0" smtClean="0"/>
              <a:t> </a:t>
            </a:r>
            <a:r>
              <a:rPr lang="en-US" sz="2400" dirty="0" err="1" smtClean="0"/>
              <a:t>semua</a:t>
            </a:r>
            <a:r>
              <a:rPr lang="en-US" sz="2400" dirty="0" smtClean="0"/>
              <a:t>  file yang </a:t>
            </a:r>
            <a:r>
              <a:rPr lang="en-US" sz="2400" dirty="0" err="1" smtClean="0"/>
              <a:t>mempunyai</a:t>
            </a:r>
            <a:r>
              <a:rPr lang="en-US" sz="2400" dirty="0" smtClean="0"/>
              <a:t> </a:t>
            </a:r>
          </a:p>
          <a:p>
            <a:pPr>
              <a:buNone/>
            </a:pPr>
            <a:r>
              <a:rPr lang="en-US" sz="2400" dirty="0" smtClean="0"/>
              <a:t>                             extension </a:t>
            </a:r>
            <a:r>
              <a:rPr lang="en-US" sz="2400" dirty="0" err="1" smtClean="0"/>
              <a:t>berawalan</a:t>
            </a:r>
            <a:r>
              <a:rPr lang="en-US" sz="2400" dirty="0" smtClean="0"/>
              <a:t> </a:t>
            </a:r>
            <a:r>
              <a:rPr lang="en-US" sz="2400" dirty="0" err="1" smtClean="0"/>
              <a:t>huruf</a:t>
            </a:r>
            <a:r>
              <a:rPr lang="en-US" sz="2400" dirty="0" smtClean="0"/>
              <a:t> “B”</a:t>
            </a:r>
          </a:p>
          <a:p>
            <a:r>
              <a:rPr lang="en-US" sz="2400" dirty="0" smtClean="0"/>
              <a:t>DIR *.??M	: </a:t>
            </a:r>
            <a:r>
              <a:rPr lang="en-US" sz="2400" dirty="0" err="1" smtClean="0"/>
              <a:t>menampilkan</a:t>
            </a:r>
            <a:r>
              <a:rPr lang="en-US" sz="2400" dirty="0" smtClean="0"/>
              <a:t> </a:t>
            </a:r>
            <a:r>
              <a:rPr lang="en-US" sz="2400" dirty="0" err="1" smtClean="0"/>
              <a:t>semua</a:t>
            </a:r>
            <a:r>
              <a:rPr lang="en-US" sz="2400" dirty="0" smtClean="0"/>
              <a:t>  file yang </a:t>
            </a:r>
            <a:r>
              <a:rPr lang="en-US" sz="2400" dirty="0" err="1" smtClean="0"/>
              <a:t>mempunyai</a:t>
            </a:r>
            <a:r>
              <a:rPr lang="en-US" sz="2400" dirty="0" smtClean="0"/>
              <a:t> </a:t>
            </a:r>
          </a:p>
          <a:p>
            <a:pPr>
              <a:buNone/>
            </a:pPr>
            <a:r>
              <a:rPr lang="en-US" sz="2400" dirty="0" smtClean="0"/>
              <a:t>                             extension </a:t>
            </a:r>
            <a:r>
              <a:rPr lang="en-US" sz="2400" dirty="0" err="1" smtClean="0"/>
              <a:t>berakhiran</a:t>
            </a:r>
            <a:r>
              <a:rPr lang="en-US" sz="2400" dirty="0" smtClean="0"/>
              <a:t> </a:t>
            </a:r>
            <a:r>
              <a:rPr lang="en-US" sz="2400" dirty="0" err="1" smtClean="0"/>
              <a:t>huruf</a:t>
            </a:r>
            <a:r>
              <a:rPr lang="en-US" sz="2400" dirty="0" smtClean="0"/>
              <a:t> “M”</a:t>
            </a:r>
          </a:p>
          <a:p>
            <a:r>
              <a:rPr lang="en-US" sz="2400" dirty="0" smtClean="0"/>
              <a:t>DIR C?????.* 	: </a:t>
            </a:r>
            <a:r>
              <a:rPr lang="en-US" sz="2400" dirty="0" err="1" smtClean="0"/>
              <a:t>menampilkan</a:t>
            </a:r>
            <a:r>
              <a:rPr lang="en-US" sz="2400" dirty="0" smtClean="0"/>
              <a:t> </a:t>
            </a:r>
            <a:r>
              <a:rPr lang="en-US" sz="2400" dirty="0" err="1" smtClean="0"/>
              <a:t>semua</a:t>
            </a:r>
            <a:r>
              <a:rPr lang="en-US" sz="2400" dirty="0" smtClean="0"/>
              <a:t> file yang </a:t>
            </a:r>
            <a:r>
              <a:rPr lang="en-US" sz="2400" dirty="0" err="1" smtClean="0"/>
              <a:t>terdiri</a:t>
            </a:r>
            <a:r>
              <a:rPr lang="en-US" sz="2400" dirty="0" smtClean="0"/>
              <a:t> </a:t>
            </a:r>
            <a:r>
              <a:rPr lang="en-US" sz="2400" dirty="0" err="1" smtClean="0"/>
              <a:t>dari</a:t>
            </a:r>
            <a:r>
              <a:rPr lang="en-US" sz="2400" dirty="0" smtClean="0"/>
              <a:t> 6 </a:t>
            </a:r>
            <a:r>
              <a:rPr lang="en-US" sz="2400" dirty="0" err="1" smtClean="0"/>
              <a:t>karakter</a:t>
            </a:r>
            <a:r>
              <a:rPr lang="en-US" sz="2400" dirty="0" smtClean="0"/>
              <a:t> yang  </a:t>
            </a:r>
            <a:r>
              <a:rPr lang="en-US" sz="2400" dirty="0" err="1" smtClean="0"/>
              <a:t>berekstensi</a:t>
            </a:r>
            <a:r>
              <a:rPr lang="en-US" sz="2400" dirty="0" smtClean="0"/>
              <a:t> </a:t>
            </a:r>
            <a:r>
              <a:rPr lang="en-US" sz="2400" dirty="0" err="1" smtClean="0"/>
              <a:t>bebas</a:t>
            </a:r>
            <a:r>
              <a:rPr lang="en-US" sz="2400" dirty="0" smtClean="0"/>
              <a:t> </a:t>
            </a:r>
            <a:r>
              <a:rPr lang="en-US" sz="2400" dirty="0" err="1" smtClean="0"/>
              <a:t>dan</a:t>
            </a:r>
            <a:r>
              <a:rPr lang="en-US" sz="2400" dirty="0" smtClean="0"/>
              <a:t> </a:t>
            </a:r>
            <a:r>
              <a:rPr lang="en-US" sz="2400" dirty="0" err="1" smtClean="0"/>
              <a:t>huruf</a:t>
            </a:r>
            <a:r>
              <a:rPr lang="en-US" sz="2400" dirty="0" smtClean="0"/>
              <a:t> </a:t>
            </a:r>
            <a:r>
              <a:rPr lang="en-US" sz="2400" dirty="0" err="1" smtClean="0"/>
              <a:t>pertamanya</a:t>
            </a:r>
            <a:r>
              <a:rPr lang="en-US" sz="2400" dirty="0" smtClean="0"/>
              <a:t> “C”</a:t>
            </a:r>
          </a:p>
          <a:p>
            <a:r>
              <a:rPr lang="en-US" sz="2400" dirty="0" smtClean="0"/>
              <a:t>DIR C?????*.EXE	: </a:t>
            </a:r>
            <a:r>
              <a:rPr lang="en-US" sz="2400" dirty="0" err="1" smtClean="0"/>
              <a:t>menampilkan</a:t>
            </a:r>
            <a:r>
              <a:rPr lang="en-US" sz="2400" dirty="0" smtClean="0"/>
              <a:t> </a:t>
            </a:r>
            <a:r>
              <a:rPr lang="en-US" sz="2400" dirty="0" err="1" smtClean="0"/>
              <a:t>semua</a:t>
            </a:r>
            <a:r>
              <a:rPr lang="en-US" sz="2400" dirty="0" smtClean="0"/>
              <a:t> file yang </a:t>
            </a:r>
            <a:r>
              <a:rPr lang="en-US" sz="2400" dirty="0" err="1" smtClean="0"/>
              <a:t>terdiri</a:t>
            </a:r>
            <a:r>
              <a:rPr lang="en-US" sz="2400" dirty="0" smtClean="0"/>
              <a:t> </a:t>
            </a:r>
            <a:r>
              <a:rPr lang="en-US" sz="2400" dirty="0" err="1" smtClean="0"/>
              <a:t>dari</a:t>
            </a:r>
            <a:r>
              <a:rPr lang="en-US" sz="2400" dirty="0" smtClean="0"/>
              <a:t> 6 </a:t>
            </a:r>
            <a:r>
              <a:rPr lang="en-US" sz="2400" dirty="0" err="1" smtClean="0"/>
              <a:t>karakter</a:t>
            </a:r>
            <a:r>
              <a:rPr lang="en-US" sz="2400" dirty="0" smtClean="0"/>
              <a:t> yang  </a:t>
            </a:r>
            <a:r>
              <a:rPr lang="en-US" sz="2400" dirty="0" err="1" smtClean="0"/>
              <a:t>berekstensi</a:t>
            </a:r>
            <a:r>
              <a:rPr lang="en-US" sz="2400" dirty="0" smtClean="0"/>
              <a:t> “EXE” </a:t>
            </a:r>
            <a:r>
              <a:rPr lang="en-US" sz="2400" dirty="0" err="1" smtClean="0"/>
              <a:t>dan</a:t>
            </a:r>
            <a:r>
              <a:rPr lang="en-US" sz="2400" dirty="0" smtClean="0"/>
              <a:t> </a:t>
            </a:r>
            <a:r>
              <a:rPr lang="en-US" sz="2400" dirty="0" err="1" smtClean="0"/>
              <a:t>huruf</a:t>
            </a:r>
            <a:r>
              <a:rPr lang="en-US" sz="2400" dirty="0" smtClean="0"/>
              <a:t> </a:t>
            </a:r>
            <a:r>
              <a:rPr lang="en-US" sz="2400" dirty="0" err="1" smtClean="0"/>
              <a:t>pertamanya</a:t>
            </a:r>
            <a:r>
              <a:rPr lang="en-US" sz="2400" dirty="0" smtClean="0"/>
              <a:t> “C”</a:t>
            </a:r>
          </a:p>
          <a:p>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381000" y="1143000"/>
            <a:ext cx="8229600" cy="2219325"/>
          </a:xfrm>
        </p:spPr>
        <p:txBody>
          <a:bodyPr/>
          <a:lstStyle/>
          <a:p>
            <a:r>
              <a:rPr lang="en-US" dirty="0" err="1" smtClean="0"/>
              <a:t>Contoh</a:t>
            </a:r>
            <a:r>
              <a:rPr lang="en-US" dirty="0" smtClean="0"/>
              <a:t>:</a:t>
            </a:r>
          </a:p>
          <a:p>
            <a:r>
              <a:rPr lang="en-US" b="1" dirty="0" smtClean="0"/>
              <a:t>D:\&gt;dir </a:t>
            </a:r>
            <a:r>
              <a:rPr lang="en-US" dirty="0" smtClean="0"/>
              <a:t>(Enter)</a:t>
            </a:r>
          </a:p>
          <a:p>
            <a:r>
              <a:rPr lang="en-US" dirty="0" err="1" smtClean="0"/>
              <a:t>Perintah</a:t>
            </a:r>
            <a:r>
              <a:rPr lang="en-US" dirty="0" smtClean="0"/>
              <a:t> </a:t>
            </a:r>
            <a:r>
              <a:rPr lang="en-US" dirty="0" err="1" smtClean="0"/>
              <a:t>untuk</a:t>
            </a:r>
            <a:r>
              <a:rPr lang="en-US" dirty="0" smtClean="0"/>
              <a:t> </a:t>
            </a:r>
            <a:r>
              <a:rPr lang="en-US" dirty="0" err="1" smtClean="0"/>
              <a:t>Menampilkan</a:t>
            </a:r>
            <a:r>
              <a:rPr lang="en-US" dirty="0" smtClean="0"/>
              <a:t> </a:t>
            </a:r>
            <a:r>
              <a:rPr lang="en-US" dirty="0" err="1" smtClean="0"/>
              <a:t>semua</a:t>
            </a:r>
            <a:r>
              <a:rPr lang="en-US" dirty="0" smtClean="0"/>
              <a:t> file yang </a:t>
            </a:r>
            <a:r>
              <a:rPr lang="en-US" dirty="0" err="1" smtClean="0"/>
              <a:t>ada</a:t>
            </a:r>
            <a:r>
              <a:rPr lang="en-US" dirty="0" smtClean="0"/>
              <a:t> </a:t>
            </a:r>
            <a:r>
              <a:rPr lang="en-US" dirty="0" err="1" smtClean="0"/>
              <a:t>di</a:t>
            </a:r>
            <a:r>
              <a:rPr lang="en-US" dirty="0" smtClean="0"/>
              <a:t> drive D</a:t>
            </a:r>
          </a:p>
          <a:p>
            <a:endParaRPr lang="en-US" dirty="0" smtClean="0"/>
          </a:p>
        </p:txBody>
      </p:sp>
      <p:pic>
        <p:nvPicPr>
          <p:cNvPr id="1026" name="Picture 2"/>
          <p:cNvPicPr>
            <a:picLocks noChangeAspect="1" noChangeArrowheads="1"/>
          </p:cNvPicPr>
          <p:nvPr/>
        </p:nvPicPr>
        <p:blipFill>
          <a:blip r:embed="rId2"/>
          <a:srcRect/>
          <a:stretch>
            <a:fillRect/>
          </a:stretch>
        </p:blipFill>
        <p:spPr bwMode="auto">
          <a:xfrm>
            <a:off x="2095500" y="2743200"/>
            <a:ext cx="4914900" cy="3429001"/>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r>
              <a:rPr lang="en-US" sz="2400" dirty="0" smtClean="0"/>
              <a:t>Dari </a:t>
            </a:r>
            <a:r>
              <a:rPr lang="en-US" sz="2400" dirty="0" err="1" smtClean="0"/>
              <a:t>tampilan</a:t>
            </a:r>
            <a:r>
              <a:rPr lang="en-US" sz="2400" dirty="0" smtClean="0"/>
              <a:t> </a:t>
            </a:r>
            <a:r>
              <a:rPr lang="en-US" sz="2400" dirty="0" err="1" smtClean="0"/>
              <a:t>di</a:t>
            </a:r>
            <a:r>
              <a:rPr lang="en-US" sz="2400" dirty="0" smtClean="0"/>
              <a:t> </a:t>
            </a:r>
            <a:r>
              <a:rPr lang="en-US" sz="2400" dirty="0" err="1" smtClean="0"/>
              <a:t>atas</a:t>
            </a:r>
            <a:r>
              <a:rPr lang="en-US" sz="2400" dirty="0" smtClean="0"/>
              <a:t> </a:t>
            </a:r>
            <a:r>
              <a:rPr lang="en-US" sz="2400" dirty="0" err="1" smtClean="0"/>
              <a:t>dapat</a:t>
            </a:r>
            <a:r>
              <a:rPr lang="en-US" sz="2400" dirty="0" smtClean="0"/>
              <a:t> </a:t>
            </a:r>
            <a:r>
              <a:rPr lang="en-US" sz="2400" dirty="0" err="1" smtClean="0"/>
              <a:t>kita</a:t>
            </a:r>
            <a:r>
              <a:rPr lang="en-US" sz="2400" dirty="0" smtClean="0"/>
              <a:t> </a:t>
            </a:r>
            <a:r>
              <a:rPr lang="en-US" sz="2400" dirty="0" err="1" smtClean="0"/>
              <a:t>perhatikan</a:t>
            </a:r>
            <a:r>
              <a:rPr lang="en-US" sz="2400" dirty="0" smtClean="0"/>
              <a:t> </a:t>
            </a:r>
            <a:r>
              <a:rPr lang="en-US" sz="2400" dirty="0" err="1" smtClean="0"/>
              <a:t>bahwa</a:t>
            </a:r>
            <a:r>
              <a:rPr lang="en-US" sz="2400" dirty="0" smtClean="0"/>
              <a:t> </a:t>
            </a:r>
            <a:r>
              <a:rPr lang="en-US" sz="2400" dirty="0" err="1" smtClean="0"/>
              <a:t>dalam</a:t>
            </a:r>
            <a:r>
              <a:rPr lang="en-US" sz="2400" dirty="0" smtClean="0"/>
              <a:t> Drive </a:t>
            </a:r>
            <a:r>
              <a:rPr lang="en-US" sz="2400" b="1" dirty="0" smtClean="0"/>
              <a:t>D </a:t>
            </a:r>
            <a:r>
              <a:rPr lang="en-US" sz="2400" dirty="0" smtClean="0"/>
              <a:t> </a:t>
            </a:r>
            <a:r>
              <a:rPr lang="en-US" sz="2400" dirty="0" err="1" smtClean="0"/>
              <a:t>terdapat</a:t>
            </a:r>
            <a:r>
              <a:rPr lang="en-US" sz="2400" dirty="0" smtClean="0"/>
              <a:t> 13 </a:t>
            </a:r>
            <a:r>
              <a:rPr lang="en-US" sz="2400" dirty="0" err="1" smtClean="0"/>
              <a:t>buah</a:t>
            </a:r>
            <a:r>
              <a:rPr lang="en-US" sz="2400" dirty="0" smtClean="0"/>
              <a:t> Directory </a:t>
            </a:r>
            <a:r>
              <a:rPr lang="en-US" sz="2400" dirty="0" err="1" smtClean="0"/>
              <a:t>dan</a:t>
            </a:r>
            <a:r>
              <a:rPr lang="en-US" sz="2400" dirty="0" smtClean="0"/>
              <a:t> 6 </a:t>
            </a:r>
            <a:r>
              <a:rPr lang="en-US" sz="2400" dirty="0" err="1" smtClean="0"/>
              <a:t>buah</a:t>
            </a:r>
            <a:r>
              <a:rPr lang="en-US" sz="2400" dirty="0" smtClean="0"/>
              <a:t> file’</a:t>
            </a:r>
          </a:p>
          <a:p>
            <a:r>
              <a:rPr lang="en-US" sz="2400" dirty="0" smtClean="0"/>
              <a:t>Dan </a:t>
            </a:r>
            <a:r>
              <a:rPr lang="en-US" sz="2400" dirty="0" err="1" smtClean="0"/>
              <a:t>kalau</a:t>
            </a:r>
            <a:r>
              <a:rPr lang="en-US" sz="2400" dirty="0" smtClean="0"/>
              <a:t> </a:t>
            </a:r>
            <a:r>
              <a:rPr lang="en-US" sz="2400" dirty="0" err="1" smtClean="0"/>
              <a:t>kita</a:t>
            </a:r>
            <a:r>
              <a:rPr lang="en-US" sz="2400" dirty="0" smtClean="0"/>
              <a:t> </a:t>
            </a:r>
            <a:r>
              <a:rPr lang="en-US" sz="2400" dirty="0" err="1" smtClean="0"/>
              <a:t>perhatikan</a:t>
            </a:r>
            <a:r>
              <a:rPr lang="en-US" sz="2400" dirty="0" smtClean="0"/>
              <a:t> </a:t>
            </a:r>
            <a:r>
              <a:rPr lang="en-US" sz="2400" dirty="0" err="1" smtClean="0"/>
              <a:t>lagi</a:t>
            </a:r>
            <a:r>
              <a:rPr lang="en-US" sz="2400" dirty="0" smtClean="0"/>
              <a:t> </a:t>
            </a:r>
            <a:r>
              <a:rPr lang="en-US" sz="2400" dirty="0" err="1" smtClean="0"/>
              <a:t>ada</a:t>
            </a:r>
            <a:r>
              <a:rPr lang="en-US" sz="2400" dirty="0" smtClean="0"/>
              <a:t> </a:t>
            </a:r>
            <a:r>
              <a:rPr lang="en-US" sz="2400" dirty="0" err="1" smtClean="0"/>
              <a:t>sebuah</a:t>
            </a:r>
            <a:r>
              <a:rPr lang="en-US" sz="2400" dirty="0" smtClean="0"/>
              <a:t> file </a:t>
            </a:r>
            <a:r>
              <a:rPr lang="en-US" sz="2400" dirty="0" err="1" smtClean="0"/>
              <a:t>dengan</a:t>
            </a:r>
            <a:r>
              <a:rPr lang="en-US" sz="2400" dirty="0" smtClean="0"/>
              <a:t> </a:t>
            </a:r>
            <a:r>
              <a:rPr lang="en-US" sz="2400" dirty="0" err="1" smtClean="0"/>
              <a:t>tampilan</a:t>
            </a:r>
            <a:r>
              <a:rPr lang="en-US" sz="2400" dirty="0" smtClean="0"/>
              <a:t> </a:t>
            </a:r>
            <a:r>
              <a:rPr lang="en-US" sz="2400" dirty="0" err="1" smtClean="0"/>
              <a:t>berikut</a:t>
            </a:r>
            <a:r>
              <a:rPr lang="en-US" sz="2400" dirty="0" smtClean="0"/>
              <a:t> </a:t>
            </a:r>
            <a:r>
              <a:rPr lang="en-US" sz="2400" dirty="0" err="1" smtClean="0"/>
              <a:t>ini</a:t>
            </a:r>
            <a:r>
              <a:rPr lang="en-US" sz="2400" dirty="0" smtClean="0"/>
              <a:t>:</a:t>
            </a:r>
          </a:p>
          <a:p>
            <a:r>
              <a:rPr lang="en-US" sz="2000" b="1" dirty="0" smtClean="0"/>
              <a:t>11/24/2008            04:11 PM          21,504         Latih.doc 	</a:t>
            </a:r>
            <a:endParaRPr lang="en-US" sz="2000" dirty="0" smtClean="0"/>
          </a:p>
          <a:p>
            <a:r>
              <a:rPr lang="en-US" sz="2000" dirty="0" err="1" smtClean="0"/>
              <a:t>Keterangan</a:t>
            </a:r>
            <a:r>
              <a:rPr lang="en-US" sz="2000" dirty="0" smtClean="0"/>
              <a:t> :</a:t>
            </a:r>
          </a:p>
          <a:p>
            <a:r>
              <a:rPr lang="en-US" sz="2000" dirty="0" err="1" smtClean="0"/>
              <a:t>Latih</a:t>
            </a:r>
            <a:r>
              <a:rPr lang="en-US" sz="2000" dirty="0" smtClean="0"/>
              <a:t>	= </a:t>
            </a:r>
            <a:r>
              <a:rPr lang="en-US" sz="2000" dirty="0" err="1" smtClean="0"/>
              <a:t>adalah</a:t>
            </a:r>
            <a:r>
              <a:rPr lang="en-US" sz="2000" dirty="0" smtClean="0"/>
              <a:t> </a:t>
            </a:r>
            <a:r>
              <a:rPr lang="en-US" sz="2000" dirty="0" err="1" smtClean="0"/>
              <a:t>Nama</a:t>
            </a:r>
            <a:r>
              <a:rPr lang="en-US" sz="2000" dirty="0" smtClean="0"/>
              <a:t> File</a:t>
            </a:r>
          </a:p>
          <a:p>
            <a:r>
              <a:rPr lang="it-IT" sz="2000" dirty="0" smtClean="0"/>
              <a:t>Doc	= adalah ekstensi dari file tersebut </a:t>
            </a:r>
            <a:endParaRPr lang="en-US" sz="2000" dirty="0" smtClean="0"/>
          </a:p>
          <a:p>
            <a:r>
              <a:rPr lang="en-US" sz="2000" dirty="0" smtClean="0"/>
              <a:t>21,504	= </a:t>
            </a:r>
            <a:r>
              <a:rPr lang="en-US" sz="2000" dirty="0" err="1" smtClean="0"/>
              <a:t>besar</a:t>
            </a:r>
            <a:r>
              <a:rPr lang="en-US" sz="2000" dirty="0" smtClean="0"/>
              <a:t> </a:t>
            </a:r>
            <a:r>
              <a:rPr lang="en-US" sz="2000" dirty="0" err="1" smtClean="0"/>
              <a:t>dari</a:t>
            </a:r>
            <a:r>
              <a:rPr lang="en-US" sz="2000" dirty="0" smtClean="0"/>
              <a:t> file </a:t>
            </a:r>
            <a:r>
              <a:rPr lang="en-US" sz="2000" dirty="0" err="1" smtClean="0"/>
              <a:t>tersebut</a:t>
            </a:r>
            <a:r>
              <a:rPr lang="en-US" sz="2000" dirty="0" smtClean="0"/>
              <a:t> </a:t>
            </a:r>
            <a:r>
              <a:rPr lang="en-US" sz="2000" dirty="0" err="1" smtClean="0"/>
              <a:t>menempati</a:t>
            </a:r>
            <a:r>
              <a:rPr lang="en-US" sz="2000" dirty="0" smtClean="0"/>
              <a:t> Disk </a:t>
            </a:r>
            <a:r>
              <a:rPr lang="en-US" sz="2000" dirty="0" err="1" smtClean="0"/>
              <a:t>adalah</a:t>
            </a:r>
            <a:r>
              <a:rPr lang="en-US" sz="2000" dirty="0" smtClean="0"/>
              <a:t> 16550 byte.</a:t>
            </a:r>
          </a:p>
          <a:p>
            <a:r>
              <a:rPr lang="en-US" sz="2000" dirty="0" smtClean="0"/>
              <a:t>04.11 pm	= file </a:t>
            </a:r>
            <a:r>
              <a:rPr lang="en-US" sz="2000" dirty="0" err="1" smtClean="0"/>
              <a:t>tersebut</a:t>
            </a:r>
            <a:r>
              <a:rPr lang="en-US" sz="2000" dirty="0" smtClean="0"/>
              <a:t> </a:t>
            </a:r>
            <a:r>
              <a:rPr lang="en-US" sz="2000" dirty="0" err="1" smtClean="0"/>
              <a:t>dibuat</a:t>
            </a:r>
            <a:r>
              <a:rPr lang="en-US" sz="2000" dirty="0" smtClean="0"/>
              <a:t> Jam 04.11 pm</a:t>
            </a:r>
          </a:p>
          <a:p>
            <a:r>
              <a:rPr lang="en-US" sz="2000" dirty="0" smtClean="0"/>
              <a:t>11/24/2008	= file </a:t>
            </a:r>
            <a:r>
              <a:rPr lang="en-US" sz="2000" dirty="0" err="1" smtClean="0"/>
              <a:t>tersebut</a:t>
            </a:r>
            <a:r>
              <a:rPr lang="en-US" sz="2000" dirty="0" smtClean="0"/>
              <a:t> </a:t>
            </a:r>
            <a:r>
              <a:rPr lang="en-US" sz="2000" dirty="0" err="1" smtClean="0"/>
              <a:t>dibuat</a:t>
            </a:r>
            <a:r>
              <a:rPr lang="en-US" sz="2000" dirty="0" smtClean="0"/>
              <a:t> </a:t>
            </a:r>
            <a:r>
              <a:rPr lang="en-US" sz="2000" dirty="0" err="1" smtClean="0"/>
              <a:t>Tanggal</a:t>
            </a:r>
            <a:r>
              <a:rPr lang="en-US" sz="2000" dirty="0" smtClean="0"/>
              <a:t> 23-4-07</a:t>
            </a:r>
          </a:p>
          <a:p>
            <a:endParaRPr lang="en-US" sz="20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pPr>
              <a:buNone/>
            </a:pPr>
            <a:r>
              <a:rPr lang="en-US" b="1" i="1" dirty="0" smtClean="0"/>
              <a:t>b. </a:t>
            </a:r>
            <a:r>
              <a:rPr lang="en-GB" b="1" dirty="0" smtClean="0"/>
              <a:t>CD /CHDIR (Change Directory )</a:t>
            </a:r>
            <a:endParaRPr lang="en-US" dirty="0" smtClean="0"/>
          </a:p>
          <a:p>
            <a:r>
              <a:rPr lang="en-GB" dirty="0" smtClean="0"/>
              <a:t>Change directory </a:t>
            </a:r>
            <a:r>
              <a:rPr lang="en-GB" dirty="0" err="1" smtClean="0"/>
              <a:t>merupakan</a:t>
            </a:r>
            <a:r>
              <a:rPr lang="en-GB" dirty="0" smtClean="0"/>
              <a:t> </a:t>
            </a:r>
            <a:r>
              <a:rPr lang="en-GB" dirty="0" err="1" smtClean="0"/>
              <a:t>Perintah</a:t>
            </a:r>
            <a:r>
              <a:rPr lang="en-GB" dirty="0" smtClean="0"/>
              <a:t> yang  </a:t>
            </a:r>
            <a:r>
              <a:rPr lang="en-GB" dirty="0" err="1" smtClean="0"/>
              <a:t>digunakan</a:t>
            </a:r>
            <a:r>
              <a:rPr lang="en-GB" dirty="0" smtClean="0"/>
              <a:t> </a:t>
            </a:r>
            <a:r>
              <a:rPr lang="en-GB" dirty="0" err="1" smtClean="0"/>
              <a:t>untuk</a:t>
            </a:r>
            <a:r>
              <a:rPr lang="en-GB" dirty="0" smtClean="0"/>
              <a:t> </a:t>
            </a:r>
            <a:r>
              <a:rPr lang="en-GB" dirty="0" err="1" smtClean="0"/>
              <a:t>pindah</a:t>
            </a:r>
            <a:r>
              <a:rPr lang="en-GB" dirty="0" smtClean="0"/>
              <a:t> </a:t>
            </a:r>
            <a:r>
              <a:rPr lang="en-GB" dirty="0" err="1" smtClean="0"/>
              <a:t>aktivitas</a:t>
            </a:r>
            <a:r>
              <a:rPr lang="en-GB" dirty="0" smtClean="0"/>
              <a:t> </a:t>
            </a:r>
            <a:r>
              <a:rPr lang="en-GB" dirty="0" err="1" smtClean="0"/>
              <a:t>dari</a:t>
            </a:r>
            <a:r>
              <a:rPr lang="en-GB" dirty="0" smtClean="0"/>
              <a:t> </a:t>
            </a:r>
            <a:r>
              <a:rPr lang="en-GB" dirty="0" err="1" smtClean="0"/>
              <a:t>suatu</a:t>
            </a:r>
            <a:r>
              <a:rPr lang="en-GB" dirty="0" smtClean="0"/>
              <a:t> directory/subdirectory </a:t>
            </a:r>
            <a:r>
              <a:rPr lang="en-GB" dirty="0" err="1" smtClean="0"/>
              <a:t>ke</a:t>
            </a:r>
            <a:r>
              <a:rPr lang="en-GB" dirty="0" smtClean="0"/>
              <a:t>  directory/subdirectory </a:t>
            </a:r>
            <a:r>
              <a:rPr lang="en-GB" dirty="0" err="1" smtClean="0"/>
              <a:t>lainnya</a:t>
            </a:r>
            <a:r>
              <a:rPr lang="en-GB" dirty="0" smtClean="0"/>
              <a:t>.</a:t>
            </a:r>
            <a:endParaRPr lang="en-US" dirty="0" smtClean="0"/>
          </a:p>
          <a:p>
            <a:pPr>
              <a:buNone/>
            </a:pPr>
            <a:r>
              <a:rPr lang="en-US" dirty="0" err="1" smtClean="0"/>
              <a:t>Contoh</a:t>
            </a:r>
            <a:r>
              <a:rPr lang="en-US" dirty="0" smtClean="0"/>
              <a:t>:</a:t>
            </a:r>
          </a:p>
          <a:p>
            <a:pPr lvl="0"/>
            <a:r>
              <a:rPr lang="en-US" dirty="0" err="1" smtClean="0"/>
              <a:t>Ketika</a:t>
            </a:r>
            <a:r>
              <a:rPr lang="en-US" dirty="0" smtClean="0"/>
              <a:t> </a:t>
            </a:r>
            <a:r>
              <a:rPr lang="en-US" dirty="0" err="1" smtClean="0"/>
              <a:t>pertama</a:t>
            </a:r>
            <a:r>
              <a:rPr lang="en-US" dirty="0" smtClean="0"/>
              <a:t> kali </a:t>
            </a:r>
            <a:r>
              <a:rPr lang="en-US" dirty="0" err="1" smtClean="0"/>
              <a:t>kita</a:t>
            </a:r>
            <a:r>
              <a:rPr lang="en-US" dirty="0" smtClean="0"/>
              <a:t> </a:t>
            </a:r>
            <a:r>
              <a:rPr lang="en-US" dirty="0" err="1" smtClean="0"/>
              <a:t>mengaktifkan</a:t>
            </a:r>
            <a:r>
              <a:rPr lang="en-US" dirty="0" smtClean="0"/>
              <a:t> Program “Command Prompt”, </a:t>
            </a:r>
            <a:r>
              <a:rPr lang="en-US" dirty="0" err="1" smtClean="0"/>
              <a:t>maka</a:t>
            </a:r>
            <a:r>
              <a:rPr lang="en-US" dirty="0" smtClean="0"/>
              <a:t> </a:t>
            </a:r>
            <a:r>
              <a:rPr lang="en-US" dirty="0" err="1" smtClean="0"/>
              <a:t>muncul</a:t>
            </a:r>
            <a:r>
              <a:rPr lang="en-US" dirty="0" smtClean="0"/>
              <a:t> </a:t>
            </a:r>
            <a:r>
              <a:rPr lang="en-US" dirty="0" err="1" smtClean="0"/>
              <a:t>tampilan</a:t>
            </a:r>
            <a:r>
              <a:rPr lang="en-US" dirty="0" smtClean="0"/>
              <a:t> </a:t>
            </a:r>
            <a:r>
              <a:rPr lang="en-US" dirty="0" err="1" smtClean="0"/>
              <a:t>aktivitas</a:t>
            </a:r>
            <a:r>
              <a:rPr lang="en-US" dirty="0" smtClean="0"/>
              <a:t> Directory/drive yang </a:t>
            </a:r>
            <a:r>
              <a:rPr lang="en-US" dirty="0" err="1" smtClean="0"/>
              <a:t>aktif</a:t>
            </a:r>
            <a:r>
              <a:rPr lang="en-US" dirty="0" smtClean="0"/>
              <a:t> </a:t>
            </a:r>
            <a:r>
              <a:rPr lang="en-US" dirty="0" err="1" smtClean="0"/>
              <a:t>adalah</a:t>
            </a:r>
            <a:r>
              <a:rPr lang="en-US" dirty="0" smtClean="0"/>
              <a:t> drive C, </a:t>
            </a:r>
            <a:r>
              <a:rPr lang="en-US" dirty="0" err="1" smtClean="0"/>
              <a:t>sbb</a:t>
            </a:r>
            <a:r>
              <a:rPr lang="en-US" dirty="0" smtClean="0"/>
              <a:t>:</a:t>
            </a:r>
          </a:p>
          <a:p>
            <a:endParaRPr lang="en-US"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143000"/>
            <a:ext cx="8229600" cy="771525"/>
          </a:xfrm>
        </p:spPr>
        <p:txBody>
          <a:bodyPr/>
          <a:lstStyle/>
          <a:p>
            <a:r>
              <a:rPr lang="en-US" b="1" dirty="0" smtClean="0"/>
              <a:t>C:\&gt;Document and Settings&gt;c:</a:t>
            </a:r>
            <a:endParaRPr lang="en-US" dirty="0" smtClean="0"/>
          </a:p>
          <a:p>
            <a:pPr>
              <a:buNone/>
            </a:pPr>
            <a:endParaRPr lang="en-US" dirty="0" smtClean="0"/>
          </a:p>
          <a:p>
            <a:endParaRPr lang="en-US" dirty="0"/>
          </a:p>
        </p:txBody>
      </p:sp>
      <p:pic>
        <p:nvPicPr>
          <p:cNvPr id="2050" name="Picture 2"/>
          <p:cNvPicPr>
            <a:picLocks noChangeAspect="1" noChangeArrowheads="1"/>
          </p:cNvPicPr>
          <p:nvPr/>
        </p:nvPicPr>
        <p:blipFill>
          <a:blip r:embed="rId2"/>
          <a:srcRect/>
          <a:stretch>
            <a:fillRect/>
          </a:stretch>
        </p:blipFill>
        <p:spPr bwMode="auto">
          <a:xfrm>
            <a:off x="3505200" y="1600200"/>
            <a:ext cx="5295900" cy="1304925"/>
          </a:xfrm>
          <a:prstGeom prst="rect">
            <a:avLst/>
          </a:prstGeom>
          <a:noFill/>
          <a:ln w="9525">
            <a:noFill/>
            <a:miter lim="800000"/>
            <a:headEnd/>
            <a:tailEnd/>
          </a:ln>
        </p:spPr>
      </p:pic>
      <p:sp>
        <p:nvSpPr>
          <p:cNvPr id="2051" name="Rectangle 3"/>
          <p:cNvSpPr>
            <a:spLocks noChangeArrowheads="1"/>
          </p:cNvSpPr>
          <p:nvPr/>
        </p:nvSpPr>
        <p:spPr bwMode="auto">
          <a:xfrm>
            <a:off x="304800" y="2971800"/>
            <a:ext cx="84582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Char char="•"/>
              <a:tabLst/>
            </a:pP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Untuk</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berpindah</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antar</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Drive,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maka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cukup</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mengetikkan</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nama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drive yang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kita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tuju</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dan</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diikuti</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titik</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dua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kemudian</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Enter</a:t>
            </a:r>
            <a:r>
              <a:rPr lang="en-US" dirty="0" smtClean="0">
                <a:latin typeface="Arial" pitchFamily="34" charset="0"/>
                <a:ea typeface="Times New Roman" pitchFamily="18"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Sebagai</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contoh</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apabila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kita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ingin</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pindah</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dari</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drive “C”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ke</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drive “D”,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maka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kita</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ketikkan</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a:t>
            </a:r>
            <a:r>
              <a:rPr kumimoji="0" lang="en-US" b="0" i="0" u="none" strike="noStrike" cap="none" normalizeH="0" baseline="0" dirty="0" err="1" smtClean="0">
                <a:ln>
                  <a:noFill/>
                </a:ln>
                <a:solidFill>
                  <a:srgbClr val="000000"/>
                </a:solidFill>
                <a:effectLst/>
                <a:latin typeface="Verdana" pitchFamily="34" charset="0"/>
                <a:ea typeface="Times New Roman" pitchFamily="18" charset="0"/>
                <a:cs typeface="Tahoma" pitchFamily="34" charset="0"/>
              </a:rPr>
              <a:t>sbb</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a:t>
            </a:r>
            <a:endParaRPr lang="en-US" dirty="0" smtClean="0">
              <a:latin typeface="Arial" pitchFamily="34" charset="0"/>
              <a:ea typeface="Times New Roman" pitchFamily="18" charset="0"/>
              <a:cs typeface="Arial" pitchFamily="34" charset="0"/>
            </a:endParaRPr>
          </a:p>
          <a:p>
            <a:pPr marL="0" marR="0" lvl="0" indent="228600" algn="just" defTabSz="914400" rtl="0" eaLnBrk="1" fontAlgn="base" latinLnBrk="0" hangingPunct="1">
              <a:lnSpc>
                <a:spcPct val="100000"/>
              </a:lnSpc>
              <a:spcBef>
                <a:spcPct val="0"/>
              </a:spcBef>
              <a:spcAft>
                <a:spcPct val="0"/>
              </a:spcAft>
              <a:buClrTx/>
              <a:buSzTx/>
              <a:tabLst/>
            </a:pPr>
            <a:r>
              <a:rPr kumimoji="0" lang="en-US" b="1"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C:\&gt;Document and Settings&gt;</a:t>
            </a:r>
            <a:r>
              <a:rPr kumimoji="0" lang="en-US"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 D: (Enter)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sv-SE" b="0" i="0" u="none" strike="noStrike" cap="none" normalizeH="0" baseline="0" dirty="0" smtClean="0">
                <a:ln>
                  <a:noFill/>
                </a:ln>
                <a:solidFill>
                  <a:srgbClr val="000000"/>
                </a:solidFill>
                <a:effectLst/>
                <a:latin typeface="Verdana" pitchFamily="34" charset="0"/>
                <a:ea typeface="Times New Roman" pitchFamily="18" charset="0"/>
                <a:cs typeface="Tahoma" pitchFamily="34" charset="0"/>
              </a:rPr>
              <a:t>Sehingga aktivitas pindah dari Drive C ke drive D, dan tampilan pada layar adalah sbb :</a:t>
            </a:r>
            <a:endParaRPr kumimoji="0" lang="sv-SE"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2" name="Picture 4"/>
          <p:cNvPicPr>
            <a:picLocks noChangeAspect="1" noChangeArrowheads="1"/>
          </p:cNvPicPr>
          <p:nvPr/>
        </p:nvPicPr>
        <p:blipFill>
          <a:blip r:embed="rId3"/>
          <a:srcRect/>
          <a:stretch>
            <a:fillRect/>
          </a:stretch>
        </p:blipFill>
        <p:spPr bwMode="auto">
          <a:xfrm>
            <a:off x="2590800" y="4800600"/>
            <a:ext cx="6453554" cy="1371600"/>
          </a:xfrm>
          <a:prstGeom prst="rect">
            <a:avLst/>
          </a:prstGeom>
          <a:noFill/>
          <a:ln w="9525">
            <a:noFill/>
            <a:miter lim="800000"/>
            <a:headEnd/>
            <a:tailEnd/>
          </a:ln>
        </p:spPr>
      </p:pic>
      <p:grpSp>
        <p:nvGrpSpPr>
          <p:cNvPr id="7" name="Group 6"/>
          <p:cNvGrpSpPr/>
          <p:nvPr/>
        </p:nvGrpSpPr>
        <p:grpSpPr>
          <a:xfrm>
            <a:off x="0" y="6396038"/>
            <a:ext cx="9144000" cy="461962"/>
            <a:chOff x="0" y="6396038"/>
            <a:chExt cx="9144000" cy="461962"/>
          </a:xfrm>
        </p:grpSpPr>
        <p:sp>
          <p:nvSpPr>
            <p:cNvPr id="8" name="Rectangle 7"/>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10"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82"/>
          <p:cNvSpPr>
            <a:spLocks noGrp="1" noChangeArrowheads="1"/>
          </p:cNvSpPr>
          <p:nvPr>
            <p:ph type="ctrTitle" sz="quarter"/>
          </p:nvPr>
        </p:nvSpPr>
        <p:spPr bwMode="black">
          <a:xfrm>
            <a:off x="1000100" y="1785926"/>
            <a:ext cx="6858048" cy="1421928"/>
          </a:xfrm>
          <a:noFill/>
        </p:spPr>
        <p:txBody>
          <a:bodyPr wrap="square">
            <a:spAutoFit/>
          </a:bodyPr>
          <a:lstStyle/>
          <a:p>
            <a:pPr algn="ctr" eaLnBrk="1" hangingPunct="1">
              <a:lnSpc>
                <a:spcPct val="80000"/>
              </a:lnSpc>
            </a:pPr>
            <a:r>
              <a:rPr lang="en-US" altLang="zh-CN" sz="5400" dirty="0" smtClean="0">
                <a:solidFill>
                  <a:schemeClr val="accent4">
                    <a:lumMod val="85000"/>
                    <a:lumOff val="15000"/>
                  </a:schemeClr>
                </a:solidFill>
                <a:latin typeface="Bauhaus 93" pitchFamily="82" charset="0"/>
                <a:ea typeface="Gulim" pitchFamily="34" charset="-127"/>
              </a:rPr>
              <a:t>SISTEM OPERASI </a:t>
            </a:r>
            <a:br>
              <a:rPr lang="en-US" altLang="zh-CN" sz="5400" dirty="0" smtClean="0">
                <a:solidFill>
                  <a:schemeClr val="accent4">
                    <a:lumMod val="85000"/>
                    <a:lumOff val="15000"/>
                  </a:schemeClr>
                </a:solidFill>
                <a:latin typeface="Bauhaus 93" pitchFamily="82" charset="0"/>
                <a:ea typeface="Gulim" pitchFamily="34" charset="-127"/>
              </a:rPr>
            </a:br>
            <a:r>
              <a:rPr lang="en-US" altLang="zh-CN" sz="5400" dirty="0" smtClean="0">
                <a:solidFill>
                  <a:schemeClr val="accent4">
                    <a:lumMod val="85000"/>
                    <a:lumOff val="15000"/>
                  </a:schemeClr>
                </a:solidFill>
                <a:latin typeface="Bauhaus 93" pitchFamily="82" charset="0"/>
                <a:ea typeface="Gulim" pitchFamily="34" charset="-127"/>
              </a:rPr>
              <a:t>DOS</a:t>
            </a:r>
            <a:r>
              <a:rPr lang="en-US" altLang="ko-KR" sz="5400" dirty="0" smtClean="0">
                <a:solidFill>
                  <a:schemeClr val="accent4">
                    <a:lumMod val="85000"/>
                    <a:lumOff val="15000"/>
                  </a:schemeClr>
                </a:solidFill>
                <a:latin typeface="Bauhaus 93" pitchFamily="82" charset="0"/>
                <a:ea typeface="Gulim" pitchFamily="34" charset="-127"/>
              </a:rPr>
              <a:t> </a:t>
            </a:r>
          </a:p>
        </p:txBody>
      </p:sp>
      <p:sp>
        <p:nvSpPr>
          <p:cNvPr id="14" name="Rectangle 6">
            <a:hlinkClick r:id="rId2" action="ppaction://hlinksldjump"/>
          </p:cNvPr>
          <p:cNvSpPr>
            <a:spLocks noChangeArrowheads="1"/>
          </p:cNvSpPr>
          <p:nvPr/>
        </p:nvSpPr>
        <p:spPr bwMode="auto">
          <a:xfrm>
            <a:off x="6268927" y="70340"/>
            <a:ext cx="1179276"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effectLst/>
                <a:latin typeface="Tempus Sans ITC" pitchFamily="82" charset="0"/>
              </a:rPr>
              <a:t>AUTHOR</a:t>
            </a:r>
            <a:endParaRPr lang="en-US" sz="1800" b="1" dirty="0">
              <a:solidFill>
                <a:schemeClr val="accent4">
                  <a:lumMod val="95000"/>
                  <a:lumOff val="5000"/>
                </a:schemeClr>
              </a:solidFill>
              <a:effectLst/>
              <a:latin typeface="Tempus Sans ITC" pitchFamily="82" charset="0"/>
            </a:endParaRPr>
          </a:p>
        </p:txBody>
      </p:sp>
      <p:sp>
        <p:nvSpPr>
          <p:cNvPr id="15" name="Rectangle 6">
            <a:hlinkClick r:id="rId3" action="ppaction://hlinksldjump"/>
          </p:cNvPr>
          <p:cNvSpPr>
            <a:spLocks noChangeArrowheads="1"/>
          </p:cNvSpPr>
          <p:nvPr/>
        </p:nvSpPr>
        <p:spPr bwMode="auto">
          <a:xfrm>
            <a:off x="71406" y="71438"/>
            <a:ext cx="785818"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effectLst/>
                <a:latin typeface="Tempus Sans ITC" pitchFamily="82" charset="0"/>
              </a:rPr>
              <a:t>SK</a:t>
            </a:r>
            <a:endParaRPr lang="en-US" sz="1800" b="1" dirty="0">
              <a:solidFill>
                <a:schemeClr val="accent4">
                  <a:lumMod val="95000"/>
                  <a:lumOff val="5000"/>
                </a:schemeClr>
              </a:solidFill>
              <a:effectLst/>
              <a:latin typeface="Tempus Sans ITC" pitchFamily="82" charset="0"/>
            </a:endParaRPr>
          </a:p>
        </p:txBody>
      </p:sp>
      <p:sp>
        <p:nvSpPr>
          <p:cNvPr id="16" name="Rectangle 6">
            <a:hlinkClick r:id="rId4" action="ppaction://hlinksldjump"/>
          </p:cNvPr>
          <p:cNvSpPr>
            <a:spLocks noChangeArrowheads="1"/>
          </p:cNvSpPr>
          <p:nvPr/>
        </p:nvSpPr>
        <p:spPr bwMode="auto">
          <a:xfrm>
            <a:off x="893492" y="71438"/>
            <a:ext cx="785818"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effectLst/>
                <a:latin typeface="Tempus Sans ITC" pitchFamily="82" charset="0"/>
              </a:rPr>
              <a:t>KD</a:t>
            </a:r>
            <a:endParaRPr lang="en-US" sz="1800" b="1" dirty="0">
              <a:solidFill>
                <a:schemeClr val="accent4">
                  <a:lumMod val="95000"/>
                  <a:lumOff val="5000"/>
                </a:schemeClr>
              </a:solidFill>
              <a:effectLst/>
              <a:latin typeface="Tempus Sans ITC" pitchFamily="82" charset="0"/>
            </a:endParaRPr>
          </a:p>
        </p:txBody>
      </p:sp>
      <p:sp>
        <p:nvSpPr>
          <p:cNvPr id="18" name="Rectangle 6">
            <a:hlinkClick r:id="rId5" action="ppaction://hlinksldjump"/>
          </p:cNvPr>
          <p:cNvSpPr>
            <a:spLocks noChangeArrowheads="1"/>
          </p:cNvSpPr>
          <p:nvPr/>
        </p:nvSpPr>
        <p:spPr bwMode="auto">
          <a:xfrm>
            <a:off x="3375139" y="71414"/>
            <a:ext cx="1371613"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latin typeface="Tempus Sans ITC" pitchFamily="82" charset="0"/>
              </a:rPr>
              <a:t>MATERI</a:t>
            </a:r>
            <a:endParaRPr lang="en-US" sz="1800" b="1" dirty="0">
              <a:solidFill>
                <a:schemeClr val="accent4">
                  <a:lumMod val="95000"/>
                  <a:lumOff val="5000"/>
                </a:schemeClr>
              </a:solidFill>
              <a:effectLst/>
              <a:latin typeface="Tempus Sans ITC" pitchFamily="82" charset="0"/>
            </a:endParaRPr>
          </a:p>
        </p:txBody>
      </p:sp>
      <p:sp>
        <p:nvSpPr>
          <p:cNvPr id="19" name="Rectangle 6">
            <a:hlinkClick r:id="rId6" action="ppaction://hlinksldjump"/>
          </p:cNvPr>
          <p:cNvSpPr>
            <a:spLocks noChangeArrowheads="1"/>
          </p:cNvSpPr>
          <p:nvPr/>
        </p:nvSpPr>
        <p:spPr bwMode="auto">
          <a:xfrm>
            <a:off x="1714480" y="70340"/>
            <a:ext cx="1606806"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latin typeface="Tempus Sans ITC" pitchFamily="82" charset="0"/>
              </a:rPr>
              <a:t>INDIKATOR</a:t>
            </a:r>
            <a:endParaRPr lang="en-US" sz="1800" b="1" dirty="0">
              <a:solidFill>
                <a:schemeClr val="accent4">
                  <a:lumMod val="95000"/>
                  <a:lumOff val="5000"/>
                </a:schemeClr>
              </a:solidFill>
              <a:effectLst/>
              <a:latin typeface="Tempus Sans ITC" pitchFamily="82" charset="0"/>
            </a:endParaRPr>
          </a:p>
        </p:txBody>
      </p:sp>
      <p:sp>
        <p:nvSpPr>
          <p:cNvPr id="20" name="Rectangle 6">
            <a:hlinkClick r:id="rId7" action="ppaction://hlinksldjump"/>
          </p:cNvPr>
          <p:cNvSpPr>
            <a:spLocks noChangeArrowheads="1"/>
          </p:cNvSpPr>
          <p:nvPr/>
        </p:nvSpPr>
        <p:spPr bwMode="auto">
          <a:xfrm>
            <a:off x="4786314" y="70340"/>
            <a:ext cx="1446345"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latin typeface="Tempus Sans ITC" pitchFamily="82" charset="0"/>
              </a:rPr>
              <a:t>EVALUASI</a:t>
            </a:r>
            <a:endParaRPr lang="en-US" sz="1800" b="1" dirty="0">
              <a:solidFill>
                <a:schemeClr val="accent4">
                  <a:lumMod val="95000"/>
                  <a:lumOff val="5000"/>
                </a:schemeClr>
              </a:solidFill>
              <a:effectLst/>
              <a:latin typeface="Tempus Sans ITC" pitchFamily="82" charset="0"/>
            </a:endParaRPr>
          </a:p>
        </p:txBody>
      </p:sp>
      <p:sp>
        <p:nvSpPr>
          <p:cNvPr id="13" name="Rectangle 6">
            <a:hlinkClick r:id="" action="ppaction://hlinkshowjump?jump=endshow"/>
          </p:cNvPr>
          <p:cNvSpPr>
            <a:spLocks noChangeArrowheads="1"/>
          </p:cNvSpPr>
          <p:nvPr/>
        </p:nvSpPr>
        <p:spPr bwMode="auto">
          <a:xfrm>
            <a:off x="7929586" y="87925"/>
            <a:ext cx="857256" cy="500042"/>
          </a:xfrm>
          <a:prstGeom prst="rect">
            <a:avLst/>
          </a:prstGeom>
          <a:solidFill>
            <a:schemeClr val="bg2">
              <a:lumMod val="40000"/>
              <a:lumOff val="60000"/>
            </a:schemeClr>
          </a:solidFill>
          <a:ln w="9525">
            <a:noFill/>
            <a:miter lim="800000"/>
            <a:headEnd/>
            <a:tailEnd/>
          </a:ln>
          <a:effectLst/>
        </p:spPr>
        <p:txBody>
          <a:bodyPr anchor="ctr"/>
          <a:lstStyle/>
          <a:p>
            <a:pPr algn="ctr" eaLnBrk="0" hangingPunct="0"/>
            <a:r>
              <a:rPr lang="en-US" sz="1800" b="1" dirty="0" smtClean="0">
                <a:solidFill>
                  <a:schemeClr val="accent4">
                    <a:lumMod val="95000"/>
                    <a:lumOff val="5000"/>
                  </a:schemeClr>
                </a:solidFill>
                <a:effectLst/>
                <a:latin typeface="Tempus Sans ITC" pitchFamily="82" charset="0"/>
              </a:rPr>
              <a:t>EXIT</a:t>
            </a:r>
            <a:endParaRPr lang="en-US" sz="1800" b="1" dirty="0">
              <a:solidFill>
                <a:schemeClr val="accent4">
                  <a:lumMod val="95000"/>
                  <a:lumOff val="5000"/>
                </a:schemeClr>
              </a:solidFill>
              <a:effectLst/>
              <a:latin typeface="Tempus Sans ITC" pitchFamily="82" charset="0"/>
            </a:endParaRPr>
          </a:p>
        </p:txBody>
      </p:sp>
      <p:grpSp>
        <p:nvGrpSpPr>
          <p:cNvPr id="17" name="Group 16"/>
          <p:cNvGrpSpPr/>
          <p:nvPr/>
        </p:nvGrpSpPr>
        <p:grpSpPr>
          <a:xfrm>
            <a:off x="0" y="6396038"/>
            <a:ext cx="9144000" cy="461962"/>
            <a:chOff x="0" y="6396038"/>
            <a:chExt cx="9144000" cy="461962"/>
          </a:xfrm>
        </p:grpSpPr>
        <p:sp>
          <p:nvSpPr>
            <p:cNvPr id="21" name="Rectangle 20"/>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23"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repeatCount="2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animEffect transition="in" filter="fade">
                                      <p:cBhvr>
                                        <p:cTn id="9" dur="2000"/>
                                        <p:tgtEl>
                                          <p:spTgt spid="8"/>
                                        </p:tgtEl>
                                      </p:cBhvr>
                                    </p:animEffect>
                                  </p:childTnLst>
                                </p:cTn>
                              </p:par>
                            </p:childTnLst>
                          </p:cTn>
                        </p:par>
                        <p:par>
                          <p:cTn id="10" fill="hold">
                            <p:stCondLst>
                              <p:cond delay="4000"/>
                            </p:stCondLst>
                            <p:childTnLst>
                              <p:par>
                                <p:cTn id="11" presetID="14" presetClass="entr" presetSubtype="10" repeatCount="indefinite"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2000"/>
                                        <p:tgtEl>
                                          <p:spTgt spid="14"/>
                                        </p:tgtEl>
                                      </p:cBhvr>
                                    </p:animEffect>
                                  </p:childTnLst>
                                </p:cTn>
                              </p:par>
                            </p:childTnLst>
                          </p:cTn>
                        </p:par>
                        <p:par>
                          <p:cTn id="14" fill="hold">
                            <p:stCondLst>
                              <p:cond delay="6000"/>
                            </p:stCondLst>
                            <p:childTnLst>
                              <p:par>
                                <p:cTn id="15" presetID="14" presetClass="entr" presetSubtype="10" repeatCount="indefinite"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285875"/>
            <a:ext cx="8229600" cy="3133725"/>
          </a:xfrm>
        </p:spPr>
        <p:txBody>
          <a:bodyPr/>
          <a:lstStyle/>
          <a:p>
            <a:pPr>
              <a:buNone/>
            </a:pPr>
            <a:r>
              <a:rPr lang="en-US" b="1" i="1" dirty="0" smtClean="0"/>
              <a:t>c. </a:t>
            </a:r>
            <a:r>
              <a:rPr lang="en-GB" b="1" dirty="0" smtClean="0"/>
              <a:t>MD </a:t>
            </a:r>
            <a:r>
              <a:rPr lang="en-GB" b="1" dirty="0" err="1" smtClean="0"/>
              <a:t>atau</a:t>
            </a:r>
            <a:r>
              <a:rPr lang="en-GB" b="1" dirty="0" smtClean="0"/>
              <a:t> MKDIR (Make directory)</a:t>
            </a:r>
            <a:endParaRPr lang="en-US" dirty="0" smtClean="0"/>
          </a:p>
          <a:p>
            <a:r>
              <a:rPr lang="en-GB" dirty="0" smtClean="0"/>
              <a:t>Make Directory </a:t>
            </a:r>
            <a:r>
              <a:rPr lang="en-GB" dirty="0" err="1" smtClean="0"/>
              <a:t>merupakan</a:t>
            </a:r>
            <a:r>
              <a:rPr lang="en-GB" dirty="0" smtClean="0"/>
              <a:t> </a:t>
            </a:r>
            <a:r>
              <a:rPr lang="en-GB" dirty="0" err="1" smtClean="0"/>
              <a:t>Perintah</a:t>
            </a:r>
            <a:r>
              <a:rPr lang="en-GB" dirty="0" smtClean="0"/>
              <a:t> yang  </a:t>
            </a:r>
            <a:r>
              <a:rPr lang="en-GB" dirty="0" err="1" smtClean="0"/>
              <a:t>digunakan</a:t>
            </a:r>
            <a:r>
              <a:rPr lang="en-GB" dirty="0" smtClean="0"/>
              <a:t> </a:t>
            </a:r>
            <a:r>
              <a:rPr lang="en-GB" dirty="0" err="1" smtClean="0"/>
              <a:t>untuk</a:t>
            </a:r>
            <a:r>
              <a:rPr lang="en-GB" dirty="0" smtClean="0"/>
              <a:t> </a:t>
            </a:r>
            <a:r>
              <a:rPr lang="en-GB" dirty="0" err="1" smtClean="0"/>
              <a:t>membuat</a:t>
            </a:r>
            <a:r>
              <a:rPr lang="en-GB" dirty="0" smtClean="0"/>
              <a:t> directory/subdirectory </a:t>
            </a:r>
            <a:r>
              <a:rPr lang="en-GB" dirty="0" err="1" smtClean="0"/>
              <a:t>baru</a:t>
            </a:r>
            <a:endParaRPr lang="en-US" dirty="0" smtClean="0"/>
          </a:p>
          <a:p>
            <a:pPr lvl="1"/>
            <a:r>
              <a:rPr lang="en-US" dirty="0" err="1" smtClean="0"/>
              <a:t>Buatlah</a:t>
            </a:r>
            <a:r>
              <a:rPr lang="en-US" dirty="0" smtClean="0"/>
              <a:t> Directory </a:t>
            </a:r>
            <a:r>
              <a:rPr lang="en-US" b="1" dirty="0" smtClean="0"/>
              <a:t>1O2</a:t>
            </a:r>
            <a:r>
              <a:rPr lang="en-US" dirty="0" smtClean="0"/>
              <a:t>, </a:t>
            </a:r>
            <a:r>
              <a:rPr lang="en-US" dirty="0" err="1" smtClean="0"/>
              <a:t>caranya</a:t>
            </a:r>
            <a:r>
              <a:rPr lang="en-US" dirty="0" smtClean="0"/>
              <a:t>:</a:t>
            </a:r>
            <a:endParaRPr lang="en-US" sz="3600" dirty="0" smtClean="0"/>
          </a:p>
          <a:p>
            <a:pPr lvl="2"/>
            <a:r>
              <a:rPr lang="es-ES" dirty="0" err="1" smtClean="0"/>
              <a:t>Aktifkan</a:t>
            </a:r>
            <a:r>
              <a:rPr lang="es-ES" dirty="0" smtClean="0"/>
              <a:t> Drive</a:t>
            </a:r>
            <a:r>
              <a:rPr lang="es-ES" b="1" dirty="0" smtClean="0"/>
              <a:t> D</a:t>
            </a:r>
            <a:endParaRPr lang="en-US" sz="3200" dirty="0" smtClean="0"/>
          </a:p>
          <a:p>
            <a:pPr lvl="2"/>
            <a:r>
              <a:rPr lang="en-US" dirty="0" err="1" smtClean="0"/>
              <a:t>Kemudian</a:t>
            </a:r>
            <a:r>
              <a:rPr lang="en-US" dirty="0" smtClean="0"/>
              <a:t> </a:t>
            </a:r>
            <a:r>
              <a:rPr lang="en-US" dirty="0" err="1" smtClean="0"/>
              <a:t>Ketikkan</a:t>
            </a:r>
            <a:r>
              <a:rPr lang="en-US" dirty="0" smtClean="0"/>
              <a:t> </a:t>
            </a:r>
            <a:r>
              <a:rPr lang="en-US" dirty="0" err="1" smtClean="0"/>
              <a:t>perintah</a:t>
            </a:r>
            <a:r>
              <a:rPr lang="en-US" dirty="0" smtClean="0"/>
              <a:t> </a:t>
            </a:r>
            <a:r>
              <a:rPr lang="en-US" dirty="0" err="1" smtClean="0"/>
              <a:t>berikut</a:t>
            </a:r>
            <a:r>
              <a:rPr lang="en-US" dirty="0" smtClean="0"/>
              <a:t> </a:t>
            </a:r>
            <a:r>
              <a:rPr lang="en-US" dirty="0" err="1" smtClean="0"/>
              <a:t>ini</a:t>
            </a:r>
            <a:r>
              <a:rPr lang="en-US" dirty="0" smtClean="0"/>
              <a:t> :</a:t>
            </a:r>
            <a:endParaRPr lang="en-US" sz="3200" dirty="0" smtClean="0"/>
          </a:p>
          <a:p>
            <a:r>
              <a:rPr lang="es-ES" b="1" dirty="0" smtClean="0"/>
              <a:t>D:\&gt;</a:t>
            </a:r>
            <a:r>
              <a:rPr lang="es-ES" b="1" dirty="0" err="1" smtClean="0"/>
              <a:t>md</a:t>
            </a:r>
            <a:r>
              <a:rPr lang="es-ES" b="1" dirty="0" smtClean="0"/>
              <a:t> 1O2 </a:t>
            </a:r>
            <a:r>
              <a:rPr lang="es-ES" dirty="0" smtClean="0"/>
              <a:t>(</a:t>
            </a:r>
            <a:r>
              <a:rPr lang="es-ES" dirty="0" err="1" smtClean="0"/>
              <a:t>Enter</a:t>
            </a:r>
            <a:r>
              <a:rPr lang="es-ES" dirty="0" smtClean="0"/>
              <a:t>)   </a:t>
            </a:r>
            <a:r>
              <a:rPr lang="es-ES" dirty="0" err="1" smtClean="0"/>
              <a:t>atau</a:t>
            </a:r>
            <a:r>
              <a:rPr lang="es-ES" dirty="0" smtClean="0"/>
              <a:t>  </a:t>
            </a:r>
            <a:r>
              <a:rPr lang="es-ES" b="1" dirty="0" smtClean="0"/>
              <a:t>D:\&gt;</a:t>
            </a:r>
            <a:r>
              <a:rPr lang="es-ES" b="1" dirty="0" err="1" smtClean="0"/>
              <a:t>md</a:t>
            </a:r>
            <a:r>
              <a:rPr lang="es-ES" b="1" dirty="0" smtClean="0"/>
              <a:t>\1O2 </a:t>
            </a:r>
            <a:r>
              <a:rPr lang="es-ES" dirty="0" smtClean="0"/>
              <a:t>(</a:t>
            </a:r>
            <a:r>
              <a:rPr lang="es-ES" dirty="0" err="1" smtClean="0"/>
              <a:t>Enter</a:t>
            </a:r>
            <a:r>
              <a:rPr lang="es-ES" dirty="0" smtClean="0"/>
              <a:t>)   </a:t>
            </a:r>
            <a:endParaRPr lang="en-US" sz="4000" dirty="0" smtClean="0"/>
          </a:p>
          <a:p>
            <a:pPr>
              <a:buNone/>
            </a:pPr>
            <a:endParaRPr lang="en-US" sz="3200" dirty="0" smtClean="0"/>
          </a:p>
          <a:p>
            <a:endParaRPr lang="en-US" dirty="0"/>
          </a:p>
        </p:txBody>
      </p:sp>
      <p:pic>
        <p:nvPicPr>
          <p:cNvPr id="19458" name="Picture 2"/>
          <p:cNvPicPr>
            <a:picLocks noChangeAspect="1" noChangeArrowheads="1"/>
          </p:cNvPicPr>
          <p:nvPr/>
        </p:nvPicPr>
        <p:blipFill>
          <a:blip r:embed="rId2"/>
          <a:srcRect/>
          <a:stretch>
            <a:fillRect/>
          </a:stretch>
        </p:blipFill>
        <p:spPr bwMode="auto">
          <a:xfrm>
            <a:off x="1676400" y="4572000"/>
            <a:ext cx="5550694" cy="13716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285875"/>
            <a:ext cx="8305800" cy="5038725"/>
          </a:xfrm>
        </p:spPr>
        <p:txBody>
          <a:bodyPr/>
          <a:lstStyle/>
          <a:p>
            <a:pPr>
              <a:buNone/>
            </a:pPr>
            <a:r>
              <a:rPr lang="en-US" sz="2400" b="1" i="1" dirty="0" smtClean="0"/>
              <a:t>d. COPY</a:t>
            </a:r>
            <a:endParaRPr lang="en-US" sz="2400" dirty="0" smtClean="0"/>
          </a:p>
          <a:p>
            <a:r>
              <a:rPr lang="en-US" sz="2400" dirty="0" err="1" smtClean="0"/>
              <a:t>Perintah</a:t>
            </a:r>
            <a:r>
              <a:rPr lang="en-US" sz="2400" dirty="0" smtClean="0"/>
              <a:t> </a:t>
            </a:r>
            <a:r>
              <a:rPr lang="en-US" sz="2400" b="1" dirty="0" smtClean="0"/>
              <a:t>Copy</a:t>
            </a:r>
            <a:r>
              <a:rPr lang="en-US" sz="2400" dirty="0" smtClean="0"/>
              <a:t> </a:t>
            </a:r>
            <a:r>
              <a:rPr lang="en-US" sz="2400" dirty="0" err="1" smtClean="0"/>
              <a:t>digunakan</a:t>
            </a:r>
            <a:r>
              <a:rPr lang="en-US" sz="2400" dirty="0" smtClean="0"/>
              <a:t> </a:t>
            </a:r>
            <a:r>
              <a:rPr lang="en-US" sz="2400" dirty="0" err="1" smtClean="0"/>
              <a:t>untuk</a:t>
            </a:r>
            <a:r>
              <a:rPr lang="en-US" sz="2400" dirty="0" smtClean="0"/>
              <a:t> </a:t>
            </a:r>
            <a:r>
              <a:rPr lang="en-US" sz="2400" dirty="0" err="1" smtClean="0"/>
              <a:t>menyalin</a:t>
            </a:r>
            <a:r>
              <a:rPr lang="en-US" sz="2400" dirty="0" smtClean="0"/>
              <a:t> </a:t>
            </a:r>
            <a:r>
              <a:rPr lang="en-US" sz="2400" dirty="0" err="1" smtClean="0"/>
              <a:t>atau</a:t>
            </a:r>
            <a:r>
              <a:rPr lang="en-US" sz="2400" dirty="0" smtClean="0"/>
              <a:t> </a:t>
            </a:r>
            <a:r>
              <a:rPr lang="en-US" sz="2400" dirty="0" err="1" smtClean="0"/>
              <a:t>mengkopy</a:t>
            </a:r>
            <a:r>
              <a:rPr lang="en-US" sz="2400" dirty="0" smtClean="0"/>
              <a:t> file. </a:t>
            </a:r>
          </a:p>
          <a:p>
            <a:r>
              <a:rPr lang="en-US" sz="2400" dirty="0" err="1" smtClean="0"/>
              <a:t>Bentuk</a:t>
            </a:r>
            <a:r>
              <a:rPr lang="en-US" sz="2400" dirty="0" smtClean="0"/>
              <a:t> </a:t>
            </a:r>
            <a:r>
              <a:rPr lang="en-US" sz="2400" dirty="0" err="1" smtClean="0"/>
              <a:t>umum</a:t>
            </a:r>
            <a:r>
              <a:rPr lang="en-US" sz="2400" dirty="0" smtClean="0"/>
              <a:t>: </a:t>
            </a:r>
            <a:r>
              <a:rPr lang="en-GB" sz="2400" b="1" i="1" dirty="0" smtClean="0"/>
              <a:t>Copy [</a:t>
            </a:r>
            <a:r>
              <a:rPr lang="en-GB" sz="2400" b="1" i="1" dirty="0" err="1" smtClean="0"/>
              <a:t>file_asal</a:t>
            </a:r>
            <a:r>
              <a:rPr lang="en-GB" sz="2400" b="1" i="1" dirty="0" smtClean="0"/>
              <a:t>] [</a:t>
            </a:r>
            <a:r>
              <a:rPr lang="en-GB" sz="2400" b="1" i="1" dirty="0" err="1" smtClean="0"/>
              <a:t>file_tujuan</a:t>
            </a:r>
            <a:r>
              <a:rPr lang="en-GB" sz="2400" b="1" i="1" dirty="0" smtClean="0"/>
              <a:t>]</a:t>
            </a:r>
            <a:endParaRPr lang="en-US" sz="2400" dirty="0" smtClean="0"/>
          </a:p>
          <a:p>
            <a:pPr>
              <a:buNone/>
            </a:pPr>
            <a:r>
              <a:rPr lang="en-GB" sz="2400" b="1" dirty="0" smtClean="0"/>
              <a:t> </a:t>
            </a:r>
            <a:r>
              <a:rPr lang="en-GB" sz="2400" b="1" dirty="0" err="1" smtClean="0"/>
              <a:t>Mengcopy</a:t>
            </a:r>
            <a:r>
              <a:rPr lang="en-GB" sz="2400" b="1" dirty="0" smtClean="0"/>
              <a:t> </a:t>
            </a:r>
            <a:r>
              <a:rPr lang="en-GB" sz="2400" b="1" dirty="0" err="1" smtClean="0"/>
              <a:t>sebuah</a:t>
            </a:r>
            <a:r>
              <a:rPr lang="en-GB" sz="2400" b="1" dirty="0" smtClean="0"/>
              <a:t> File</a:t>
            </a:r>
            <a:endParaRPr lang="en-US" sz="2400" dirty="0" smtClean="0"/>
          </a:p>
          <a:p>
            <a:pPr lvl="0"/>
            <a:r>
              <a:rPr lang="en-GB" sz="2400" dirty="0" err="1" smtClean="0"/>
              <a:t>Untuk</a:t>
            </a:r>
            <a:r>
              <a:rPr lang="en-GB" sz="2400" dirty="0" smtClean="0"/>
              <a:t> </a:t>
            </a:r>
            <a:r>
              <a:rPr lang="en-GB" sz="2400" dirty="0" err="1" smtClean="0"/>
              <a:t>menyalin</a:t>
            </a:r>
            <a:r>
              <a:rPr lang="en-GB" sz="2400" dirty="0" smtClean="0"/>
              <a:t> file </a:t>
            </a:r>
            <a:r>
              <a:rPr lang="en-GB" sz="2400" b="1" dirty="0" err="1" smtClean="0"/>
              <a:t>Surat.doc</a:t>
            </a:r>
            <a:r>
              <a:rPr lang="en-GB" sz="2400" b="1" dirty="0" smtClean="0"/>
              <a:t> </a:t>
            </a:r>
            <a:r>
              <a:rPr lang="en-GB" sz="2400" dirty="0" err="1" smtClean="0"/>
              <a:t>dari</a:t>
            </a:r>
            <a:r>
              <a:rPr lang="en-GB" sz="2400" dirty="0" smtClean="0"/>
              <a:t> Directory </a:t>
            </a:r>
            <a:r>
              <a:rPr lang="en-GB" sz="2400" b="1" dirty="0" err="1" smtClean="0"/>
              <a:t>Latihdos</a:t>
            </a:r>
            <a:r>
              <a:rPr lang="en-GB" sz="2400" dirty="0" smtClean="0"/>
              <a:t> </a:t>
            </a:r>
            <a:r>
              <a:rPr lang="en-GB" sz="2400" dirty="0" err="1" smtClean="0"/>
              <a:t>ke</a:t>
            </a:r>
            <a:r>
              <a:rPr lang="en-GB" sz="2400" dirty="0" smtClean="0"/>
              <a:t> </a:t>
            </a:r>
            <a:r>
              <a:rPr lang="en-GB" sz="2400" dirty="0" err="1" smtClean="0"/>
              <a:t>dalam</a:t>
            </a:r>
            <a:r>
              <a:rPr lang="en-GB" sz="2400" dirty="0" smtClean="0"/>
              <a:t> directory </a:t>
            </a:r>
            <a:r>
              <a:rPr lang="en-GB" sz="2400" b="1" dirty="0" smtClean="0"/>
              <a:t>1O2</a:t>
            </a:r>
            <a:r>
              <a:rPr lang="en-GB" sz="2400" dirty="0" smtClean="0"/>
              <a:t>, </a:t>
            </a:r>
            <a:r>
              <a:rPr lang="en-GB" sz="2400" dirty="0" err="1" smtClean="0"/>
              <a:t>di</a:t>
            </a:r>
            <a:r>
              <a:rPr lang="en-GB" sz="2400" dirty="0" smtClean="0"/>
              <a:t> </a:t>
            </a:r>
            <a:r>
              <a:rPr lang="en-GB" sz="2400" dirty="0" err="1" smtClean="0"/>
              <a:t>mana</a:t>
            </a:r>
            <a:r>
              <a:rPr lang="en-GB" sz="2400" dirty="0" smtClean="0"/>
              <a:t> Directory </a:t>
            </a:r>
            <a:r>
              <a:rPr lang="en-GB" sz="2400" b="1" dirty="0" smtClean="0"/>
              <a:t>  </a:t>
            </a:r>
            <a:r>
              <a:rPr lang="en-GB" sz="2400" b="1" dirty="0" err="1" smtClean="0"/>
              <a:t>Latihdos</a:t>
            </a:r>
            <a:r>
              <a:rPr lang="en-GB" sz="2400" dirty="0" smtClean="0"/>
              <a:t> </a:t>
            </a:r>
            <a:r>
              <a:rPr lang="en-GB" sz="2400" dirty="0" err="1" smtClean="0"/>
              <a:t>dan</a:t>
            </a:r>
            <a:r>
              <a:rPr lang="en-GB" sz="2400" dirty="0" smtClean="0"/>
              <a:t> directory </a:t>
            </a:r>
            <a:r>
              <a:rPr lang="en-GB" sz="2400" b="1" dirty="0" smtClean="0"/>
              <a:t>1O2 </a:t>
            </a:r>
            <a:r>
              <a:rPr lang="en-GB" sz="2400" dirty="0" err="1" smtClean="0"/>
              <a:t>sama-sama</a:t>
            </a:r>
            <a:r>
              <a:rPr lang="en-GB" sz="2400" dirty="0" smtClean="0"/>
              <a:t> </a:t>
            </a:r>
            <a:r>
              <a:rPr lang="en-GB" sz="2400" dirty="0" err="1" smtClean="0"/>
              <a:t>berada</a:t>
            </a:r>
            <a:r>
              <a:rPr lang="en-GB" sz="2400" dirty="0" smtClean="0"/>
              <a:t> </a:t>
            </a:r>
            <a:r>
              <a:rPr lang="en-GB" sz="2400" dirty="0" err="1" smtClean="0"/>
              <a:t>dalam</a:t>
            </a:r>
            <a:r>
              <a:rPr lang="en-GB" sz="2400" dirty="0" smtClean="0"/>
              <a:t> Drive</a:t>
            </a:r>
            <a:r>
              <a:rPr lang="en-GB" sz="2400" b="1" dirty="0" smtClean="0"/>
              <a:t> D</a:t>
            </a:r>
            <a:r>
              <a:rPr lang="en-GB" sz="2400" dirty="0" smtClean="0"/>
              <a:t>, </a:t>
            </a:r>
            <a:r>
              <a:rPr lang="en-GB" sz="2400" dirty="0" err="1" smtClean="0"/>
              <a:t>dapat</a:t>
            </a:r>
            <a:r>
              <a:rPr lang="en-GB" sz="2400" dirty="0" smtClean="0"/>
              <a:t> </a:t>
            </a:r>
            <a:r>
              <a:rPr lang="en-GB" sz="2400" dirty="0" err="1" smtClean="0"/>
              <a:t>dilakukan</a:t>
            </a:r>
            <a:r>
              <a:rPr lang="en-GB" sz="2400" dirty="0" smtClean="0"/>
              <a:t> </a:t>
            </a:r>
            <a:r>
              <a:rPr lang="en-GB" sz="2400" dirty="0" err="1" smtClean="0"/>
              <a:t>dengan</a:t>
            </a:r>
            <a:r>
              <a:rPr lang="en-GB" sz="2400" dirty="0" smtClean="0"/>
              <a:t> </a:t>
            </a:r>
            <a:r>
              <a:rPr lang="en-GB" sz="2400" dirty="0" err="1" smtClean="0"/>
              <a:t>langkah</a:t>
            </a:r>
            <a:r>
              <a:rPr lang="en-GB" sz="2400" dirty="0" smtClean="0"/>
              <a:t> </a:t>
            </a:r>
            <a:r>
              <a:rPr lang="en-GB" sz="2400" dirty="0" err="1" smtClean="0"/>
              <a:t>sbb</a:t>
            </a:r>
            <a:r>
              <a:rPr lang="en-GB" sz="2400" dirty="0" smtClean="0"/>
              <a:t>:</a:t>
            </a:r>
            <a:endParaRPr lang="en-US" sz="2400" dirty="0" smtClean="0"/>
          </a:p>
          <a:p>
            <a:pPr lvl="1"/>
            <a:r>
              <a:rPr lang="en-GB" dirty="0" err="1" smtClean="0"/>
              <a:t>Aktifkan</a:t>
            </a:r>
            <a:r>
              <a:rPr lang="en-GB" dirty="0" smtClean="0"/>
              <a:t> Directory </a:t>
            </a:r>
            <a:r>
              <a:rPr lang="en-GB" b="1" dirty="0" err="1" smtClean="0"/>
              <a:t>Latihdos</a:t>
            </a:r>
            <a:endParaRPr lang="en-US" dirty="0" smtClean="0"/>
          </a:p>
          <a:p>
            <a:pPr lvl="1"/>
            <a:r>
              <a:rPr lang="en-GB" dirty="0" err="1" smtClean="0"/>
              <a:t>Ketikkan</a:t>
            </a:r>
            <a:r>
              <a:rPr lang="en-GB" dirty="0" smtClean="0"/>
              <a:t> </a:t>
            </a:r>
            <a:r>
              <a:rPr lang="en-GB" dirty="0" err="1" smtClean="0"/>
              <a:t>perintah</a:t>
            </a:r>
            <a:r>
              <a:rPr lang="en-GB" dirty="0" smtClean="0"/>
              <a:t> </a:t>
            </a:r>
            <a:r>
              <a:rPr lang="en-GB" dirty="0" err="1" smtClean="0"/>
              <a:t>berikut</a:t>
            </a:r>
            <a:r>
              <a:rPr lang="en-GB" dirty="0" smtClean="0"/>
              <a:t> </a:t>
            </a:r>
            <a:r>
              <a:rPr lang="en-GB" dirty="0" err="1" smtClean="0"/>
              <a:t>ini</a:t>
            </a:r>
            <a:endParaRPr lang="en-US" dirty="0" smtClean="0"/>
          </a:p>
          <a:p>
            <a:r>
              <a:rPr lang="es-AR" sz="2400" b="1" dirty="0" smtClean="0"/>
              <a:t>D:\Latihdos&gt;</a:t>
            </a:r>
            <a:r>
              <a:rPr lang="es-AR" sz="2400" b="1" dirty="0" err="1" smtClean="0"/>
              <a:t>copy</a:t>
            </a:r>
            <a:r>
              <a:rPr lang="es-AR" sz="2400" b="1" dirty="0" smtClean="0"/>
              <a:t> Surat.doc 1O2</a:t>
            </a:r>
            <a:r>
              <a:rPr lang="es-AR" sz="2400" dirty="0" smtClean="0"/>
              <a:t> (</a:t>
            </a:r>
            <a:r>
              <a:rPr lang="es-AR" sz="2400" dirty="0" err="1" smtClean="0"/>
              <a:t>Enter</a:t>
            </a:r>
            <a:r>
              <a:rPr lang="es-AR" sz="2400" dirty="0" smtClean="0"/>
              <a:t>)</a:t>
            </a:r>
            <a:endParaRPr lang="en-US" sz="2400" dirty="0" smtClean="0"/>
          </a:p>
          <a:p>
            <a:endParaRPr lang="en-US" sz="2400" dirty="0"/>
          </a:p>
        </p:txBody>
      </p:sp>
      <p:pic>
        <p:nvPicPr>
          <p:cNvPr id="20482" name="Picture 2"/>
          <p:cNvPicPr>
            <a:picLocks noChangeAspect="1" noChangeArrowheads="1"/>
          </p:cNvPicPr>
          <p:nvPr/>
        </p:nvPicPr>
        <p:blipFill>
          <a:blip r:embed="rId2"/>
          <a:srcRect/>
          <a:stretch>
            <a:fillRect/>
          </a:stretch>
        </p:blipFill>
        <p:spPr bwMode="auto">
          <a:xfrm>
            <a:off x="5257799" y="4267200"/>
            <a:ext cx="3739793" cy="10668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285875"/>
            <a:ext cx="8229600" cy="5038725"/>
          </a:xfrm>
        </p:spPr>
        <p:txBody>
          <a:bodyPr/>
          <a:lstStyle/>
          <a:p>
            <a:pPr>
              <a:buNone/>
            </a:pPr>
            <a:r>
              <a:rPr lang="en-US" sz="2400" b="1" dirty="0" smtClean="0"/>
              <a:t>e.  REN</a:t>
            </a:r>
            <a:endParaRPr lang="en-US" sz="2400" dirty="0" smtClean="0"/>
          </a:p>
          <a:p>
            <a:r>
              <a:rPr lang="en-US" sz="2400" dirty="0" err="1" smtClean="0"/>
              <a:t>Digunakan</a:t>
            </a:r>
            <a:r>
              <a:rPr lang="en-US" sz="2400" dirty="0" smtClean="0"/>
              <a:t> </a:t>
            </a:r>
            <a:r>
              <a:rPr lang="en-US" sz="2400" dirty="0" err="1" smtClean="0"/>
              <a:t>untuk</a:t>
            </a:r>
            <a:r>
              <a:rPr lang="en-US" sz="2400" dirty="0" smtClean="0"/>
              <a:t> </a:t>
            </a:r>
            <a:r>
              <a:rPr lang="en-US" sz="2400" dirty="0" err="1" smtClean="0"/>
              <a:t>mengubah</a:t>
            </a:r>
            <a:r>
              <a:rPr lang="en-US" sz="2400" dirty="0" smtClean="0"/>
              <a:t> (Rename) </a:t>
            </a:r>
            <a:r>
              <a:rPr lang="en-US" sz="2400" dirty="0" err="1" smtClean="0"/>
              <a:t>nama</a:t>
            </a:r>
            <a:r>
              <a:rPr lang="en-US" sz="2400" dirty="0" smtClean="0"/>
              <a:t> file </a:t>
            </a:r>
            <a:r>
              <a:rPr lang="en-US" sz="2400" dirty="0" err="1" smtClean="0"/>
              <a:t>dengan</a:t>
            </a:r>
            <a:r>
              <a:rPr lang="en-US" sz="2400" dirty="0" smtClean="0"/>
              <a:t> file yang </a:t>
            </a:r>
            <a:r>
              <a:rPr lang="en-US" sz="2400" dirty="0" err="1" smtClean="0"/>
              <a:t>baru</a:t>
            </a:r>
            <a:r>
              <a:rPr lang="en-US" sz="2400" dirty="0" smtClean="0"/>
              <a:t>. </a:t>
            </a:r>
            <a:r>
              <a:rPr lang="en-US" sz="2400" dirty="0" err="1" smtClean="0"/>
              <a:t>Perintah</a:t>
            </a:r>
            <a:r>
              <a:rPr lang="en-US" sz="2400" dirty="0" smtClean="0"/>
              <a:t> </a:t>
            </a:r>
            <a:r>
              <a:rPr lang="en-US" sz="2400" dirty="0" err="1" smtClean="0"/>
              <a:t>ini</a:t>
            </a:r>
            <a:r>
              <a:rPr lang="en-US" sz="2400" dirty="0" smtClean="0"/>
              <a:t> </a:t>
            </a:r>
            <a:r>
              <a:rPr lang="en-US" sz="2400" dirty="0" err="1" smtClean="0"/>
              <a:t>tidak</a:t>
            </a:r>
            <a:r>
              <a:rPr lang="en-US" sz="2400" dirty="0" smtClean="0"/>
              <a:t> </a:t>
            </a:r>
            <a:r>
              <a:rPr lang="en-US" sz="2400" dirty="0" err="1" smtClean="0"/>
              <a:t>akan</a:t>
            </a:r>
            <a:r>
              <a:rPr lang="en-US" sz="2400" dirty="0" smtClean="0"/>
              <a:t> </a:t>
            </a:r>
            <a:r>
              <a:rPr lang="en-US" sz="2400" dirty="0" err="1" smtClean="0"/>
              <a:t>mengubah</a:t>
            </a:r>
            <a:r>
              <a:rPr lang="en-US" sz="2400" dirty="0" smtClean="0"/>
              <a:t> </a:t>
            </a:r>
            <a:r>
              <a:rPr lang="en-US" sz="2400" dirty="0" err="1" smtClean="0"/>
              <a:t>isi</a:t>
            </a:r>
            <a:r>
              <a:rPr lang="en-US" sz="2400" dirty="0" smtClean="0"/>
              <a:t> </a:t>
            </a:r>
            <a:r>
              <a:rPr lang="en-US" sz="2400" dirty="0" err="1" smtClean="0"/>
              <a:t>dari</a:t>
            </a:r>
            <a:r>
              <a:rPr lang="en-US" sz="2400" dirty="0" smtClean="0"/>
              <a:t> file </a:t>
            </a:r>
            <a:r>
              <a:rPr lang="en-US" sz="2400" dirty="0" err="1" smtClean="0"/>
              <a:t>tersebut</a:t>
            </a:r>
            <a:r>
              <a:rPr lang="en-US" sz="2400" dirty="0" smtClean="0"/>
              <a:t>. </a:t>
            </a:r>
          </a:p>
          <a:p>
            <a:r>
              <a:rPr lang="en-US" sz="2400" dirty="0" err="1" smtClean="0"/>
              <a:t>Bentuk</a:t>
            </a:r>
            <a:r>
              <a:rPr lang="en-US" sz="2400" dirty="0" smtClean="0"/>
              <a:t> </a:t>
            </a:r>
            <a:r>
              <a:rPr lang="en-US" sz="2400" dirty="0" err="1" smtClean="0"/>
              <a:t>umumnya</a:t>
            </a:r>
            <a:r>
              <a:rPr lang="en-US" sz="2400" dirty="0" smtClean="0"/>
              <a:t>:  </a:t>
            </a:r>
            <a:r>
              <a:rPr lang="en-US" sz="2400" b="1" i="1" dirty="0" smtClean="0"/>
              <a:t>REN &lt;</a:t>
            </a:r>
            <a:r>
              <a:rPr lang="en-US" sz="2400" b="1" i="1" dirty="0" err="1" smtClean="0"/>
              <a:t>nama_file_lama</a:t>
            </a:r>
            <a:r>
              <a:rPr lang="en-US" sz="2400" b="1" i="1" dirty="0" smtClean="0"/>
              <a:t>&gt; &lt;</a:t>
            </a:r>
            <a:r>
              <a:rPr lang="en-US" sz="2400" b="1" i="1" dirty="0" err="1" smtClean="0"/>
              <a:t>nama_file_baru</a:t>
            </a:r>
            <a:r>
              <a:rPr lang="en-US" sz="2400" b="1" i="1" dirty="0" smtClean="0"/>
              <a:t>&gt;</a:t>
            </a:r>
            <a:endParaRPr lang="en-US" sz="2400" dirty="0" smtClean="0"/>
          </a:p>
          <a:p>
            <a:pPr>
              <a:buNone/>
            </a:pPr>
            <a:endParaRPr lang="en-US" sz="2400" dirty="0" smtClean="0"/>
          </a:p>
          <a:p>
            <a:r>
              <a:rPr lang="en-US" sz="2400" dirty="0" err="1" smtClean="0"/>
              <a:t>Untuk</a:t>
            </a:r>
            <a:r>
              <a:rPr lang="en-US" sz="2400" dirty="0" smtClean="0"/>
              <a:t> </a:t>
            </a:r>
            <a:r>
              <a:rPr lang="en-US" sz="2400" dirty="0" err="1" smtClean="0"/>
              <a:t>menggati</a:t>
            </a:r>
            <a:r>
              <a:rPr lang="en-US" sz="2400" dirty="0" smtClean="0"/>
              <a:t> </a:t>
            </a:r>
            <a:r>
              <a:rPr lang="en-US" sz="2400" dirty="0" err="1" smtClean="0"/>
              <a:t>nama</a:t>
            </a:r>
            <a:r>
              <a:rPr lang="en-US" sz="2400" dirty="0" smtClean="0"/>
              <a:t> file </a:t>
            </a:r>
            <a:r>
              <a:rPr lang="en-US" sz="2400" b="1" dirty="0" smtClean="0"/>
              <a:t>Latih.doc </a:t>
            </a:r>
            <a:r>
              <a:rPr lang="en-US" sz="2400" dirty="0" err="1" smtClean="0"/>
              <a:t>menjadi</a:t>
            </a:r>
            <a:r>
              <a:rPr lang="en-US" sz="2400" dirty="0" smtClean="0"/>
              <a:t> </a:t>
            </a:r>
            <a:r>
              <a:rPr lang="en-US" sz="2400" b="1" dirty="0" smtClean="0"/>
              <a:t>Gladi.doc</a:t>
            </a:r>
            <a:r>
              <a:rPr lang="en-US" sz="2400" dirty="0" smtClean="0"/>
              <a:t>, </a:t>
            </a:r>
            <a:r>
              <a:rPr lang="en-US" sz="2400" dirty="0" err="1" smtClean="0"/>
              <a:t>dapat</a:t>
            </a:r>
            <a:r>
              <a:rPr lang="en-US" sz="2400" dirty="0" smtClean="0"/>
              <a:t> </a:t>
            </a:r>
            <a:r>
              <a:rPr lang="en-US" sz="2400" dirty="0" err="1" smtClean="0"/>
              <a:t>dilakukan</a:t>
            </a:r>
            <a:r>
              <a:rPr lang="en-US" sz="2400" dirty="0" smtClean="0"/>
              <a:t> </a:t>
            </a:r>
            <a:r>
              <a:rPr lang="en-US" sz="2400" dirty="0" err="1" smtClean="0"/>
              <a:t>dengan</a:t>
            </a:r>
            <a:r>
              <a:rPr lang="en-US" sz="2400" dirty="0" smtClean="0"/>
              <a:t> </a:t>
            </a:r>
            <a:r>
              <a:rPr lang="en-US" sz="2400" dirty="0" err="1" smtClean="0"/>
              <a:t>langkah-langkah</a:t>
            </a:r>
            <a:r>
              <a:rPr lang="en-US" sz="2400" dirty="0" smtClean="0"/>
              <a:t> </a:t>
            </a:r>
            <a:r>
              <a:rPr lang="en-US" sz="2400" dirty="0" err="1" smtClean="0"/>
              <a:t>berikut</a:t>
            </a:r>
            <a:r>
              <a:rPr lang="en-US" sz="2400" dirty="0" smtClean="0"/>
              <a:t> </a:t>
            </a:r>
            <a:r>
              <a:rPr lang="en-US" sz="2400" dirty="0" err="1" smtClean="0"/>
              <a:t>ini</a:t>
            </a:r>
            <a:r>
              <a:rPr lang="en-US" sz="2400" dirty="0" smtClean="0"/>
              <a:t> :</a:t>
            </a:r>
          </a:p>
          <a:p>
            <a:pPr lvl="0"/>
            <a:r>
              <a:rPr lang="en-US" sz="2400" dirty="0" err="1" smtClean="0"/>
              <a:t>Aktifkan</a:t>
            </a:r>
            <a:r>
              <a:rPr lang="en-US" sz="2400" dirty="0" smtClean="0"/>
              <a:t> Directory </a:t>
            </a:r>
            <a:r>
              <a:rPr lang="en-US" sz="2400" b="1" dirty="0" smtClean="0"/>
              <a:t>1O2</a:t>
            </a:r>
            <a:endParaRPr lang="en-US" sz="2400" dirty="0" smtClean="0"/>
          </a:p>
          <a:p>
            <a:pPr lvl="0"/>
            <a:r>
              <a:rPr lang="en-US" sz="2400" dirty="0" err="1" smtClean="0"/>
              <a:t>Ketikkan</a:t>
            </a:r>
            <a:r>
              <a:rPr lang="en-US" sz="2400" dirty="0" smtClean="0"/>
              <a:t> </a:t>
            </a:r>
            <a:r>
              <a:rPr lang="en-US" sz="2400" dirty="0" err="1" smtClean="0"/>
              <a:t>perintah</a:t>
            </a:r>
            <a:r>
              <a:rPr lang="en-US" sz="2400" dirty="0" smtClean="0"/>
              <a:t> </a:t>
            </a:r>
            <a:r>
              <a:rPr lang="en-US" sz="2400" dirty="0" err="1" smtClean="0"/>
              <a:t>berikut</a:t>
            </a:r>
            <a:r>
              <a:rPr lang="en-US" sz="2400" dirty="0" smtClean="0"/>
              <a:t> </a:t>
            </a:r>
            <a:r>
              <a:rPr lang="en-US" sz="2400" dirty="0" err="1" smtClean="0"/>
              <a:t>ini</a:t>
            </a:r>
            <a:endParaRPr lang="en-US" sz="2400" dirty="0" smtClean="0"/>
          </a:p>
          <a:p>
            <a:r>
              <a:rPr lang="es-ES" sz="2400" b="1" dirty="0" smtClean="0"/>
              <a:t>D:\ 1O2&gt;</a:t>
            </a:r>
            <a:r>
              <a:rPr lang="es-ES" sz="2400" b="1" dirty="0" err="1" smtClean="0"/>
              <a:t>ren</a:t>
            </a:r>
            <a:r>
              <a:rPr lang="es-ES" sz="2400" b="1" dirty="0" smtClean="0"/>
              <a:t> </a:t>
            </a:r>
            <a:r>
              <a:rPr lang="es-ES" sz="2400" b="1" dirty="0" err="1" smtClean="0"/>
              <a:t>Latihdoc</a:t>
            </a:r>
            <a:r>
              <a:rPr lang="es-ES" sz="2400" b="1" dirty="0" smtClean="0"/>
              <a:t> Gladi.doc </a:t>
            </a:r>
            <a:endParaRPr lang="en-US" sz="2400" dirty="0" smtClean="0"/>
          </a:p>
          <a:p>
            <a:pPr>
              <a:buNone/>
            </a:pPr>
            <a:endParaRPr lang="en-US" sz="2400" dirty="0" smtClean="0"/>
          </a:p>
        </p:txBody>
      </p:sp>
      <p:pic>
        <p:nvPicPr>
          <p:cNvPr id="21506" name="Picture 2"/>
          <p:cNvPicPr>
            <a:picLocks noChangeAspect="1" noChangeArrowheads="1"/>
          </p:cNvPicPr>
          <p:nvPr/>
        </p:nvPicPr>
        <p:blipFill>
          <a:blip r:embed="rId2"/>
          <a:srcRect/>
          <a:stretch>
            <a:fillRect/>
          </a:stretch>
        </p:blipFill>
        <p:spPr bwMode="auto">
          <a:xfrm>
            <a:off x="4923692" y="4953000"/>
            <a:ext cx="3915508" cy="12192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pPr>
              <a:buNone/>
            </a:pPr>
            <a:r>
              <a:rPr lang="es-ES" sz="2400" b="1" i="1" dirty="0" smtClean="0"/>
              <a:t>DEL </a:t>
            </a:r>
            <a:r>
              <a:rPr lang="es-ES" sz="2400" b="1" i="1" dirty="0" err="1" smtClean="0"/>
              <a:t>atau</a:t>
            </a:r>
            <a:r>
              <a:rPr lang="es-ES" sz="2400" b="1" i="1" dirty="0" smtClean="0"/>
              <a:t> DELETE </a:t>
            </a:r>
            <a:r>
              <a:rPr lang="es-ES" sz="2400" b="1" i="1" dirty="0" err="1" smtClean="0"/>
              <a:t>atau</a:t>
            </a:r>
            <a:r>
              <a:rPr lang="es-ES" sz="2400" b="1" i="1" dirty="0" smtClean="0"/>
              <a:t> ERASE</a:t>
            </a:r>
            <a:endParaRPr lang="en-US" sz="2400" dirty="0" smtClean="0"/>
          </a:p>
          <a:p>
            <a:r>
              <a:rPr lang="es-ES" sz="2400" dirty="0" err="1" smtClean="0"/>
              <a:t>Berfungsi</a:t>
            </a:r>
            <a:r>
              <a:rPr lang="es-ES" sz="2400" dirty="0" smtClean="0"/>
              <a:t> </a:t>
            </a:r>
            <a:r>
              <a:rPr lang="es-ES" sz="2400" dirty="0" err="1" smtClean="0"/>
              <a:t>untuk</a:t>
            </a:r>
            <a:r>
              <a:rPr lang="es-ES" sz="2400" dirty="0" smtClean="0"/>
              <a:t> </a:t>
            </a:r>
            <a:r>
              <a:rPr lang="es-ES" sz="2400" dirty="0" err="1" smtClean="0"/>
              <a:t>menghapus</a:t>
            </a:r>
            <a:r>
              <a:rPr lang="es-ES" sz="2400" dirty="0" smtClean="0"/>
              <a:t> </a:t>
            </a:r>
            <a:r>
              <a:rPr lang="es-ES" sz="2400" dirty="0" err="1" smtClean="0"/>
              <a:t>atau</a:t>
            </a:r>
            <a:r>
              <a:rPr lang="es-ES" sz="2400" dirty="0" smtClean="0"/>
              <a:t> </a:t>
            </a:r>
            <a:r>
              <a:rPr lang="es-ES" sz="2400" dirty="0" err="1" smtClean="0"/>
              <a:t>mendelete</a:t>
            </a:r>
            <a:r>
              <a:rPr lang="es-ES" sz="2400" dirty="0" smtClean="0"/>
              <a:t> </a:t>
            </a:r>
            <a:r>
              <a:rPr lang="es-ES" sz="2400" dirty="0" err="1" smtClean="0"/>
              <a:t>file</a:t>
            </a:r>
            <a:r>
              <a:rPr lang="es-ES" sz="2400" dirty="0" smtClean="0"/>
              <a:t>. </a:t>
            </a:r>
            <a:endParaRPr lang="en-US" sz="2400" dirty="0" smtClean="0"/>
          </a:p>
          <a:p>
            <a:r>
              <a:rPr lang="it-IT" sz="2400" dirty="0" smtClean="0"/>
              <a:t>Bentuk umum : </a:t>
            </a:r>
            <a:r>
              <a:rPr lang="it-IT" sz="2400" i="1" dirty="0" smtClean="0"/>
              <a:t>Del[nama_file] </a:t>
            </a:r>
            <a:endParaRPr lang="en-US" sz="2400" dirty="0" smtClean="0"/>
          </a:p>
          <a:p>
            <a:pPr>
              <a:buNone/>
            </a:pPr>
            <a:r>
              <a:rPr lang="it-IT" sz="2400" b="1" dirty="0" smtClean="0"/>
              <a:t>Menghapus sebuah File</a:t>
            </a:r>
            <a:endParaRPr lang="en-US" sz="2400" dirty="0" smtClean="0"/>
          </a:p>
          <a:p>
            <a:r>
              <a:rPr lang="it-IT" sz="2400" dirty="0" smtClean="0"/>
              <a:t>Untuk menghapus file </a:t>
            </a:r>
            <a:r>
              <a:rPr lang="it-IT" sz="2400" b="1" dirty="0" smtClean="0"/>
              <a:t>Surat.doc </a:t>
            </a:r>
            <a:r>
              <a:rPr lang="it-IT" sz="2400" dirty="0" smtClean="0"/>
              <a:t>dari Directory directory </a:t>
            </a:r>
            <a:r>
              <a:rPr lang="it-IT" sz="2400" b="1" dirty="0" smtClean="0"/>
              <a:t>1O2</a:t>
            </a:r>
            <a:r>
              <a:rPr lang="it-IT" sz="2400" dirty="0" smtClean="0"/>
              <a:t>, dapat dilakukan dengan langkah sbb:</a:t>
            </a:r>
            <a:endParaRPr lang="en-US" sz="2400" dirty="0" smtClean="0"/>
          </a:p>
          <a:p>
            <a:pPr lvl="1"/>
            <a:r>
              <a:rPr lang="en-GB" dirty="0" err="1" smtClean="0"/>
              <a:t>Aktifkan</a:t>
            </a:r>
            <a:r>
              <a:rPr lang="en-GB" dirty="0" smtClean="0"/>
              <a:t> Directory </a:t>
            </a:r>
            <a:r>
              <a:rPr lang="en-GB" b="1" dirty="0" smtClean="0"/>
              <a:t>1O2</a:t>
            </a:r>
            <a:endParaRPr lang="en-US" dirty="0" smtClean="0"/>
          </a:p>
          <a:p>
            <a:pPr lvl="1"/>
            <a:r>
              <a:rPr lang="en-GB" dirty="0" err="1" smtClean="0"/>
              <a:t>Ketikkan</a:t>
            </a:r>
            <a:r>
              <a:rPr lang="en-GB" dirty="0" smtClean="0"/>
              <a:t> </a:t>
            </a:r>
            <a:r>
              <a:rPr lang="en-GB" dirty="0" err="1" smtClean="0"/>
              <a:t>perintah</a:t>
            </a:r>
            <a:r>
              <a:rPr lang="en-GB" dirty="0" smtClean="0"/>
              <a:t> </a:t>
            </a:r>
            <a:r>
              <a:rPr lang="en-GB" dirty="0" err="1" smtClean="0"/>
              <a:t>berikut</a:t>
            </a:r>
            <a:r>
              <a:rPr lang="en-GB" dirty="0" smtClean="0"/>
              <a:t> </a:t>
            </a:r>
            <a:r>
              <a:rPr lang="en-GB" dirty="0" err="1" smtClean="0"/>
              <a:t>ini</a:t>
            </a:r>
            <a:endParaRPr lang="en-US" sz="2400" dirty="0" smtClean="0"/>
          </a:p>
          <a:p>
            <a:r>
              <a:rPr lang="en-GB" sz="2400" b="1" dirty="0" smtClean="0"/>
              <a:t>D:\1O2&gt;del </a:t>
            </a:r>
            <a:r>
              <a:rPr lang="en-GB" sz="2400" b="1" dirty="0" err="1" smtClean="0"/>
              <a:t>Surat.doc</a:t>
            </a:r>
            <a:r>
              <a:rPr lang="en-GB" sz="2400" b="1" dirty="0" smtClean="0"/>
              <a:t> </a:t>
            </a:r>
            <a:r>
              <a:rPr lang="en-GB" sz="2400" dirty="0" smtClean="0"/>
              <a:t> </a:t>
            </a:r>
            <a:r>
              <a:rPr lang="en-US" sz="2400" dirty="0" smtClean="0"/>
              <a:t>(Enter)</a:t>
            </a:r>
          </a:p>
          <a:p>
            <a:pPr>
              <a:buNone/>
            </a:pPr>
            <a:endParaRPr lang="en-US" sz="2400" dirty="0"/>
          </a:p>
        </p:txBody>
      </p:sp>
      <p:pic>
        <p:nvPicPr>
          <p:cNvPr id="22530" name="Picture 2"/>
          <p:cNvPicPr>
            <a:picLocks noChangeAspect="1" noChangeArrowheads="1"/>
          </p:cNvPicPr>
          <p:nvPr/>
        </p:nvPicPr>
        <p:blipFill>
          <a:blip r:embed="rId2"/>
          <a:srcRect/>
          <a:stretch>
            <a:fillRect/>
          </a:stretch>
        </p:blipFill>
        <p:spPr bwMode="auto">
          <a:xfrm>
            <a:off x="4952999" y="3886200"/>
            <a:ext cx="3621505" cy="10668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285875"/>
            <a:ext cx="8229600" cy="3133725"/>
          </a:xfrm>
        </p:spPr>
        <p:txBody>
          <a:bodyPr/>
          <a:lstStyle/>
          <a:p>
            <a:pPr>
              <a:buNone/>
            </a:pPr>
            <a:r>
              <a:rPr lang="en-GB" sz="2400" b="1" dirty="0" smtClean="0"/>
              <a:t>f. RD (Remove Directory)</a:t>
            </a:r>
            <a:endParaRPr lang="en-US" sz="2400" dirty="0" smtClean="0"/>
          </a:p>
          <a:p>
            <a:r>
              <a:rPr lang="en-GB" sz="2400" dirty="0" err="1" smtClean="0"/>
              <a:t>Perintah</a:t>
            </a:r>
            <a:r>
              <a:rPr lang="en-GB" sz="2400" dirty="0" smtClean="0"/>
              <a:t> Rd </a:t>
            </a:r>
            <a:r>
              <a:rPr lang="en-GB" sz="2400" dirty="0" err="1" smtClean="0"/>
              <a:t>digunakan</a:t>
            </a:r>
            <a:r>
              <a:rPr lang="en-GB" sz="2400" dirty="0" smtClean="0"/>
              <a:t> </a:t>
            </a:r>
            <a:r>
              <a:rPr lang="en-GB" sz="2400" dirty="0" err="1" smtClean="0"/>
              <a:t>utuk</a:t>
            </a:r>
            <a:r>
              <a:rPr lang="en-GB" sz="2400" dirty="0" smtClean="0"/>
              <a:t> </a:t>
            </a:r>
            <a:r>
              <a:rPr lang="en-GB" sz="2400" dirty="0" err="1" smtClean="0"/>
              <a:t>menghapus</a:t>
            </a:r>
            <a:r>
              <a:rPr lang="en-GB" sz="2400" dirty="0" smtClean="0"/>
              <a:t> subdirectory.</a:t>
            </a:r>
            <a:endParaRPr lang="en-US" sz="2400" dirty="0" smtClean="0"/>
          </a:p>
          <a:p>
            <a:r>
              <a:rPr lang="en-GB" sz="2400" dirty="0" err="1" smtClean="0"/>
              <a:t>Bentuk</a:t>
            </a:r>
            <a:r>
              <a:rPr lang="en-GB" sz="2400" dirty="0" smtClean="0"/>
              <a:t> </a:t>
            </a:r>
            <a:r>
              <a:rPr lang="en-GB" sz="2400" dirty="0" err="1" smtClean="0"/>
              <a:t>Umum</a:t>
            </a:r>
            <a:r>
              <a:rPr lang="en-GB" sz="2400" dirty="0" smtClean="0"/>
              <a:t>:  </a:t>
            </a:r>
            <a:r>
              <a:rPr lang="en-GB" sz="2400" i="1" dirty="0" smtClean="0"/>
              <a:t>RD [</a:t>
            </a:r>
            <a:r>
              <a:rPr lang="en-GB" sz="2400" i="1" dirty="0" err="1" smtClean="0"/>
              <a:t>nama_sub_directory</a:t>
            </a:r>
            <a:r>
              <a:rPr lang="en-GB" sz="2400" i="1" dirty="0" smtClean="0"/>
              <a:t>]</a:t>
            </a:r>
            <a:endParaRPr lang="en-US" sz="2400" dirty="0" smtClean="0"/>
          </a:p>
          <a:p>
            <a:r>
              <a:rPr lang="en-GB" sz="2400" dirty="0" err="1" smtClean="0"/>
              <a:t>Syarat</a:t>
            </a:r>
            <a:r>
              <a:rPr lang="en-GB" sz="2400" dirty="0" smtClean="0"/>
              <a:t> agar </a:t>
            </a:r>
            <a:r>
              <a:rPr lang="en-GB" sz="2400" dirty="0" err="1" smtClean="0"/>
              <a:t>bisa</a:t>
            </a:r>
            <a:r>
              <a:rPr lang="en-GB" sz="2400" dirty="0" smtClean="0"/>
              <a:t> </a:t>
            </a:r>
            <a:r>
              <a:rPr lang="en-GB" sz="2400" dirty="0" err="1" smtClean="0"/>
              <a:t>menghapus</a:t>
            </a:r>
            <a:r>
              <a:rPr lang="en-GB" sz="2400" dirty="0" smtClean="0"/>
              <a:t> </a:t>
            </a:r>
            <a:r>
              <a:rPr lang="en-GB" sz="2400" dirty="0" err="1" smtClean="0"/>
              <a:t>sebuah</a:t>
            </a:r>
            <a:r>
              <a:rPr lang="en-GB" sz="2400" dirty="0" smtClean="0"/>
              <a:t> directory </a:t>
            </a:r>
            <a:r>
              <a:rPr lang="en-GB" sz="2400" dirty="0" err="1" smtClean="0"/>
              <a:t>adalah</a:t>
            </a:r>
            <a:r>
              <a:rPr lang="en-GB" sz="2400" dirty="0" smtClean="0"/>
              <a:t>: </a:t>
            </a:r>
            <a:endParaRPr lang="en-US" sz="2400" dirty="0" smtClean="0"/>
          </a:p>
          <a:p>
            <a:pPr lvl="0"/>
            <a:r>
              <a:rPr lang="en-US" sz="2400" dirty="0" err="1" smtClean="0"/>
              <a:t>Direktori</a:t>
            </a:r>
            <a:r>
              <a:rPr lang="en-US" sz="2400" dirty="0" smtClean="0"/>
              <a:t> yang </a:t>
            </a:r>
            <a:r>
              <a:rPr lang="en-US" sz="2400" dirty="0" err="1" smtClean="0"/>
              <a:t>akan</a:t>
            </a:r>
            <a:r>
              <a:rPr lang="en-US" sz="2400" dirty="0" smtClean="0"/>
              <a:t> </a:t>
            </a:r>
            <a:r>
              <a:rPr lang="en-US" sz="2400" dirty="0" err="1" smtClean="0"/>
              <a:t>dihapus</a:t>
            </a:r>
            <a:r>
              <a:rPr lang="en-US" sz="2400" dirty="0" smtClean="0"/>
              <a:t> </a:t>
            </a:r>
            <a:r>
              <a:rPr lang="en-US" sz="2400" dirty="0" err="1" smtClean="0"/>
              <a:t>harus</a:t>
            </a:r>
            <a:r>
              <a:rPr lang="en-US" sz="2400" dirty="0" smtClean="0"/>
              <a:t> </a:t>
            </a:r>
            <a:r>
              <a:rPr lang="en-US" sz="2400" dirty="0" err="1" smtClean="0"/>
              <a:t>benar-benar</a:t>
            </a:r>
            <a:r>
              <a:rPr lang="en-US" sz="2400" dirty="0" smtClean="0"/>
              <a:t> </a:t>
            </a:r>
            <a:r>
              <a:rPr lang="en-US" sz="2400" dirty="0" err="1" smtClean="0"/>
              <a:t>kosong.Jika</a:t>
            </a:r>
            <a:r>
              <a:rPr lang="en-US" sz="2400" dirty="0" smtClean="0"/>
              <a:t> </a:t>
            </a:r>
            <a:r>
              <a:rPr lang="en-US" sz="2400" dirty="0" err="1" smtClean="0"/>
              <a:t>tidak</a:t>
            </a:r>
            <a:r>
              <a:rPr lang="en-US" sz="2400" dirty="0" smtClean="0"/>
              <a:t> </a:t>
            </a:r>
            <a:r>
              <a:rPr lang="en-US" sz="2400" dirty="0" err="1" smtClean="0"/>
              <a:t>kosong</a:t>
            </a:r>
            <a:r>
              <a:rPr lang="en-US" sz="2400" dirty="0" smtClean="0"/>
              <a:t> </a:t>
            </a:r>
            <a:r>
              <a:rPr lang="en-US" sz="2400" dirty="0" err="1" smtClean="0"/>
              <a:t>gunakan</a:t>
            </a:r>
            <a:r>
              <a:rPr lang="en-US" sz="2400" dirty="0" smtClean="0"/>
              <a:t> </a:t>
            </a:r>
            <a:r>
              <a:rPr lang="en-US" sz="2400" dirty="0" err="1" smtClean="0"/>
              <a:t>insstruksi</a:t>
            </a:r>
            <a:r>
              <a:rPr lang="en-US" sz="2400" dirty="0" smtClean="0"/>
              <a:t> del*.*</a:t>
            </a:r>
          </a:p>
          <a:p>
            <a:pPr lvl="0"/>
            <a:r>
              <a:rPr lang="en-US" sz="2400" dirty="0" smtClean="0"/>
              <a:t>Directory yang </a:t>
            </a:r>
            <a:r>
              <a:rPr lang="en-US" sz="2400" dirty="0" err="1" smtClean="0"/>
              <a:t>akan</a:t>
            </a:r>
            <a:r>
              <a:rPr lang="en-US" sz="2400" dirty="0" smtClean="0"/>
              <a:t> </a:t>
            </a:r>
            <a:r>
              <a:rPr lang="en-US" sz="2400" dirty="0" err="1" smtClean="0"/>
              <a:t>dihapus</a:t>
            </a:r>
            <a:r>
              <a:rPr lang="en-US" sz="2400" dirty="0" smtClean="0"/>
              <a:t> </a:t>
            </a:r>
            <a:r>
              <a:rPr lang="en-US" sz="2400" dirty="0" err="1" smtClean="0"/>
              <a:t>harus</a:t>
            </a:r>
            <a:r>
              <a:rPr lang="en-US" sz="2400" dirty="0" smtClean="0"/>
              <a:t> </a:t>
            </a:r>
            <a:r>
              <a:rPr lang="en-US" sz="2400" dirty="0" err="1" smtClean="0"/>
              <a:t>dalam</a:t>
            </a:r>
            <a:r>
              <a:rPr lang="en-US" sz="2400" dirty="0" smtClean="0"/>
              <a:t> </a:t>
            </a:r>
            <a:r>
              <a:rPr lang="en-US" sz="2400" dirty="0" err="1" smtClean="0"/>
              <a:t>kondisi</a:t>
            </a:r>
            <a:r>
              <a:rPr lang="en-US" sz="2400" dirty="0" smtClean="0"/>
              <a:t> </a:t>
            </a:r>
            <a:r>
              <a:rPr lang="en-US" sz="2400" dirty="0" err="1" smtClean="0"/>
              <a:t>tidak</a:t>
            </a:r>
            <a:r>
              <a:rPr lang="en-US" sz="2400" dirty="0" smtClean="0"/>
              <a:t> </a:t>
            </a:r>
            <a:r>
              <a:rPr lang="en-US" sz="2400" dirty="0" err="1" smtClean="0"/>
              <a:t>aktif</a:t>
            </a:r>
            <a:endParaRPr lang="en-US" sz="2400" dirty="0" smtClean="0"/>
          </a:p>
          <a:p>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285875"/>
            <a:ext cx="8229600" cy="3971925"/>
          </a:xfrm>
        </p:spPr>
        <p:txBody>
          <a:bodyPr/>
          <a:lstStyle/>
          <a:p>
            <a:pPr>
              <a:buNone/>
            </a:pPr>
            <a:r>
              <a:rPr lang="en-US" sz="2400" dirty="0" err="1" smtClean="0"/>
              <a:t>Sebagai</a:t>
            </a:r>
            <a:r>
              <a:rPr lang="en-US" sz="2400" dirty="0" smtClean="0"/>
              <a:t> </a:t>
            </a:r>
            <a:r>
              <a:rPr lang="en-US" sz="2400" dirty="0" err="1" smtClean="0"/>
              <a:t>contoh</a:t>
            </a:r>
            <a:r>
              <a:rPr lang="en-US" sz="2400" dirty="0" smtClean="0"/>
              <a:t> </a:t>
            </a:r>
            <a:r>
              <a:rPr lang="en-US" sz="2400" dirty="0" err="1" smtClean="0"/>
              <a:t>untuk</a:t>
            </a:r>
            <a:r>
              <a:rPr lang="en-US" sz="2400" dirty="0" smtClean="0"/>
              <a:t> </a:t>
            </a:r>
            <a:r>
              <a:rPr lang="en-US" sz="2400" dirty="0" err="1" smtClean="0"/>
              <a:t>menghapus</a:t>
            </a:r>
            <a:r>
              <a:rPr lang="en-US" sz="2400" dirty="0" smtClean="0"/>
              <a:t> Directory </a:t>
            </a:r>
            <a:r>
              <a:rPr lang="en-US" sz="2400" b="1" dirty="0" smtClean="0"/>
              <a:t>1O2 </a:t>
            </a:r>
            <a:r>
              <a:rPr lang="en-US" sz="2400" dirty="0" smtClean="0"/>
              <a:t> </a:t>
            </a:r>
            <a:r>
              <a:rPr lang="en-US" sz="2400" dirty="0" err="1" smtClean="0"/>
              <a:t>dari</a:t>
            </a:r>
            <a:r>
              <a:rPr lang="en-US" sz="2400" dirty="0" smtClean="0"/>
              <a:t> Drive </a:t>
            </a:r>
            <a:r>
              <a:rPr lang="en-US" sz="2400" b="1" dirty="0" smtClean="0"/>
              <a:t>D</a:t>
            </a:r>
            <a:r>
              <a:rPr lang="en-US" sz="2400" dirty="0" smtClean="0"/>
              <a:t>, </a:t>
            </a:r>
            <a:r>
              <a:rPr lang="en-US" sz="2400" dirty="0" err="1" smtClean="0"/>
              <a:t>maka</a:t>
            </a:r>
            <a:r>
              <a:rPr lang="en-US" sz="2400" dirty="0" smtClean="0"/>
              <a:t> </a:t>
            </a:r>
            <a:r>
              <a:rPr lang="en-US" sz="2400" dirty="0" err="1" smtClean="0"/>
              <a:t>dapat</a:t>
            </a:r>
            <a:r>
              <a:rPr lang="en-US" sz="2400" dirty="0" smtClean="0"/>
              <a:t> </a:t>
            </a:r>
            <a:r>
              <a:rPr lang="en-US" sz="2400" dirty="0" err="1" smtClean="0"/>
              <a:t>dilakukan</a:t>
            </a:r>
            <a:r>
              <a:rPr lang="en-US" sz="2400" dirty="0" smtClean="0"/>
              <a:t> </a:t>
            </a:r>
            <a:r>
              <a:rPr lang="en-US" sz="2400" dirty="0" err="1" smtClean="0"/>
              <a:t>dengan</a:t>
            </a:r>
            <a:r>
              <a:rPr lang="en-US" sz="2400" dirty="0" smtClean="0"/>
              <a:t> </a:t>
            </a:r>
            <a:r>
              <a:rPr lang="en-US" sz="2400" dirty="0" err="1" smtClean="0"/>
              <a:t>langkah-langkah</a:t>
            </a:r>
            <a:r>
              <a:rPr lang="en-US" sz="2400" dirty="0" smtClean="0"/>
              <a:t> </a:t>
            </a:r>
            <a:r>
              <a:rPr lang="en-US" sz="2400" dirty="0" err="1" smtClean="0"/>
              <a:t>sebagai</a:t>
            </a:r>
            <a:r>
              <a:rPr lang="en-US" sz="2400" dirty="0" smtClean="0"/>
              <a:t> </a:t>
            </a:r>
            <a:r>
              <a:rPr lang="en-US" sz="2400" dirty="0" err="1" smtClean="0"/>
              <a:t>berikut</a:t>
            </a:r>
            <a:r>
              <a:rPr lang="en-US" sz="2400" dirty="0" smtClean="0"/>
              <a:t> :</a:t>
            </a:r>
          </a:p>
          <a:p>
            <a:r>
              <a:rPr lang="en-GB" sz="2400" dirty="0" err="1" smtClean="0"/>
              <a:t>Aktifkan</a:t>
            </a:r>
            <a:r>
              <a:rPr lang="en-GB" sz="2400" dirty="0" smtClean="0"/>
              <a:t> Directory </a:t>
            </a:r>
            <a:r>
              <a:rPr lang="en-GB" sz="2400" b="1" dirty="0" smtClean="0"/>
              <a:t>1O2</a:t>
            </a:r>
            <a:endParaRPr lang="en-US" sz="2400" b="1" dirty="0" smtClean="0"/>
          </a:p>
          <a:p>
            <a:r>
              <a:rPr lang="en-GB" sz="2400" dirty="0" err="1" smtClean="0"/>
              <a:t>Hapus</a:t>
            </a:r>
            <a:r>
              <a:rPr lang="en-GB" sz="2400" dirty="0" smtClean="0"/>
              <a:t> </a:t>
            </a:r>
            <a:r>
              <a:rPr lang="en-GB" sz="2400" dirty="0" err="1" smtClean="0"/>
              <a:t>semua</a:t>
            </a:r>
            <a:r>
              <a:rPr lang="en-GB" sz="2400" dirty="0" smtClean="0"/>
              <a:t> file yang </a:t>
            </a:r>
            <a:r>
              <a:rPr lang="en-GB" sz="2400" dirty="0" err="1" smtClean="0"/>
              <a:t>ada</a:t>
            </a:r>
            <a:r>
              <a:rPr lang="en-GB" sz="2400" dirty="0" smtClean="0"/>
              <a:t> </a:t>
            </a:r>
            <a:r>
              <a:rPr lang="en-GB" sz="2400" dirty="0" err="1" smtClean="0"/>
              <a:t>di</a:t>
            </a:r>
            <a:r>
              <a:rPr lang="en-GB" sz="2400" dirty="0" smtClean="0"/>
              <a:t> </a:t>
            </a:r>
            <a:r>
              <a:rPr lang="en-GB" sz="2400" dirty="0" err="1" smtClean="0"/>
              <a:t>dalam</a:t>
            </a:r>
            <a:r>
              <a:rPr lang="en-GB" sz="2400" dirty="0" smtClean="0"/>
              <a:t> Directory </a:t>
            </a:r>
            <a:r>
              <a:rPr lang="en-GB" sz="2400" b="1" dirty="0" smtClean="0"/>
              <a:t>1O2</a:t>
            </a:r>
            <a:endParaRPr lang="en-US" sz="2400" b="1" dirty="0" smtClean="0"/>
          </a:p>
          <a:p>
            <a:r>
              <a:rPr lang="es-AR" sz="2400" dirty="0" err="1" smtClean="0"/>
              <a:t>Tutuplah</a:t>
            </a:r>
            <a:r>
              <a:rPr lang="es-AR" sz="2400" dirty="0" smtClean="0"/>
              <a:t> </a:t>
            </a:r>
            <a:r>
              <a:rPr lang="es-AR" sz="2400" dirty="0" err="1" smtClean="0"/>
              <a:t>Directory</a:t>
            </a:r>
            <a:r>
              <a:rPr lang="es-AR" sz="2400" dirty="0" smtClean="0"/>
              <a:t> </a:t>
            </a:r>
            <a:r>
              <a:rPr lang="es-AR" sz="2400" b="1" dirty="0" smtClean="0"/>
              <a:t>1O2</a:t>
            </a:r>
            <a:r>
              <a:rPr lang="es-AR" sz="2400" dirty="0" smtClean="0"/>
              <a:t>, </a:t>
            </a:r>
            <a:r>
              <a:rPr lang="es-AR" sz="2400" dirty="0" err="1" smtClean="0"/>
              <a:t>yaitu</a:t>
            </a:r>
            <a:r>
              <a:rPr lang="es-AR" sz="2400" dirty="0" smtClean="0"/>
              <a:t> </a:t>
            </a:r>
            <a:r>
              <a:rPr lang="es-AR" sz="2400" dirty="0" err="1" smtClean="0"/>
              <a:t>dengan</a:t>
            </a:r>
            <a:r>
              <a:rPr lang="es-AR" sz="2400" dirty="0" smtClean="0"/>
              <a:t> cara </a:t>
            </a:r>
            <a:r>
              <a:rPr lang="es-AR" sz="2400" dirty="0" err="1" smtClean="0"/>
              <a:t>kembali</a:t>
            </a:r>
            <a:r>
              <a:rPr lang="es-AR" sz="2400" dirty="0" smtClean="0"/>
              <a:t>/</a:t>
            </a:r>
            <a:r>
              <a:rPr lang="es-AR" sz="2400" dirty="0" err="1" smtClean="0"/>
              <a:t>pindah</a:t>
            </a:r>
            <a:r>
              <a:rPr lang="es-AR" sz="2400" dirty="0" smtClean="0"/>
              <a:t> </a:t>
            </a:r>
            <a:r>
              <a:rPr lang="es-AR" sz="2400" dirty="0" err="1" smtClean="0"/>
              <a:t>ke</a:t>
            </a:r>
            <a:r>
              <a:rPr lang="es-AR" sz="2400" dirty="0" smtClean="0"/>
              <a:t> Drive </a:t>
            </a:r>
            <a:r>
              <a:rPr lang="es-AR" sz="2400" b="1" dirty="0" smtClean="0"/>
              <a:t>D</a:t>
            </a:r>
            <a:endParaRPr lang="en-US" sz="2400" b="1" dirty="0" smtClean="0"/>
          </a:p>
          <a:p>
            <a:r>
              <a:rPr lang="en-GB" sz="2400" dirty="0" err="1" smtClean="0"/>
              <a:t>Ketikkan</a:t>
            </a:r>
            <a:r>
              <a:rPr lang="en-GB" sz="2400" dirty="0" smtClean="0"/>
              <a:t> </a:t>
            </a:r>
            <a:r>
              <a:rPr lang="en-GB" sz="2400" dirty="0" err="1" smtClean="0"/>
              <a:t>perintah</a:t>
            </a:r>
            <a:r>
              <a:rPr lang="en-GB" sz="2400" dirty="0" smtClean="0"/>
              <a:t> </a:t>
            </a:r>
            <a:r>
              <a:rPr lang="en-GB" sz="2400" dirty="0" err="1" smtClean="0"/>
              <a:t>berikut</a:t>
            </a:r>
            <a:r>
              <a:rPr lang="en-GB" sz="2400" dirty="0" smtClean="0"/>
              <a:t> </a:t>
            </a:r>
            <a:r>
              <a:rPr lang="en-GB" sz="2400" dirty="0" err="1" smtClean="0"/>
              <a:t>ini</a:t>
            </a:r>
            <a:r>
              <a:rPr lang="en-GB" sz="2400" dirty="0" smtClean="0"/>
              <a:t> :</a:t>
            </a:r>
            <a:endParaRPr lang="en-US" sz="2400" dirty="0" smtClean="0"/>
          </a:p>
          <a:p>
            <a:pPr>
              <a:buNone/>
            </a:pPr>
            <a:r>
              <a:rPr lang="en-GB" sz="2400" b="1" dirty="0" smtClean="0"/>
              <a:t> </a:t>
            </a:r>
            <a:r>
              <a:rPr lang="es-ES" sz="2400" b="1" dirty="0" smtClean="0"/>
              <a:t>D:\&gt;</a:t>
            </a:r>
            <a:r>
              <a:rPr lang="es-ES" sz="2400" b="1" dirty="0" err="1" smtClean="0"/>
              <a:t>Rd</a:t>
            </a:r>
            <a:r>
              <a:rPr lang="es-ES" sz="2400" b="1" dirty="0" smtClean="0"/>
              <a:t> 1O2 </a:t>
            </a:r>
            <a:r>
              <a:rPr lang="es-ES" sz="2400" dirty="0" smtClean="0"/>
              <a:t>(</a:t>
            </a:r>
            <a:r>
              <a:rPr lang="es-ES" sz="2400" dirty="0" err="1" smtClean="0"/>
              <a:t>Enter</a:t>
            </a:r>
            <a:r>
              <a:rPr lang="es-ES" sz="2400" dirty="0" smtClean="0"/>
              <a:t>)</a:t>
            </a:r>
            <a:endParaRPr lang="en-US" sz="2400" dirty="0" smtClean="0"/>
          </a:p>
          <a:p>
            <a:endParaRPr lang="en-US" sz="2400" dirty="0"/>
          </a:p>
        </p:txBody>
      </p:sp>
      <p:pic>
        <p:nvPicPr>
          <p:cNvPr id="23554" name="Picture 2"/>
          <p:cNvPicPr>
            <a:picLocks noChangeAspect="1" noChangeArrowheads="1"/>
          </p:cNvPicPr>
          <p:nvPr/>
        </p:nvPicPr>
        <p:blipFill>
          <a:blip r:embed="rId2"/>
          <a:srcRect/>
          <a:stretch>
            <a:fillRect/>
          </a:stretch>
        </p:blipFill>
        <p:spPr bwMode="auto">
          <a:xfrm>
            <a:off x="4876800" y="3810000"/>
            <a:ext cx="3143250" cy="2619375"/>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285875"/>
            <a:ext cx="8229600" cy="3743325"/>
          </a:xfrm>
        </p:spPr>
        <p:txBody>
          <a:bodyPr/>
          <a:lstStyle/>
          <a:p>
            <a:pPr>
              <a:buNone/>
            </a:pPr>
            <a:r>
              <a:rPr lang="es-ES" b="1" dirty="0" smtClean="0"/>
              <a:t>h. VOL</a:t>
            </a:r>
            <a:endParaRPr lang="en-US" dirty="0" smtClean="0"/>
          </a:p>
          <a:p>
            <a:r>
              <a:rPr lang="es-ES" dirty="0" err="1" smtClean="0"/>
              <a:t>Perintah</a:t>
            </a:r>
            <a:r>
              <a:rPr lang="es-ES" dirty="0" smtClean="0"/>
              <a:t> </a:t>
            </a:r>
            <a:r>
              <a:rPr lang="es-ES" dirty="0" err="1" smtClean="0"/>
              <a:t>ini</a:t>
            </a:r>
            <a:r>
              <a:rPr lang="es-ES" dirty="0" smtClean="0"/>
              <a:t> </a:t>
            </a:r>
            <a:r>
              <a:rPr lang="es-ES" dirty="0" err="1" smtClean="0"/>
              <a:t>digunakan</a:t>
            </a:r>
            <a:r>
              <a:rPr lang="es-ES" dirty="0" smtClean="0"/>
              <a:t> </a:t>
            </a:r>
            <a:r>
              <a:rPr lang="es-ES" dirty="0" err="1" smtClean="0"/>
              <a:t>untuk</a:t>
            </a:r>
            <a:r>
              <a:rPr lang="es-ES" dirty="0" smtClean="0"/>
              <a:t> </a:t>
            </a:r>
            <a:r>
              <a:rPr lang="es-ES" dirty="0" err="1" smtClean="0"/>
              <a:t>menampilkan</a:t>
            </a:r>
            <a:r>
              <a:rPr lang="es-ES" dirty="0" smtClean="0"/>
              <a:t>/</a:t>
            </a:r>
            <a:r>
              <a:rPr lang="es-ES" dirty="0" err="1" smtClean="0"/>
              <a:t>memunculkan</a:t>
            </a:r>
            <a:r>
              <a:rPr lang="es-ES" dirty="0" smtClean="0"/>
              <a:t> </a:t>
            </a:r>
            <a:r>
              <a:rPr lang="es-ES" dirty="0" err="1" smtClean="0"/>
              <a:t>Volume</a:t>
            </a:r>
            <a:r>
              <a:rPr lang="es-ES" dirty="0" smtClean="0"/>
              <a:t> </a:t>
            </a:r>
            <a:r>
              <a:rPr lang="es-ES" dirty="0" err="1" smtClean="0"/>
              <a:t>label</a:t>
            </a:r>
            <a:r>
              <a:rPr lang="es-ES" dirty="0" smtClean="0"/>
              <a:t> </a:t>
            </a:r>
            <a:r>
              <a:rPr lang="es-ES" dirty="0" err="1" smtClean="0"/>
              <a:t>atau</a:t>
            </a:r>
            <a:r>
              <a:rPr lang="es-ES" dirty="0" smtClean="0"/>
              <a:t> </a:t>
            </a:r>
            <a:r>
              <a:rPr lang="es-ES" dirty="0" err="1" smtClean="0"/>
              <a:t>nomor</a:t>
            </a:r>
            <a:r>
              <a:rPr lang="es-ES" dirty="0" smtClean="0"/>
              <a:t> </a:t>
            </a:r>
            <a:r>
              <a:rPr lang="es-ES" dirty="0" err="1" smtClean="0"/>
              <a:t>seri</a:t>
            </a:r>
            <a:r>
              <a:rPr lang="es-ES" dirty="0" smtClean="0"/>
              <a:t> </a:t>
            </a:r>
            <a:r>
              <a:rPr lang="es-ES" dirty="0" err="1" smtClean="0"/>
              <a:t>dari</a:t>
            </a:r>
            <a:r>
              <a:rPr lang="es-ES" dirty="0" smtClean="0"/>
              <a:t> </a:t>
            </a:r>
            <a:r>
              <a:rPr lang="es-ES" dirty="0" err="1" smtClean="0"/>
              <a:t>sebuah</a:t>
            </a:r>
            <a:r>
              <a:rPr lang="es-ES" dirty="0" smtClean="0"/>
              <a:t> disk.</a:t>
            </a:r>
            <a:endParaRPr lang="en-US" dirty="0" smtClean="0"/>
          </a:p>
          <a:p>
            <a:r>
              <a:rPr lang="es-ES" dirty="0" err="1" smtClean="0"/>
              <a:t>Contoh</a:t>
            </a:r>
            <a:r>
              <a:rPr lang="es-ES" dirty="0" smtClean="0"/>
              <a:t>:</a:t>
            </a:r>
            <a:endParaRPr lang="en-US" dirty="0" smtClean="0"/>
          </a:p>
          <a:p>
            <a:r>
              <a:rPr lang="es-ES" b="1" dirty="0" smtClean="0"/>
              <a:t>D:\&gt;</a:t>
            </a:r>
            <a:r>
              <a:rPr lang="es-ES" b="1" dirty="0" err="1" smtClean="0"/>
              <a:t>Vol</a:t>
            </a:r>
            <a:r>
              <a:rPr lang="es-ES" b="1" dirty="0" smtClean="0"/>
              <a:t> </a:t>
            </a:r>
            <a:r>
              <a:rPr lang="es-ES" dirty="0" smtClean="0"/>
              <a:t>(</a:t>
            </a:r>
            <a:r>
              <a:rPr lang="es-ES" dirty="0" err="1" smtClean="0"/>
              <a:t>Enter</a:t>
            </a:r>
            <a:r>
              <a:rPr lang="es-ES" dirty="0" smtClean="0"/>
              <a:t>)</a:t>
            </a:r>
            <a:endParaRPr lang="en-US" dirty="0" smtClean="0"/>
          </a:p>
          <a:p>
            <a:r>
              <a:rPr lang="es-ES" dirty="0" err="1" smtClean="0"/>
              <a:t>Perintah</a:t>
            </a:r>
            <a:r>
              <a:rPr lang="es-ES" dirty="0" smtClean="0"/>
              <a:t> </a:t>
            </a:r>
            <a:r>
              <a:rPr lang="es-ES" dirty="0" err="1" smtClean="0"/>
              <a:t>untuk</a:t>
            </a:r>
            <a:r>
              <a:rPr lang="es-ES" dirty="0" smtClean="0"/>
              <a:t> </a:t>
            </a:r>
            <a:r>
              <a:rPr lang="es-ES" dirty="0" err="1" smtClean="0"/>
              <a:t>menampilkan</a:t>
            </a:r>
            <a:r>
              <a:rPr lang="es-ES" dirty="0" smtClean="0"/>
              <a:t> </a:t>
            </a:r>
            <a:r>
              <a:rPr lang="es-ES" dirty="0" err="1" smtClean="0"/>
              <a:t>volume</a:t>
            </a:r>
            <a:r>
              <a:rPr lang="es-ES" dirty="0" smtClean="0"/>
              <a:t> </a:t>
            </a:r>
            <a:r>
              <a:rPr lang="es-ES" dirty="0" err="1" smtClean="0"/>
              <a:t>label</a:t>
            </a:r>
            <a:r>
              <a:rPr lang="es-ES" dirty="0" smtClean="0"/>
              <a:t> </a:t>
            </a:r>
            <a:r>
              <a:rPr lang="es-ES" dirty="0" err="1" smtClean="0"/>
              <a:t>dari</a:t>
            </a:r>
            <a:r>
              <a:rPr lang="es-ES" dirty="0" smtClean="0"/>
              <a:t> </a:t>
            </a:r>
            <a:r>
              <a:rPr lang="es-ES" dirty="0" err="1" smtClean="0"/>
              <a:t>directory</a:t>
            </a:r>
            <a:r>
              <a:rPr lang="es-ES" dirty="0" smtClean="0"/>
              <a:t> D</a:t>
            </a:r>
            <a:endParaRPr lang="en-US" dirty="0" smtClean="0"/>
          </a:p>
          <a:p>
            <a:endParaRPr lang="en-US" dirty="0"/>
          </a:p>
        </p:txBody>
      </p:sp>
      <p:pic>
        <p:nvPicPr>
          <p:cNvPr id="24578" name="Picture 2"/>
          <p:cNvPicPr>
            <a:picLocks noChangeAspect="1" noChangeArrowheads="1"/>
          </p:cNvPicPr>
          <p:nvPr/>
        </p:nvPicPr>
        <p:blipFill>
          <a:blip r:embed="rId2"/>
          <a:srcRect/>
          <a:stretch>
            <a:fillRect/>
          </a:stretch>
        </p:blipFill>
        <p:spPr bwMode="auto">
          <a:xfrm>
            <a:off x="2667000" y="4724400"/>
            <a:ext cx="5272548" cy="9906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pPr>
              <a:buNone/>
            </a:pPr>
            <a:r>
              <a:rPr lang="es-ES" b="1" dirty="0" smtClean="0"/>
              <a:t>i. TYPE</a:t>
            </a:r>
            <a:endParaRPr lang="en-US" dirty="0" smtClean="0"/>
          </a:p>
          <a:p>
            <a:r>
              <a:rPr lang="es-ES" dirty="0" err="1" smtClean="0"/>
              <a:t>Digunakan</a:t>
            </a:r>
            <a:r>
              <a:rPr lang="es-ES" dirty="0" smtClean="0"/>
              <a:t> </a:t>
            </a:r>
            <a:r>
              <a:rPr lang="es-ES" dirty="0" err="1" smtClean="0"/>
              <a:t>untuk</a:t>
            </a:r>
            <a:r>
              <a:rPr lang="es-ES" dirty="0" smtClean="0"/>
              <a:t> </a:t>
            </a:r>
            <a:r>
              <a:rPr lang="es-ES" dirty="0" err="1" smtClean="0"/>
              <a:t>menampilkan</a:t>
            </a:r>
            <a:r>
              <a:rPr lang="es-ES" dirty="0" smtClean="0"/>
              <a:t>/</a:t>
            </a:r>
            <a:r>
              <a:rPr lang="es-ES" dirty="0" err="1" smtClean="0"/>
              <a:t>melihat</a:t>
            </a:r>
            <a:r>
              <a:rPr lang="es-ES" dirty="0" smtClean="0"/>
              <a:t> </a:t>
            </a:r>
            <a:r>
              <a:rPr lang="es-ES" dirty="0" err="1" smtClean="0"/>
              <a:t>isi</a:t>
            </a:r>
            <a:r>
              <a:rPr lang="es-ES" dirty="0" smtClean="0"/>
              <a:t> </a:t>
            </a:r>
            <a:r>
              <a:rPr lang="es-ES" dirty="0" err="1" smtClean="0"/>
              <a:t>file</a:t>
            </a:r>
            <a:r>
              <a:rPr lang="es-ES" dirty="0" smtClean="0"/>
              <a:t>. </a:t>
            </a:r>
            <a:r>
              <a:rPr lang="es-ES" dirty="0" err="1" smtClean="0"/>
              <a:t>Perintah</a:t>
            </a:r>
            <a:r>
              <a:rPr lang="es-ES" dirty="0" smtClean="0"/>
              <a:t> </a:t>
            </a:r>
            <a:r>
              <a:rPr lang="es-ES" b="1" dirty="0" err="1" smtClean="0"/>
              <a:t>Type</a:t>
            </a:r>
            <a:r>
              <a:rPr lang="es-ES" b="1" dirty="0" smtClean="0"/>
              <a:t> </a:t>
            </a:r>
            <a:r>
              <a:rPr lang="es-ES" dirty="0" err="1" smtClean="0"/>
              <a:t>ini</a:t>
            </a:r>
            <a:r>
              <a:rPr lang="es-ES" dirty="0" smtClean="0"/>
              <a:t> </a:t>
            </a:r>
            <a:r>
              <a:rPr lang="es-ES" dirty="0" err="1" smtClean="0"/>
              <a:t>hanya</a:t>
            </a:r>
            <a:r>
              <a:rPr lang="es-ES" dirty="0" smtClean="0"/>
              <a:t> </a:t>
            </a:r>
            <a:r>
              <a:rPr lang="es-ES" dirty="0" err="1" smtClean="0"/>
              <a:t>dapat</a:t>
            </a:r>
            <a:r>
              <a:rPr lang="es-ES" dirty="0" smtClean="0"/>
              <a:t> </a:t>
            </a:r>
            <a:r>
              <a:rPr lang="es-ES" dirty="0" err="1" smtClean="0"/>
              <a:t>untuk</a:t>
            </a:r>
            <a:r>
              <a:rPr lang="es-ES" dirty="0" smtClean="0"/>
              <a:t> </a:t>
            </a:r>
            <a:r>
              <a:rPr lang="es-ES" dirty="0" err="1" smtClean="0"/>
              <a:t>menampilkan</a:t>
            </a:r>
            <a:r>
              <a:rPr lang="es-ES" dirty="0" smtClean="0"/>
              <a:t> </a:t>
            </a:r>
            <a:r>
              <a:rPr lang="es-ES" dirty="0" err="1" smtClean="0"/>
              <a:t>isi</a:t>
            </a:r>
            <a:r>
              <a:rPr lang="es-ES" dirty="0" smtClean="0"/>
              <a:t> </a:t>
            </a:r>
            <a:r>
              <a:rPr lang="es-ES" dirty="0" err="1" smtClean="0"/>
              <a:t>file</a:t>
            </a:r>
            <a:r>
              <a:rPr lang="es-ES" dirty="0" smtClean="0"/>
              <a:t> yang        </a:t>
            </a:r>
            <a:r>
              <a:rPr lang="es-ES" dirty="0" err="1" smtClean="0"/>
              <a:t>berektensi</a:t>
            </a:r>
            <a:r>
              <a:rPr lang="es-ES" dirty="0" smtClean="0"/>
              <a:t> </a:t>
            </a:r>
            <a:r>
              <a:rPr lang="es-ES" b="1" dirty="0" err="1" smtClean="0"/>
              <a:t>txt</a:t>
            </a:r>
            <a:r>
              <a:rPr lang="es-ES" dirty="0" smtClean="0"/>
              <a:t>, </a:t>
            </a:r>
            <a:r>
              <a:rPr lang="es-ES" dirty="0" err="1" smtClean="0"/>
              <a:t>Misalkan</a:t>
            </a:r>
            <a:r>
              <a:rPr lang="es-ES" dirty="0" smtClean="0"/>
              <a:t> </a:t>
            </a:r>
            <a:r>
              <a:rPr lang="es-ES" dirty="0" err="1" smtClean="0"/>
              <a:t>suatu</a:t>
            </a:r>
            <a:r>
              <a:rPr lang="es-ES" dirty="0" smtClean="0"/>
              <a:t> </a:t>
            </a:r>
            <a:r>
              <a:rPr lang="es-ES" dirty="0" err="1" smtClean="0"/>
              <a:t>file</a:t>
            </a:r>
            <a:r>
              <a:rPr lang="es-ES" dirty="0" smtClean="0"/>
              <a:t> </a:t>
            </a:r>
            <a:r>
              <a:rPr lang="es-ES" dirty="0" err="1" smtClean="0"/>
              <a:t>masih</a:t>
            </a:r>
            <a:r>
              <a:rPr lang="es-ES" dirty="0" smtClean="0"/>
              <a:t> </a:t>
            </a:r>
            <a:r>
              <a:rPr lang="es-ES" dirty="0" err="1" smtClean="0"/>
              <a:t>berekstensi</a:t>
            </a:r>
            <a:r>
              <a:rPr lang="es-ES" dirty="0" smtClean="0"/>
              <a:t> </a:t>
            </a:r>
            <a:r>
              <a:rPr lang="es-ES" b="1" dirty="0" err="1" smtClean="0"/>
              <a:t>doc</a:t>
            </a:r>
            <a:r>
              <a:rPr lang="es-ES" dirty="0" smtClean="0"/>
              <a:t>, </a:t>
            </a:r>
            <a:r>
              <a:rPr lang="es-ES" dirty="0" err="1" smtClean="0"/>
              <a:t>maka</a:t>
            </a:r>
            <a:r>
              <a:rPr lang="es-ES" dirty="0" smtClean="0"/>
              <a:t> </a:t>
            </a:r>
            <a:r>
              <a:rPr lang="es-ES" dirty="0" err="1" smtClean="0"/>
              <a:t>terlebih</a:t>
            </a:r>
            <a:r>
              <a:rPr lang="es-ES" dirty="0" smtClean="0"/>
              <a:t> </a:t>
            </a:r>
            <a:r>
              <a:rPr lang="es-ES" dirty="0" err="1" smtClean="0"/>
              <a:t>dahulu</a:t>
            </a:r>
            <a:r>
              <a:rPr lang="es-ES" dirty="0" smtClean="0"/>
              <a:t> </a:t>
            </a:r>
            <a:r>
              <a:rPr lang="es-ES" dirty="0" err="1" smtClean="0"/>
              <a:t>kita</a:t>
            </a:r>
            <a:r>
              <a:rPr lang="es-ES" dirty="0" smtClean="0"/>
              <a:t> </a:t>
            </a:r>
            <a:r>
              <a:rPr lang="es-ES" dirty="0" err="1" smtClean="0"/>
              <a:t>ubah</a:t>
            </a:r>
            <a:r>
              <a:rPr lang="es-ES" dirty="0" smtClean="0"/>
              <a:t> </a:t>
            </a:r>
            <a:r>
              <a:rPr lang="es-ES" dirty="0" err="1" smtClean="0"/>
              <a:t>ekstensinya</a:t>
            </a:r>
            <a:r>
              <a:rPr lang="es-ES" dirty="0" smtClean="0"/>
              <a:t> </a:t>
            </a:r>
            <a:r>
              <a:rPr lang="es-ES" dirty="0" err="1" smtClean="0"/>
              <a:t>menjadi</a:t>
            </a:r>
            <a:r>
              <a:rPr lang="es-ES" dirty="0" smtClean="0"/>
              <a:t> </a:t>
            </a:r>
            <a:r>
              <a:rPr lang="es-ES" b="1" dirty="0" err="1" smtClean="0"/>
              <a:t>txt</a:t>
            </a:r>
            <a:r>
              <a:rPr lang="es-ES" dirty="0" smtClean="0"/>
              <a:t>, </a:t>
            </a:r>
            <a:r>
              <a:rPr lang="es-ES" dirty="0" err="1" smtClean="0"/>
              <a:t>yaitu</a:t>
            </a:r>
            <a:r>
              <a:rPr lang="es-ES" dirty="0" smtClean="0"/>
              <a:t> </a:t>
            </a:r>
            <a:r>
              <a:rPr lang="es-ES" dirty="0" err="1" smtClean="0"/>
              <a:t>dengan</a:t>
            </a:r>
            <a:r>
              <a:rPr lang="es-ES" dirty="0" smtClean="0"/>
              <a:t> </a:t>
            </a:r>
            <a:r>
              <a:rPr lang="es-ES" dirty="0" err="1" smtClean="0"/>
              <a:t>menggunakan</a:t>
            </a:r>
            <a:r>
              <a:rPr lang="es-ES" dirty="0" smtClean="0"/>
              <a:t> </a:t>
            </a:r>
            <a:r>
              <a:rPr lang="es-ES" dirty="0" err="1" smtClean="0"/>
              <a:t>perintah</a:t>
            </a:r>
            <a:r>
              <a:rPr lang="es-ES" dirty="0" smtClean="0"/>
              <a:t> </a:t>
            </a:r>
            <a:r>
              <a:rPr lang="es-ES" b="1" dirty="0" err="1" smtClean="0"/>
              <a:t>Ren</a:t>
            </a:r>
            <a:endParaRPr lang="en-US"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r>
              <a:rPr lang="es-ES" sz="2400" dirty="0" err="1" smtClean="0"/>
              <a:t>Sebagai</a:t>
            </a:r>
            <a:r>
              <a:rPr lang="es-ES" sz="2400" dirty="0" smtClean="0"/>
              <a:t> </a:t>
            </a:r>
            <a:r>
              <a:rPr lang="es-ES" sz="2400" dirty="0" err="1" smtClean="0"/>
              <a:t>contoh</a:t>
            </a:r>
            <a:r>
              <a:rPr lang="es-ES" sz="2400" dirty="0" smtClean="0"/>
              <a:t>, </a:t>
            </a:r>
            <a:r>
              <a:rPr lang="es-ES" sz="2400" dirty="0" err="1" smtClean="0"/>
              <a:t>Untuk</a:t>
            </a:r>
            <a:r>
              <a:rPr lang="es-ES" sz="2400" dirty="0" smtClean="0"/>
              <a:t> </a:t>
            </a:r>
            <a:r>
              <a:rPr lang="es-ES" sz="2400" dirty="0" err="1" smtClean="0"/>
              <a:t>melihat</a:t>
            </a:r>
            <a:r>
              <a:rPr lang="es-ES" sz="2400" dirty="0" smtClean="0"/>
              <a:t> </a:t>
            </a:r>
            <a:r>
              <a:rPr lang="es-ES" sz="2400" dirty="0" err="1" smtClean="0"/>
              <a:t>isi</a:t>
            </a:r>
            <a:r>
              <a:rPr lang="es-ES" sz="2400" dirty="0" smtClean="0"/>
              <a:t> </a:t>
            </a:r>
            <a:r>
              <a:rPr lang="es-ES" sz="2400" dirty="0" err="1" smtClean="0"/>
              <a:t>file</a:t>
            </a:r>
            <a:r>
              <a:rPr lang="es-ES" sz="2400" dirty="0" smtClean="0"/>
              <a:t> </a:t>
            </a:r>
            <a:r>
              <a:rPr lang="es-ES" sz="2400" b="1" dirty="0" smtClean="0"/>
              <a:t>Latih.txt </a:t>
            </a:r>
            <a:r>
              <a:rPr lang="es-ES" sz="2400" dirty="0" smtClean="0"/>
              <a:t>yang </a:t>
            </a:r>
            <a:r>
              <a:rPr lang="es-ES" sz="2400" dirty="0" err="1" smtClean="0"/>
              <a:t>berada</a:t>
            </a:r>
            <a:r>
              <a:rPr lang="es-ES" sz="2400" dirty="0" smtClean="0"/>
              <a:t> </a:t>
            </a:r>
            <a:r>
              <a:rPr lang="es-ES" sz="2400" dirty="0" err="1" smtClean="0"/>
              <a:t>dalah</a:t>
            </a:r>
            <a:r>
              <a:rPr lang="es-ES" sz="2400" dirty="0" smtClean="0"/>
              <a:t> </a:t>
            </a:r>
            <a:r>
              <a:rPr lang="es-ES" sz="2400" dirty="0" err="1" smtClean="0"/>
              <a:t>Direktory</a:t>
            </a:r>
            <a:r>
              <a:rPr lang="es-ES" sz="2400" dirty="0" smtClean="0"/>
              <a:t> </a:t>
            </a:r>
            <a:r>
              <a:rPr lang="es-ES" sz="2400" b="1" dirty="0" err="1" smtClean="0"/>
              <a:t>Latihdos</a:t>
            </a:r>
            <a:r>
              <a:rPr lang="es-ES" sz="2400" dirty="0" smtClean="0"/>
              <a:t>, </a:t>
            </a:r>
            <a:r>
              <a:rPr lang="es-ES" sz="2400" dirty="0" err="1" smtClean="0"/>
              <a:t>maka</a:t>
            </a:r>
            <a:r>
              <a:rPr lang="es-ES" sz="2400" dirty="0" smtClean="0"/>
              <a:t> </a:t>
            </a:r>
            <a:r>
              <a:rPr lang="es-ES" sz="2400" dirty="0" err="1" smtClean="0"/>
              <a:t>dapat</a:t>
            </a:r>
            <a:r>
              <a:rPr lang="es-ES" sz="2400" dirty="0" smtClean="0"/>
              <a:t> </a:t>
            </a:r>
            <a:r>
              <a:rPr lang="es-ES" sz="2400" dirty="0" err="1" smtClean="0"/>
              <a:t>dilakukan</a:t>
            </a:r>
            <a:r>
              <a:rPr lang="es-ES" sz="2400" dirty="0" smtClean="0"/>
              <a:t> </a:t>
            </a:r>
            <a:r>
              <a:rPr lang="es-ES" sz="2400" dirty="0" err="1" smtClean="0"/>
              <a:t>dengan</a:t>
            </a:r>
            <a:r>
              <a:rPr lang="es-ES" sz="2400" dirty="0" smtClean="0"/>
              <a:t> </a:t>
            </a:r>
            <a:r>
              <a:rPr lang="es-ES" sz="2400" dirty="0" err="1" smtClean="0"/>
              <a:t>langkah-langkah</a:t>
            </a:r>
            <a:r>
              <a:rPr lang="es-ES" sz="2400" dirty="0" smtClean="0"/>
              <a:t> </a:t>
            </a:r>
            <a:r>
              <a:rPr lang="es-ES" sz="2400" dirty="0" err="1" smtClean="0"/>
              <a:t>berikut</a:t>
            </a:r>
            <a:r>
              <a:rPr lang="es-ES" sz="2400" dirty="0" smtClean="0"/>
              <a:t> </a:t>
            </a:r>
            <a:r>
              <a:rPr lang="es-ES" sz="2400" dirty="0" err="1" smtClean="0"/>
              <a:t>ini</a:t>
            </a:r>
            <a:r>
              <a:rPr lang="es-ES" sz="2400" dirty="0" smtClean="0"/>
              <a:t> :</a:t>
            </a:r>
            <a:endParaRPr lang="en-US" sz="2400" dirty="0" smtClean="0"/>
          </a:p>
          <a:p>
            <a:pPr lvl="0"/>
            <a:r>
              <a:rPr lang="en-GB" sz="2400" dirty="0" err="1" smtClean="0"/>
              <a:t>Aktifkan</a:t>
            </a:r>
            <a:r>
              <a:rPr lang="en-GB" sz="2400" dirty="0" smtClean="0"/>
              <a:t> directory </a:t>
            </a:r>
            <a:r>
              <a:rPr lang="en-GB" sz="2400" b="1" dirty="0" err="1" smtClean="0"/>
              <a:t>Latihdos</a:t>
            </a:r>
            <a:endParaRPr lang="en-US" sz="2400" dirty="0" smtClean="0"/>
          </a:p>
          <a:p>
            <a:pPr lvl="0"/>
            <a:r>
              <a:rPr lang="en-GB" sz="2400" dirty="0" err="1" smtClean="0"/>
              <a:t>Ketikkan</a:t>
            </a:r>
            <a:r>
              <a:rPr lang="en-GB" sz="2400" dirty="0" smtClean="0"/>
              <a:t> </a:t>
            </a:r>
            <a:r>
              <a:rPr lang="en-GB" sz="2400" dirty="0" err="1" smtClean="0"/>
              <a:t>perintah</a:t>
            </a:r>
            <a:r>
              <a:rPr lang="en-GB" sz="2400" dirty="0" smtClean="0"/>
              <a:t> </a:t>
            </a:r>
            <a:r>
              <a:rPr lang="en-GB" sz="2400" dirty="0" err="1" smtClean="0"/>
              <a:t>berikut</a:t>
            </a:r>
            <a:r>
              <a:rPr lang="en-GB" sz="2400" dirty="0" smtClean="0"/>
              <a:t> </a:t>
            </a:r>
            <a:r>
              <a:rPr lang="en-GB" sz="2400" dirty="0" err="1" smtClean="0"/>
              <a:t>ini</a:t>
            </a:r>
            <a:endParaRPr lang="en-US" sz="2400" dirty="0" smtClean="0"/>
          </a:p>
          <a:p>
            <a:r>
              <a:rPr lang="nb-NO" sz="2400" b="1" dirty="0" smtClean="0"/>
              <a:t>D:\Latihdos&gt;type Latih.txt </a:t>
            </a:r>
          </a:p>
          <a:p>
            <a:pPr>
              <a:buNone/>
            </a:pPr>
            <a:r>
              <a:rPr lang="nb-NO" sz="2400" b="1" dirty="0" smtClean="0"/>
              <a:t>     </a:t>
            </a:r>
            <a:r>
              <a:rPr lang="nb-NO" sz="2400" dirty="0" smtClean="0"/>
              <a:t>(Enter)</a:t>
            </a:r>
            <a:endParaRPr lang="en-US" sz="2400" dirty="0" smtClean="0"/>
          </a:p>
          <a:p>
            <a:r>
              <a:rPr lang="en-US" sz="2400" dirty="0" err="1" smtClean="0"/>
              <a:t>Maka</a:t>
            </a:r>
            <a:r>
              <a:rPr lang="en-US" sz="2400" dirty="0" smtClean="0"/>
              <a:t> </a:t>
            </a:r>
            <a:r>
              <a:rPr lang="en-US" sz="2400" dirty="0" err="1" smtClean="0"/>
              <a:t>pada</a:t>
            </a:r>
            <a:r>
              <a:rPr lang="en-US" sz="2400" dirty="0" smtClean="0"/>
              <a:t> layer </a:t>
            </a:r>
            <a:r>
              <a:rPr lang="en-US" sz="2400" dirty="0" err="1" smtClean="0"/>
              <a:t>akan</a:t>
            </a:r>
            <a:r>
              <a:rPr lang="en-US" sz="2400" dirty="0" smtClean="0"/>
              <a:t> Nampak </a:t>
            </a:r>
          </a:p>
          <a:p>
            <a:pPr>
              <a:buNone/>
            </a:pPr>
            <a:r>
              <a:rPr lang="en-US" sz="2400" dirty="0" smtClean="0"/>
              <a:t>      </a:t>
            </a:r>
            <a:r>
              <a:rPr lang="en-US" sz="2400" dirty="0" err="1" smtClean="0"/>
              <a:t>isi</a:t>
            </a:r>
            <a:r>
              <a:rPr lang="en-US" sz="2400" dirty="0" smtClean="0"/>
              <a:t> </a:t>
            </a:r>
            <a:r>
              <a:rPr lang="en-US" sz="2400" dirty="0" err="1" smtClean="0"/>
              <a:t>dari</a:t>
            </a:r>
            <a:r>
              <a:rPr lang="en-US" sz="2400" dirty="0" smtClean="0"/>
              <a:t> file </a:t>
            </a:r>
            <a:r>
              <a:rPr lang="en-US" sz="2400" b="1" dirty="0" smtClean="0"/>
              <a:t>Latih.txt</a:t>
            </a:r>
            <a:endParaRPr lang="en-US" sz="2400" dirty="0"/>
          </a:p>
        </p:txBody>
      </p:sp>
      <p:pic>
        <p:nvPicPr>
          <p:cNvPr id="25602" name="Picture 2"/>
          <p:cNvPicPr>
            <a:picLocks noChangeAspect="1" noChangeArrowheads="1"/>
          </p:cNvPicPr>
          <p:nvPr/>
        </p:nvPicPr>
        <p:blipFill>
          <a:blip r:embed="rId2"/>
          <a:srcRect/>
          <a:stretch>
            <a:fillRect/>
          </a:stretch>
        </p:blipFill>
        <p:spPr bwMode="auto">
          <a:xfrm>
            <a:off x="4724401" y="2362200"/>
            <a:ext cx="4114799" cy="31242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pPr>
              <a:buNone/>
            </a:pPr>
            <a:r>
              <a:rPr lang="nb-NO" sz="2400" b="1" dirty="0" smtClean="0"/>
              <a:t>j. DATE</a:t>
            </a:r>
            <a:r>
              <a:rPr lang="nb-NO" sz="2400" dirty="0" smtClean="0"/>
              <a:t> </a:t>
            </a:r>
            <a:endParaRPr lang="en-US" sz="2400" dirty="0" smtClean="0"/>
          </a:p>
          <a:p>
            <a:r>
              <a:rPr lang="en-US" sz="2400" dirty="0" err="1" smtClean="0"/>
              <a:t>Berfungsi</a:t>
            </a:r>
            <a:r>
              <a:rPr lang="en-US" sz="2400" dirty="0" smtClean="0"/>
              <a:t> </a:t>
            </a:r>
            <a:r>
              <a:rPr lang="en-US" sz="2400" dirty="0" err="1" smtClean="0"/>
              <a:t>untuk</a:t>
            </a:r>
            <a:r>
              <a:rPr lang="en-US" sz="2400" dirty="0" smtClean="0"/>
              <a:t> </a:t>
            </a:r>
            <a:r>
              <a:rPr lang="en-US" sz="2400" dirty="0" err="1" smtClean="0"/>
              <a:t>menampilkan</a:t>
            </a:r>
            <a:r>
              <a:rPr lang="en-US" sz="2400" dirty="0" smtClean="0"/>
              <a:t> </a:t>
            </a:r>
            <a:r>
              <a:rPr lang="en-US" sz="2400" dirty="0" err="1" smtClean="0"/>
              <a:t>dan</a:t>
            </a:r>
            <a:r>
              <a:rPr lang="en-US" sz="2400" dirty="0" smtClean="0"/>
              <a:t> </a:t>
            </a:r>
            <a:r>
              <a:rPr lang="en-US" sz="2400" dirty="0" err="1" smtClean="0"/>
              <a:t>mengubah</a:t>
            </a:r>
            <a:r>
              <a:rPr lang="en-US" sz="2400" dirty="0" smtClean="0"/>
              <a:t> </a:t>
            </a:r>
            <a:r>
              <a:rPr lang="en-US" sz="2400" dirty="0" err="1" smtClean="0"/>
              <a:t>tanggal</a:t>
            </a:r>
            <a:r>
              <a:rPr lang="en-US" sz="2400" dirty="0" smtClean="0"/>
              <a:t> </a:t>
            </a:r>
            <a:r>
              <a:rPr lang="en-US" sz="2400" dirty="0" err="1" smtClean="0"/>
              <a:t>dari</a:t>
            </a:r>
            <a:r>
              <a:rPr lang="en-US" sz="2400" dirty="0" smtClean="0"/>
              <a:t> system dos.</a:t>
            </a:r>
          </a:p>
          <a:p>
            <a:r>
              <a:rPr lang="en-US" sz="2400" dirty="0" err="1" smtClean="0"/>
              <a:t>Bentuk</a:t>
            </a:r>
            <a:r>
              <a:rPr lang="en-US" sz="2400" dirty="0" smtClean="0"/>
              <a:t>/format </a:t>
            </a:r>
            <a:r>
              <a:rPr lang="en-US" sz="2400" dirty="0" err="1" smtClean="0"/>
              <a:t>pengisiannya</a:t>
            </a:r>
            <a:r>
              <a:rPr lang="en-US" sz="2400" dirty="0" smtClean="0"/>
              <a:t> </a:t>
            </a:r>
            <a:r>
              <a:rPr lang="en-US" sz="2400" dirty="0" err="1" smtClean="0"/>
              <a:t>adalah</a:t>
            </a:r>
            <a:r>
              <a:rPr lang="en-US" sz="2400" dirty="0" smtClean="0"/>
              <a:t> mm-</a:t>
            </a:r>
            <a:r>
              <a:rPr lang="en-US" sz="2400" dirty="0" err="1" smtClean="0"/>
              <a:t>dd</a:t>
            </a:r>
            <a:r>
              <a:rPr lang="en-US" sz="2400" dirty="0" smtClean="0"/>
              <a:t>-</a:t>
            </a:r>
            <a:r>
              <a:rPr lang="en-US" sz="2400" dirty="0" err="1" smtClean="0"/>
              <a:t>yy</a:t>
            </a:r>
            <a:r>
              <a:rPr lang="en-US" sz="2400" dirty="0" smtClean="0"/>
              <a:t> (</a:t>
            </a:r>
            <a:r>
              <a:rPr lang="en-US" sz="2400" dirty="0" err="1" smtClean="0"/>
              <a:t>untuk</a:t>
            </a:r>
            <a:r>
              <a:rPr lang="en-US" sz="2400" dirty="0" smtClean="0"/>
              <a:t> setting United States) </a:t>
            </a:r>
            <a:r>
              <a:rPr lang="en-US" sz="2400" dirty="0" err="1" smtClean="0"/>
              <a:t>dan</a:t>
            </a:r>
            <a:r>
              <a:rPr lang="en-US" sz="2400" dirty="0" smtClean="0"/>
              <a:t> </a:t>
            </a:r>
            <a:r>
              <a:rPr lang="en-US" sz="2400" dirty="0" err="1" smtClean="0"/>
              <a:t>dd</a:t>
            </a:r>
            <a:r>
              <a:rPr lang="en-US" sz="2400" dirty="0" smtClean="0"/>
              <a:t>-mm-</a:t>
            </a:r>
            <a:r>
              <a:rPr lang="en-US" sz="2400" dirty="0" err="1" smtClean="0"/>
              <a:t>yy</a:t>
            </a:r>
            <a:r>
              <a:rPr lang="en-US" sz="2400" dirty="0" smtClean="0"/>
              <a:t> (</a:t>
            </a:r>
            <a:r>
              <a:rPr lang="en-US" sz="2400" dirty="0" err="1" smtClean="0"/>
              <a:t>untuk</a:t>
            </a:r>
            <a:r>
              <a:rPr lang="en-US" sz="2400" dirty="0" smtClean="0"/>
              <a:t> setting Indonesia)</a:t>
            </a:r>
          </a:p>
          <a:p>
            <a:r>
              <a:rPr lang="en-US" sz="2400" dirty="0" err="1" smtClean="0"/>
              <a:t>Untuk</a:t>
            </a:r>
            <a:r>
              <a:rPr lang="en-US" sz="2400" dirty="0" smtClean="0"/>
              <a:t> </a:t>
            </a:r>
            <a:r>
              <a:rPr lang="en-US" sz="2400" dirty="0" err="1" smtClean="0"/>
              <a:t>melihat</a:t>
            </a:r>
            <a:r>
              <a:rPr lang="en-US" sz="2400" dirty="0" smtClean="0"/>
              <a:t> </a:t>
            </a:r>
            <a:r>
              <a:rPr lang="en-US" sz="2400" dirty="0" err="1" smtClean="0"/>
              <a:t>tanggal</a:t>
            </a:r>
            <a:r>
              <a:rPr lang="en-US" sz="2400" dirty="0" smtClean="0"/>
              <a:t> </a:t>
            </a:r>
            <a:r>
              <a:rPr lang="en-US" sz="2400" dirty="0" err="1" smtClean="0"/>
              <a:t>pada</a:t>
            </a:r>
            <a:r>
              <a:rPr lang="en-US" sz="2400" dirty="0" smtClean="0"/>
              <a:t> </a:t>
            </a:r>
            <a:r>
              <a:rPr lang="en-US" sz="2400" dirty="0" err="1" smtClean="0"/>
              <a:t>hari</a:t>
            </a:r>
            <a:r>
              <a:rPr lang="en-US" sz="2400" dirty="0" smtClean="0"/>
              <a:t> </a:t>
            </a:r>
            <a:r>
              <a:rPr lang="en-US" sz="2400" dirty="0" err="1" smtClean="0"/>
              <a:t>ini</a:t>
            </a:r>
            <a:r>
              <a:rPr lang="en-US" sz="2400" dirty="0" smtClean="0"/>
              <a:t>, </a:t>
            </a:r>
            <a:r>
              <a:rPr lang="en-US" sz="2400" dirty="0" err="1" smtClean="0"/>
              <a:t>maka</a:t>
            </a:r>
            <a:r>
              <a:rPr lang="en-US" sz="2400" dirty="0" smtClean="0"/>
              <a:t> </a:t>
            </a:r>
            <a:r>
              <a:rPr lang="en-US" sz="2400" dirty="0" err="1" smtClean="0"/>
              <a:t>kita</a:t>
            </a:r>
            <a:r>
              <a:rPr lang="en-US" sz="2400" dirty="0" smtClean="0"/>
              <a:t> </a:t>
            </a:r>
            <a:r>
              <a:rPr lang="en-US" sz="2400" dirty="0" err="1" smtClean="0"/>
              <a:t>ketikkan</a:t>
            </a:r>
            <a:r>
              <a:rPr lang="en-US" sz="2400" dirty="0" smtClean="0"/>
              <a:t> </a:t>
            </a:r>
            <a:r>
              <a:rPr lang="en-US" sz="2400" dirty="0" err="1" smtClean="0"/>
              <a:t>perintah</a:t>
            </a:r>
            <a:r>
              <a:rPr lang="en-US" sz="2400" dirty="0" smtClean="0"/>
              <a:t> </a:t>
            </a:r>
            <a:r>
              <a:rPr lang="en-US" sz="2400" dirty="0" err="1" smtClean="0"/>
              <a:t>berikut</a:t>
            </a:r>
            <a:r>
              <a:rPr lang="en-US" sz="2400" dirty="0" smtClean="0"/>
              <a:t> :</a:t>
            </a:r>
          </a:p>
          <a:p>
            <a:r>
              <a:rPr lang="en-GB" sz="2400" b="1" dirty="0" smtClean="0"/>
              <a:t>D:\&gt;Date </a:t>
            </a:r>
            <a:r>
              <a:rPr lang="en-GB" sz="2400" dirty="0" smtClean="0"/>
              <a:t>(Enter)</a:t>
            </a:r>
            <a:endParaRPr lang="en-US" sz="2400" dirty="0" smtClean="0"/>
          </a:p>
          <a:p>
            <a:endParaRPr lang="en-US" sz="2400" dirty="0"/>
          </a:p>
        </p:txBody>
      </p:sp>
      <p:pic>
        <p:nvPicPr>
          <p:cNvPr id="26626" name="Picture 2"/>
          <p:cNvPicPr>
            <a:picLocks noChangeAspect="1" noChangeArrowheads="1"/>
          </p:cNvPicPr>
          <p:nvPr/>
        </p:nvPicPr>
        <p:blipFill>
          <a:blip r:embed="rId2"/>
          <a:srcRect/>
          <a:stretch>
            <a:fillRect/>
          </a:stretch>
        </p:blipFill>
        <p:spPr bwMode="auto">
          <a:xfrm>
            <a:off x="3352800" y="3886200"/>
            <a:ext cx="4978400" cy="10668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a:hlinkClick r:id="" action="ppaction://hlinkshowjump?jump=nextslide"/>
          </p:cNvPr>
          <p:cNvSpPr>
            <a:spLocks noChangeArrowheads="1"/>
          </p:cNvSpPr>
          <p:nvPr/>
        </p:nvSpPr>
        <p:spPr bwMode="auto">
          <a:xfrm>
            <a:off x="2286016" y="1500198"/>
            <a:ext cx="5072066" cy="500042"/>
          </a:xfrm>
          <a:prstGeom prst="rect">
            <a:avLst/>
          </a:prstGeom>
          <a:noFill/>
          <a:ln w="9525">
            <a:noFill/>
            <a:miter lim="800000"/>
            <a:headEnd/>
            <a:tailEnd/>
          </a:ln>
          <a:effectLst/>
        </p:spPr>
        <p:txBody>
          <a:bodyPr anchor="ctr"/>
          <a:lstStyle/>
          <a:p>
            <a:pPr algn="ctr" eaLnBrk="0" hangingPunct="0"/>
            <a:r>
              <a:rPr lang="en-US" sz="3200" b="1" dirty="0" smtClean="0">
                <a:solidFill>
                  <a:schemeClr val="tx2">
                    <a:lumMod val="95000"/>
                    <a:lumOff val="5000"/>
                  </a:schemeClr>
                </a:solidFill>
                <a:effectLst/>
                <a:latin typeface="Tempus Sans ITC" pitchFamily="82" charset="0"/>
              </a:rPr>
              <a:t>STANDAR  KOMPETENSI</a:t>
            </a:r>
            <a:endParaRPr lang="en-US" sz="3200" b="1" dirty="0">
              <a:solidFill>
                <a:schemeClr val="tx2">
                  <a:lumMod val="95000"/>
                  <a:lumOff val="5000"/>
                </a:schemeClr>
              </a:solidFill>
              <a:effectLst/>
              <a:latin typeface="Tempus Sans ITC" pitchFamily="82" charset="0"/>
            </a:endParaRPr>
          </a:p>
        </p:txBody>
      </p:sp>
      <p:sp>
        <p:nvSpPr>
          <p:cNvPr id="9" name="Rectangle 382"/>
          <p:cNvSpPr txBox="1">
            <a:spLocks noChangeArrowheads="1"/>
          </p:cNvSpPr>
          <p:nvPr/>
        </p:nvSpPr>
        <p:spPr bwMode="black">
          <a:xfrm>
            <a:off x="1357290" y="2500306"/>
            <a:ext cx="6858048" cy="14933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2813" eaLnBrk="1" hangingPunct="1">
              <a:lnSpc>
                <a:spcPct val="150000"/>
              </a:lnSpc>
              <a:buFont typeface="Arial" pitchFamily="34" charset="0"/>
              <a:buNone/>
            </a:pPr>
            <a:r>
              <a:rPr lang="sv-SE" sz="3200" dirty="0" smtClean="0">
                <a:solidFill>
                  <a:schemeClr val="tx2">
                    <a:lumMod val="95000"/>
                    <a:lumOff val="5000"/>
                  </a:schemeClr>
                </a:solidFill>
                <a:latin typeface="Candara" pitchFamily="34" charset="0"/>
                <a:ea typeface="宋体" pitchFamily="2" charset="-122"/>
              </a:rPr>
              <a:t>Mengoperasikan Personal Computer Stand Alone</a:t>
            </a:r>
            <a:r>
              <a:rPr lang="en-US" sz="3200" dirty="0" smtClean="0">
                <a:solidFill>
                  <a:schemeClr val="tx2">
                    <a:lumMod val="95000"/>
                    <a:lumOff val="5000"/>
                  </a:schemeClr>
                </a:solidFill>
                <a:latin typeface="Candara" pitchFamily="34" charset="0"/>
                <a:ea typeface="宋体" pitchFamily="2" charset="-122"/>
              </a:rPr>
              <a:t> </a:t>
            </a:r>
          </a:p>
        </p:txBody>
      </p:sp>
      <p:grpSp>
        <p:nvGrpSpPr>
          <p:cNvPr id="2" name="Group 29"/>
          <p:cNvGrpSpPr>
            <a:grpSpLocks/>
          </p:cNvGrpSpPr>
          <p:nvPr/>
        </p:nvGrpSpPr>
        <p:grpSpPr bwMode="auto">
          <a:xfrm>
            <a:off x="8361102" y="6379386"/>
            <a:ext cx="753868" cy="326237"/>
            <a:chOff x="4992" y="3695"/>
            <a:chExt cx="524" cy="199"/>
          </a:xfrm>
        </p:grpSpPr>
        <p:grpSp>
          <p:nvGrpSpPr>
            <p:cNvPr id="3" name="Group 30"/>
            <p:cNvGrpSpPr>
              <a:grpSpLocks/>
            </p:cNvGrpSpPr>
            <p:nvPr/>
          </p:nvGrpSpPr>
          <p:grpSpPr bwMode="auto">
            <a:xfrm>
              <a:off x="4992" y="3695"/>
              <a:ext cx="199" cy="199"/>
              <a:chOff x="5152" y="3749"/>
              <a:chExt cx="199" cy="199"/>
            </a:xfrm>
          </p:grpSpPr>
          <p:sp>
            <p:nvSpPr>
              <p:cNvPr id="10" name="Freeform 32">
                <a:hlinkClick r:id="" action="ppaction://noaction">
                  <a:snd r:embed="rId3" name="click.wav" builtIn="1"/>
                </a:hlinkClick>
              </p:cNvPr>
              <p:cNvSpPr>
                <a:spLocks/>
              </p:cNvSpPr>
              <p:nvPr/>
            </p:nvSpPr>
            <p:spPr bwMode="auto">
              <a:xfrm>
                <a:off x="5152" y="3749"/>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1" name="Freeform 31">
                <a:hlinkClick r:id="" action="ppaction://hlinkshowjump?jump=nextslide"/>
              </p:cNvPr>
              <p:cNvSpPr>
                <a:spLocks/>
              </p:cNvSpPr>
              <p:nvPr/>
            </p:nvSpPr>
            <p:spPr bwMode="auto">
              <a:xfrm>
                <a:off x="5218" y="3788"/>
                <a:ext cx="88" cy="111"/>
              </a:xfrm>
              <a:custGeom>
                <a:avLst/>
                <a:gdLst/>
                <a:ahLst/>
                <a:cxnLst>
                  <a:cxn ang="0">
                    <a:pos x="443" y="278"/>
                  </a:cxn>
                  <a:cxn ang="0">
                    <a:pos x="0" y="0"/>
                  </a:cxn>
                  <a:cxn ang="0">
                    <a:pos x="0" y="555"/>
                  </a:cxn>
                  <a:cxn ang="0">
                    <a:pos x="436" y="281"/>
                  </a:cxn>
                  <a:cxn ang="0">
                    <a:pos x="443" y="278"/>
                  </a:cxn>
                </a:cxnLst>
                <a:rect l="0" t="0" r="r" b="b"/>
                <a:pathLst>
                  <a:path w="443" h="555">
                    <a:moveTo>
                      <a:pt x="443" y="278"/>
                    </a:moveTo>
                    <a:lnTo>
                      <a:pt x="0" y="0"/>
                    </a:lnTo>
                    <a:lnTo>
                      <a:pt x="0" y="555"/>
                    </a:lnTo>
                    <a:lnTo>
                      <a:pt x="436" y="281"/>
                    </a:lnTo>
                    <a:lnTo>
                      <a:pt x="443" y="278"/>
                    </a:lnTo>
                  </a:path>
                </a:pathLst>
              </a:custGeom>
              <a:solidFill>
                <a:srgbClr val="FFFF00"/>
              </a:solidFill>
              <a:ln w="11113">
                <a:solidFill>
                  <a:srgbClr val="FF0000"/>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7" name="Text Box 33">
              <a:hlinkClick r:id="" action="ppaction://hlinkshowjump?jump=nextslide">
                <a:snd r:embed="rId3" name="click.wav" builtIn="1"/>
              </a:hlinkClick>
            </p:cNvPr>
            <p:cNvSpPr txBox="1">
              <a:spLocks noChangeArrowheads="1"/>
            </p:cNvSpPr>
            <p:nvPr/>
          </p:nvSpPr>
          <p:spPr bwMode="auto">
            <a:xfrm>
              <a:off x="5154" y="3700"/>
              <a:ext cx="362" cy="169"/>
            </a:xfrm>
            <a:prstGeom prst="rect">
              <a:avLst/>
            </a:prstGeom>
            <a:noFill/>
            <a:ln w="9525">
              <a:noFill/>
              <a:miter lim="800000"/>
              <a:headEnd/>
              <a:tailEnd/>
            </a:ln>
          </p:spPr>
          <p:txBody>
            <a:bodyPr wrap="none">
              <a:spAutoFit/>
            </a:bodyPr>
            <a:lstStyle/>
            <a:p>
              <a:pPr algn="l" eaLnBrk="1" hangingPunct="1"/>
              <a:r>
                <a:rPr lang="en-US" sz="1200" b="1" dirty="0">
                  <a:solidFill>
                    <a:srgbClr val="FF0000"/>
                  </a:solidFill>
                  <a:latin typeface="Trebuchet MS" pitchFamily="34" charset="0"/>
                </a:rPr>
                <a:t>Next</a:t>
              </a:r>
            </a:p>
          </p:txBody>
        </p:sp>
      </p:grpSp>
      <p:grpSp>
        <p:nvGrpSpPr>
          <p:cNvPr id="4" name="Group 11"/>
          <p:cNvGrpSpPr/>
          <p:nvPr/>
        </p:nvGrpSpPr>
        <p:grpSpPr>
          <a:xfrm>
            <a:off x="7429520" y="6375263"/>
            <a:ext cx="755453" cy="326237"/>
            <a:chOff x="7445065" y="6388911"/>
            <a:chExt cx="755453" cy="326237"/>
          </a:xfrm>
        </p:grpSpPr>
        <p:grpSp>
          <p:nvGrpSpPr>
            <p:cNvPr id="5" name="Group 35"/>
            <p:cNvGrpSpPr>
              <a:grpSpLocks/>
            </p:cNvGrpSpPr>
            <p:nvPr/>
          </p:nvGrpSpPr>
          <p:grpSpPr bwMode="auto">
            <a:xfrm>
              <a:off x="7914220" y="6388911"/>
              <a:ext cx="286298" cy="326237"/>
              <a:chOff x="4939" y="3752"/>
              <a:chExt cx="199" cy="199"/>
            </a:xfrm>
          </p:grpSpPr>
          <p:sp>
            <p:nvSpPr>
              <p:cNvPr id="15" name="Freeform 37">
                <a:hlinkClick r:id="" action="ppaction://hlinkshowjump?jump=previousslide">
                  <a:snd r:embed="rId3" name="click.wav" builtIn="1"/>
                </a:hlinkClick>
              </p:cNvPr>
              <p:cNvSpPr>
                <a:spLocks/>
              </p:cNvSpPr>
              <p:nvPr/>
            </p:nvSpPr>
            <p:spPr bwMode="auto">
              <a:xfrm>
                <a:off x="4939" y="3752"/>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6" name="Freeform 36">
                <a:hlinkClick r:id="" action="ppaction://hlinkshowjump?jump=previousslide"/>
              </p:cNvPr>
              <p:cNvSpPr>
                <a:spLocks/>
              </p:cNvSpPr>
              <p:nvPr/>
            </p:nvSpPr>
            <p:spPr bwMode="auto">
              <a:xfrm rot="10800000">
                <a:off x="4989" y="3793"/>
                <a:ext cx="88" cy="111"/>
              </a:xfrm>
              <a:custGeom>
                <a:avLst/>
                <a:gdLst/>
                <a:ahLst/>
                <a:cxnLst>
                  <a:cxn ang="0">
                    <a:pos x="443" y="278"/>
                  </a:cxn>
                  <a:cxn ang="0">
                    <a:pos x="0" y="0"/>
                  </a:cxn>
                  <a:cxn ang="0">
                    <a:pos x="0" y="555"/>
                  </a:cxn>
                  <a:cxn ang="0">
                    <a:pos x="436" y="281"/>
                  </a:cxn>
                  <a:cxn ang="0">
                    <a:pos x="443" y="278"/>
                  </a:cxn>
                </a:cxnLst>
                <a:rect l="0" t="0" r="r" b="b"/>
                <a:pathLst>
                  <a:path w="443" h="555">
                    <a:moveTo>
                      <a:pt x="443" y="278"/>
                    </a:moveTo>
                    <a:lnTo>
                      <a:pt x="0" y="0"/>
                    </a:lnTo>
                    <a:lnTo>
                      <a:pt x="0" y="555"/>
                    </a:lnTo>
                    <a:lnTo>
                      <a:pt x="436" y="281"/>
                    </a:lnTo>
                    <a:lnTo>
                      <a:pt x="443" y="278"/>
                    </a:lnTo>
                  </a:path>
                </a:pathLst>
              </a:custGeom>
              <a:solidFill>
                <a:srgbClr val="FFFF00"/>
              </a:solidFill>
              <a:ln w="11176">
                <a:solidFill>
                  <a:srgbClr val="FF0000"/>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4" name="Text Box 38">
              <a:hlinkClick r:id="" action="ppaction://hlinkshowjump?jump=previousslide">
                <a:snd r:embed="rId3" name="click.wav" builtIn="1"/>
              </a:hlinkClick>
            </p:cNvPr>
            <p:cNvSpPr txBox="1">
              <a:spLocks noChangeArrowheads="1"/>
            </p:cNvSpPr>
            <p:nvPr/>
          </p:nvSpPr>
          <p:spPr bwMode="auto">
            <a:xfrm>
              <a:off x="7445065" y="6426198"/>
              <a:ext cx="621001" cy="276999"/>
            </a:xfrm>
            <a:prstGeom prst="rect">
              <a:avLst/>
            </a:prstGeom>
            <a:noFill/>
            <a:ln w="9525">
              <a:noFill/>
              <a:miter lim="800000"/>
              <a:headEnd/>
              <a:tailEnd/>
            </a:ln>
          </p:spPr>
          <p:txBody>
            <a:bodyPr wrap="square">
              <a:spAutoFit/>
            </a:bodyPr>
            <a:lstStyle/>
            <a:p>
              <a:pPr algn="l" eaLnBrk="1" hangingPunct="1"/>
              <a:r>
                <a:rPr lang="en-US" sz="1200" b="1" dirty="0">
                  <a:solidFill>
                    <a:srgbClr val="FF0000"/>
                  </a:solidFill>
                  <a:latin typeface="Trebuchet MS" pitchFamily="34" charset="0"/>
                </a:rPr>
                <a:t>Back</a:t>
              </a:r>
            </a:p>
          </p:txBody>
        </p:sp>
      </p:grpSp>
      <p:grpSp>
        <p:nvGrpSpPr>
          <p:cNvPr id="6" name="Group 39"/>
          <p:cNvGrpSpPr>
            <a:grpSpLocks/>
          </p:cNvGrpSpPr>
          <p:nvPr/>
        </p:nvGrpSpPr>
        <p:grpSpPr bwMode="auto">
          <a:xfrm>
            <a:off x="8249172" y="102367"/>
            <a:ext cx="894860" cy="326237"/>
            <a:chOff x="817" y="3742"/>
            <a:chExt cx="622" cy="199"/>
          </a:xfrm>
        </p:grpSpPr>
        <p:grpSp>
          <p:nvGrpSpPr>
            <p:cNvPr id="12" name="Group 40"/>
            <p:cNvGrpSpPr>
              <a:grpSpLocks/>
            </p:cNvGrpSpPr>
            <p:nvPr/>
          </p:nvGrpSpPr>
          <p:grpSpPr bwMode="auto">
            <a:xfrm>
              <a:off x="817" y="3742"/>
              <a:ext cx="199" cy="199"/>
              <a:chOff x="950" y="3697"/>
              <a:chExt cx="199" cy="199"/>
            </a:xfrm>
          </p:grpSpPr>
          <p:sp>
            <p:nvSpPr>
              <p:cNvPr id="20" name="Freeform 42">
                <a:hlinkClick r:id="rId4" action="ppaction://hlinksldjump">
                  <a:snd r:embed="rId3" name="click.wav" builtIn="1"/>
                </a:hlinkClick>
              </p:cNvPr>
              <p:cNvSpPr>
                <a:spLocks/>
              </p:cNvSpPr>
              <p:nvPr/>
            </p:nvSpPr>
            <p:spPr bwMode="auto">
              <a:xfrm>
                <a:off x="950" y="3697"/>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21" name="Freeform 41">
                <a:hlinkClick r:id="rId4" action="ppaction://hlinksldjump"/>
              </p:cNvPr>
              <p:cNvSpPr>
                <a:spLocks/>
              </p:cNvSpPr>
              <p:nvPr/>
            </p:nvSpPr>
            <p:spPr bwMode="auto">
              <a:xfrm>
                <a:off x="996" y="3747"/>
                <a:ext cx="108" cy="100"/>
              </a:xfrm>
              <a:custGeom>
                <a:avLst/>
                <a:gdLst/>
                <a:ahLst/>
                <a:cxnLst>
                  <a:cxn ang="0">
                    <a:pos x="226" y="113"/>
                  </a:cxn>
                  <a:cxn ang="0">
                    <a:pos x="271" y="116"/>
                  </a:cxn>
                  <a:cxn ang="0">
                    <a:pos x="292" y="119"/>
                  </a:cxn>
                  <a:cxn ang="0">
                    <a:pos x="313" y="123"/>
                  </a:cxn>
                  <a:cxn ang="0">
                    <a:pos x="352" y="133"/>
                  </a:cxn>
                  <a:cxn ang="0">
                    <a:pos x="387" y="146"/>
                  </a:cxn>
                  <a:cxn ang="0">
                    <a:pos x="418" y="161"/>
                  </a:cxn>
                  <a:cxn ang="0">
                    <a:pos x="431" y="169"/>
                  </a:cxn>
                  <a:cxn ang="0">
                    <a:pos x="445" y="179"/>
                  </a:cxn>
                  <a:cxn ang="0">
                    <a:pos x="456" y="188"/>
                  </a:cxn>
                  <a:cxn ang="0">
                    <a:pos x="469" y="199"/>
                  </a:cxn>
                  <a:cxn ang="0">
                    <a:pos x="490" y="223"/>
                  </a:cxn>
                  <a:cxn ang="0">
                    <a:pos x="498" y="234"/>
                  </a:cxn>
                  <a:cxn ang="0">
                    <a:pos x="506" y="248"/>
                  </a:cxn>
                  <a:cxn ang="0">
                    <a:pos x="519" y="276"/>
                  </a:cxn>
                  <a:cxn ang="0">
                    <a:pos x="528" y="307"/>
                  </a:cxn>
                  <a:cxn ang="0">
                    <a:pos x="531" y="323"/>
                  </a:cxn>
                  <a:cxn ang="0">
                    <a:pos x="534" y="341"/>
                  </a:cxn>
                  <a:cxn ang="0">
                    <a:pos x="536" y="376"/>
                  </a:cxn>
                  <a:cxn ang="0">
                    <a:pos x="534" y="416"/>
                  </a:cxn>
                  <a:cxn ang="0">
                    <a:pos x="530" y="458"/>
                  </a:cxn>
                  <a:cxn ang="0">
                    <a:pos x="525" y="479"/>
                  </a:cxn>
                  <a:cxn ang="0">
                    <a:pos x="522" y="503"/>
                  </a:cxn>
                  <a:cxn ang="0">
                    <a:pos x="520" y="479"/>
                  </a:cxn>
                  <a:cxn ang="0">
                    <a:pos x="516" y="458"/>
                  </a:cxn>
                  <a:cxn ang="0">
                    <a:pos x="511" y="437"/>
                  </a:cxn>
                  <a:cxn ang="0">
                    <a:pos x="503" y="420"/>
                  </a:cxn>
                  <a:cxn ang="0">
                    <a:pos x="491" y="403"/>
                  </a:cxn>
                  <a:cxn ang="0">
                    <a:pos x="479" y="390"/>
                  </a:cxn>
                  <a:cxn ang="0">
                    <a:pos x="464" y="376"/>
                  </a:cxn>
                  <a:cxn ang="0">
                    <a:pos x="447" y="366"/>
                  </a:cxn>
                  <a:cxn ang="0">
                    <a:pos x="426" y="356"/>
                  </a:cxn>
                  <a:cxn ang="0">
                    <a:pos x="404" y="348"/>
                  </a:cxn>
                  <a:cxn ang="0">
                    <a:pos x="380" y="341"/>
                  </a:cxn>
                  <a:cxn ang="0">
                    <a:pos x="354" y="338"/>
                  </a:cxn>
                  <a:cxn ang="0">
                    <a:pos x="325" y="334"/>
                  </a:cxn>
                  <a:cxn ang="0">
                    <a:pos x="294" y="333"/>
                  </a:cxn>
                  <a:cxn ang="0">
                    <a:pos x="261" y="333"/>
                  </a:cxn>
                  <a:cxn ang="0">
                    <a:pos x="226" y="336"/>
                  </a:cxn>
                  <a:cxn ang="0">
                    <a:pos x="226" y="450"/>
                  </a:cxn>
                  <a:cxn ang="0">
                    <a:pos x="0" y="224"/>
                  </a:cxn>
                  <a:cxn ang="0">
                    <a:pos x="226" y="0"/>
                  </a:cxn>
                  <a:cxn ang="0">
                    <a:pos x="226" y="113"/>
                  </a:cxn>
                </a:cxnLst>
                <a:rect l="0" t="0" r="r" b="b"/>
                <a:pathLst>
                  <a:path w="536" h="503">
                    <a:moveTo>
                      <a:pt x="226" y="113"/>
                    </a:moveTo>
                    <a:lnTo>
                      <a:pt x="271" y="116"/>
                    </a:lnTo>
                    <a:lnTo>
                      <a:pt x="292" y="119"/>
                    </a:lnTo>
                    <a:lnTo>
                      <a:pt x="313" y="123"/>
                    </a:lnTo>
                    <a:lnTo>
                      <a:pt x="352" y="133"/>
                    </a:lnTo>
                    <a:lnTo>
                      <a:pt x="387" y="146"/>
                    </a:lnTo>
                    <a:lnTo>
                      <a:pt x="418" y="161"/>
                    </a:lnTo>
                    <a:lnTo>
                      <a:pt x="431" y="169"/>
                    </a:lnTo>
                    <a:lnTo>
                      <a:pt x="445" y="179"/>
                    </a:lnTo>
                    <a:lnTo>
                      <a:pt x="456" y="188"/>
                    </a:lnTo>
                    <a:lnTo>
                      <a:pt x="469" y="199"/>
                    </a:lnTo>
                    <a:lnTo>
                      <a:pt x="490" y="223"/>
                    </a:lnTo>
                    <a:lnTo>
                      <a:pt x="498" y="234"/>
                    </a:lnTo>
                    <a:lnTo>
                      <a:pt x="506" y="248"/>
                    </a:lnTo>
                    <a:lnTo>
                      <a:pt x="519" y="276"/>
                    </a:lnTo>
                    <a:lnTo>
                      <a:pt x="528" y="307"/>
                    </a:lnTo>
                    <a:lnTo>
                      <a:pt x="531" y="323"/>
                    </a:lnTo>
                    <a:lnTo>
                      <a:pt x="534" y="341"/>
                    </a:lnTo>
                    <a:lnTo>
                      <a:pt x="536" y="376"/>
                    </a:lnTo>
                    <a:lnTo>
                      <a:pt x="534" y="416"/>
                    </a:lnTo>
                    <a:lnTo>
                      <a:pt x="530" y="458"/>
                    </a:lnTo>
                    <a:lnTo>
                      <a:pt x="525" y="479"/>
                    </a:lnTo>
                    <a:lnTo>
                      <a:pt x="522" y="503"/>
                    </a:lnTo>
                    <a:lnTo>
                      <a:pt x="520" y="479"/>
                    </a:lnTo>
                    <a:lnTo>
                      <a:pt x="516" y="458"/>
                    </a:lnTo>
                    <a:lnTo>
                      <a:pt x="511" y="437"/>
                    </a:lnTo>
                    <a:lnTo>
                      <a:pt x="503" y="420"/>
                    </a:lnTo>
                    <a:lnTo>
                      <a:pt x="491" y="403"/>
                    </a:lnTo>
                    <a:lnTo>
                      <a:pt x="479" y="390"/>
                    </a:lnTo>
                    <a:lnTo>
                      <a:pt x="464" y="376"/>
                    </a:lnTo>
                    <a:lnTo>
                      <a:pt x="447" y="366"/>
                    </a:lnTo>
                    <a:lnTo>
                      <a:pt x="426" y="356"/>
                    </a:lnTo>
                    <a:lnTo>
                      <a:pt x="404" y="348"/>
                    </a:lnTo>
                    <a:lnTo>
                      <a:pt x="380" y="341"/>
                    </a:lnTo>
                    <a:lnTo>
                      <a:pt x="354" y="338"/>
                    </a:lnTo>
                    <a:lnTo>
                      <a:pt x="325" y="334"/>
                    </a:lnTo>
                    <a:lnTo>
                      <a:pt x="294" y="333"/>
                    </a:lnTo>
                    <a:lnTo>
                      <a:pt x="261" y="333"/>
                    </a:lnTo>
                    <a:lnTo>
                      <a:pt x="226" y="336"/>
                    </a:lnTo>
                    <a:lnTo>
                      <a:pt x="226" y="450"/>
                    </a:lnTo>
                    <a:lnTo>
                      <a:pt x="0" y="224"/>
                    </a:lnTo>
                    <a:lnTo>
                      <a:pt x="226" y="0"/>
                    </a:lnTo>
                    <a:lnTo>
                      <a:pt x="226" y="113"/>
                    </a:lnTo>
                  </a:path>
                </a:pathLst>
              </a:custGeom>
              <a:solidFill>
                <a:srgbClr val="FFFF00"/>
              </a:solidFill>
              <a:ln w="7938">
                <a:solidFill>
                  <a:srgbClr val="0000FF"/>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9" name="Text Box 43">
              <a:hlinkClick r:id="" action="ppaction://noaction">
                <a:snd r:embed="rId3" name="click.wav" builtIn="1"/>
              </a:hlinkClick>
            </p:cNvPr>
            <p:cNvSpPr txBox="1">
              <a:spLocks noChangeArrowheads="1"/>
            </p:cNvSpPr>
            <p:nvPr/>
          </p:nvSpPr>
          <p:spPr bwMode="auto">
            <a:xfrm>
              <a:off x="926" y="3750"/>
              <a:ext cx="513" cy="169"/>
            </a:xfrm>
            <a:prstGeom prst="rect">
              <a:avLst/>
            </a:prstGeom>
            <a:noFill/>
            <a:ln w="9525">
              <a:noFill/>
              <a:miter lim="800000"/>
              <a:headEnd/>
              <a:tailEnd/>
            </a:ln>
          </p:spPr>
          <p:txBody>
            <a:bodyPr wrap="none">
              <a:spAutoFit/>
            </a:bodyPr>
            <a:lstStyle/>
            <a:p>
              <a:pPr eaLnBrk="1" hangingPunct="1"/>
              <a:r>
                <a:rPr lang="en-US" sz="1200" b="1" dirty="0">
                  <a:solidFill>
                    <a:srgbClr val="FF0000"/>
                  </a:solidFill>
                  <a:latin typeface="Trebuchet MS" pitchFamily="34" charset="0"/>
                </a:rPr>
                <a:t>  Home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4" presetClass="entr" presetSubtype="10" repeatCount="indefinite"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2000"/>
                                        <p:tgtEl>
                                          <p:spTgt spid="8"/>
                                        </p:tgtEl>
                                      </p:cBhvr>
                                    </p:animEffect>
                                  </p:childTnLst>
                                </p:cTn>
                              </p:par>
                            </p:childTnLst>
                          </p:cTn>
                        </p:par>
                        <p:par>
                          <p:cTn id="13" fill="hold">
                            <p:stCondLst>
                              <p:cond delay="3000"/>
                            </p:stCondLst>
                            <p:childTnLst>
                              <p:par>
                                <p:cTn id="14" presetID="2" presetClass="entr" presetSubtype="4" fill="hold" grpId="1" nodeType="afterEffect">
                                  <p:stCondLst>
                                    <p:cond delay="0"/>
                                  </p:stCondLst>
                                  <p:iterate type="lt">
                                    <p:tmPct val="0"/>
                                  </p:iterate>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par>
                                <p:cTn id="18" presetID="27" presetClass="entr" presetSubtype="0" repeatCount="indefinite" fill="hold" grpId="0" nodeType="withEffect">
                                  <p:stCondLst>
                                    <p:cond delay="0"/>
                                  </p:stCondLst>
                                  <p:iterate type="lt">
                                    <p:tmPct val="50000"/>
                                  </p:iterate>
                                  <p:childTnLst>
                                    <p:set>
                                      <p:cBhvr>
                                        <p:cTn id="19" dur="1" fill="hold">
                                          <p:stCondLst>
                                            <p:cond delay="0"/>
                                          </p:stCondLst>
                                        </p:cTn>
                                        <p:tgtEl>
                                          <p:spTgt spid="9"/>
                                        </p:tgtEl>
                                        <p:attrNameLst>
                                          <p:attrName>style.visibility</p:attrName>
                                        </p:attrNameLst>
                                      </p:cBhvr>
                                      <p:to>
                                        <p:strVal val="visible"/>
                                      </p:to>
                                    </p:set>
                                    <p:anim calcmode="discrete" valueType="clr">
                                      <p:cBhvr override="childStyle">
                                        <p:cTn id="20"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9"/>
                                        </p:tgtEl>
                                        <p:attrNameLst>
                                          <p:attrName>fillcolor</p:attrName>
                                        </p:attrNameLst>
                                      </p:cBhvr>
                                      <p:tavLst>
                                        <p:tav tm="0">
                                          <p:val>
                                            <p:clrVal>
                                              <a:schemeClr val="accent2"/>
                                            </p:clrVal>
                                          </p:val>
                                        </p:tav>
                                        <p:tav tm="50000">
                                          <p:val>
                                            <p:clrVal>
                                              <a:schemeClr val="hlink"/>
                                            </p:clrVal>
                                          </p:val>
                                        </p:tav>
                                      </p:tavLst>
                                    </p:anim>
                                    <p:set>
                                      <p:cBhvr>
                                        <p:cTn id="22"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pPr>
              <a:buNone/>
            </a:pPr>
            <a:r>
              <a:rPr lang="en-US" b="1" dirty="0" smtClean="0"/>
              <a:t>k. TIME</a:t>
            </a:r>
            <a:endParaRPr lang="en-US" dirty="0" smtClean="0"/>
          </a:p>
          <a:p>
            <a:r>
              <a:rPr lang="en-US" dirty="0" err="1" smtClean="0"/>
              <a:t>Digunakan</a:t>
            </a:r>
            <a:r>
              <a:rPr lang="en-US" dirty="0" smtClean="0"/>
              <a:t> </a:t>
            </a:r>
            <a:r>
              <a:rPr lang="en-US" dirty="0" err="1" smtClean="0"/>
              <a:t>untuk</a:t>
            </a:r>
            <a:r>
              <a:rPr lang="en-US" dirty="0" smtClean="0"/>
              <a:t> </a:t>
            </a:r>
            <a:r>
              <a:rPr lang="en-US" dirty="0" err="1" smtClean="0"/>
              <a:t>melihat</a:t>
            </a:r>
            <a:r>
              <a:rPr lang="en-US" dirty="0" smtClean="0"/>
              <a:t> </a:t>
            </a:r>
            <a:r>
              <a:rPr lang="en-US" dirty="0" err="1" smtClean="0"/>
              <a:t>dan</a:t>
            </a:r>
            <a:r>
              <a:rPr lang="en-US" dirty="0" smtClean="0"/>
              <a:t> </a:t>
            </a:r>
            <a:r>
              <a:rPr lang="en-US" dirty="0" err="1" smtClean="0"/>
              <a:t>merubah</a:t>
            </a:r>
            <a:r>
              <a:rPr lang="en-US" dirty="0" smtClean="0"/>
              <a:t> system </a:t>
            </a:r>
            <a:r>
              <a:rPr lang="en-US" dirty="0" err="1" smtClean="0"/>
              <a:t>waktu</a:t>
            </a:r>
            <a:r>
              <a:rPr lang="en-US" dirty="0" smtClean="0"/>
              <a:t> yang </a:t>
            </a:r>
            <a:r>
              <a:rPr lang="en-US" dirty="0" err="1" smtClean="0"/>
              <a:t>ada</a:t>
            </a:r>
            <a:r>
              <a:rPr lang="en-US" dirty="0" smtClean="0"/>
              <a:t> </a:t>
            </a:r>
            <a:r>
              <a:rPr lang="en-US" dirty="0" err="1" smtClean="0"/>
              <a:t>pada</a:t>
            </a:r>
            <a:r>
              <a:rPr lang="en-US" dirty="0" smtClean="0"/>
              <a:t> </a:t>
            </a:r>
            <a:r>
              <a:rPr lang="en-US" dirty="0" err="1" smtClean="0"/>
              <a:t>komputer</a:t>
            </a:r>
            <a:r>
              <a:rPr lang="en-US" dirty="0" smtClean="0"/>
              <a:t> :</a:t>
            </a:r>
          </a:p>
          <a:p>
            <a:r>
              <a:rPr lang="en-US" dirty="0" err="1" smtClean="0"/>
              <a:t>Untuk</a:t>
            </a:r>
            <a:r>
              <a:rPr lang="en-US" dirty="0" smtClean="0"/>
              <a:t> </a:t>
            </a:r>
            <a:r>
              <a:rPr lang="en-US" dirty="0" err="1" smtClean="0"/>
              <a:t>melihat</a:t>
            </a:r>
            <a:r>
              <a:rPr lang="en-US" dirty="0" smtClean="0"/>
              <a:t> </a:t>
            </a:r>
            <a:r>
              <a:rPr lang="en-US" dirty="0" err="1" smtClean="0"/>
              <a:t>pukul</a:t>
            </a:r>
            <a:r>
              <a:rPr lang="en-US" dirty="0" smtClean="0"/>
              <a:t> </a:t>
            </a:r>
            <a:r>
              <a:rPr lang="en-US" dirty="0" err="1" smtClean="0"/>
              <a:t>berapa</a:t>
            </a:r>
            <a:r>
              <a:rPr lang="en-US" dirty="0" smtClean="0"/>
              <a:t> </a:t>
            </a:r>
            <a:r>
              <a:rPr lang="en-US" dirty="0" err="1" smtClean="0"/>
              <a:t>saat</a:t>
            </a:r>
            <a:r>
              <a:rPr lang="en-US" dirty="0" smtClean="0"/>
              <a:t> </a:t>
            </a:r>
            <a:r>
              <a:rPr lang="en-US" dirty="0" err="1" smtClean="0"/>
              <a:t>ini</a:t>
            </a:r>
            <a:r>
              <a:rPr lang="en-US" dirty="0" smtClean="0"/>
              <a:t>, </a:t>
            </a:r>
            <a:r>
              <a:rPr lang="en-US" dirty="0" err="1" smtClean="0"/>
              <a:t>maka</a:t>
            </a:r>
            <a:r>
              <a:rPr lang="en-US" dirty="0" smtClean="0"/>
              <a:t> </a:t>
            </a:r>
            <a:r>
              <a:rPr lang="en-US" dirty="0" err="1" smtClean="0"/>
              <a:t>kita</a:t>
            </a:r>
            <a:r>
              <a:rPr lang="en-US" dirty="0" smtClean="0"/>
              <a:t> </a:t>
            </a:r>
            <a:r>
              <a:rPr lang="en-US" dirty="0" err="1" smtClean="0"/>
              <a:t>ketikkan</a:t>
            </a:r>
            <a:r>
              <a:rPr lang="en-US" dirty="0" smtClean="0"/>
              <a:t> </a:t>
            </a:r>
            <a:r>
              <a:rPr lang="en-US" dirty="0" err="1" smtClean="0"/>
              <a:t>perintah</a:t>
            </a:r>
            <a:r>
              <a:rPr lang="en-US" dirty="0" smtClean="0"/>
              <a:t> </a:t>
            </a:r>
            <a:r>
              <a:rPr lang="en-US" dirty="0" err="1" smtClean="0"/>
              <a:t>berikut</a:t>
            </a:r>
            <a:r>
              <a:rPr lang="en-US" dirty="0" smtClean="0"/>
              <a:t> :</a:t>
            </a:r>
            <a:r>
              <a:rPr lang="en-US" b="1" dirty="0" smtClean="0"/>
              <a:t> </a:t>
            </a:r>
            <a:endParaRPr lang="en-US" dirty="0" smtClean="0"/>
          </a:p>
          <a:p>
            <a:r>
              <a:rPr lang="en-GB" b="1" dirty="0" smtClean="0"/>
              <a:t>D:\&gt;Time </a:t>
            </a:r>
            <a:r>
              <a:rPr lang="en-GB" dirty="0" smtClean="0"/>
              <a:t>(Enter)</a:t>
            </a:r>
            <a:endParaRPr lang="en-US" dirty="0" smtClean="0"/>
          </a:p>
          <a:p>
            <a:endParaRPr lang="en-US" dirty="0"/>
          </a:p>
        </p:txBody>
      </p:sp>
      <p:pic>
        <p:nvPicPr>
          <p:cNvPr id="27650" name="Picture 2"/>
          <p:cNvPicPr>
            <a:picLocks noChangeAspect="1" noChangeArrowheads="1"/>
          </p:cNvPicPr>
          <p:nvPr/>
        </p:nvPicPr>
        <p:blipFill>
          <a:blip r:embed="rId2"/>
          <a:srcRect/>
          <a:stretch>
            <a:fillRect/>
          </a:stretch>
        </p:blipFill>
        <p:spPr bwMode="auto">
          <a:xfrm>
            <a:off x="3581400" y="3810000"/>
            <a:ext cx="5046562" cy="12192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p:txBody>
          <a:bodyPr/>
          <a:lstStyle/>
          <a:p>
            <a:pPr>
              <a:buNone/>
            </a:pPr>
            <a:r>
              <a:rPr lang="en-GB" sz="2400" b="1" dirty="0" smtClean="0"/>
              <a:t>l. CLS</a:t>
            </a:r>
            <a:endParaRPr lang="en-US" sz="2400" dirty="0" smtClean="0"/>
          </a:p>
          <a:p>
            <a:r>
              <a:rPr lang="en-GB" sz="2400" dirty="0" smtClean="0"/>
              <a:t>Clear screen </a:t>
            </a:r>
            <a:r>
              <a:rPr lang="en-GB" sz="2400" dirty="0" err="1" smtClean="0"/>
              <a:t>digunakan</a:t>
            </a:r>
            <a:r>
              <a:rPr lang="en-GB" sz="2400" dirty="0" smtClean="0"/>
              <a:t> </a:t>
            </a:r>
            <a:r>
              <a:rPr lang="en-GB" sz="2400" dirty="0" err="1" smtClean="0"/>
              <a:t>untuk</a:t>
            </a:r>
            <a:r>
              <a:rPr lang="en-GB" sz="2400" dirty="0" smtClean="0"/>
              <a:t> </a:t>
            </a:r>
            <a:r>
              <a:rPr lang="en-GB" sz="2400" dirty="0" err="1" smtClean="0"/>
              <a:t>membersihkan</a:t>
            </a:r>
            <a:r>
              <a:rPr lang="en-GB" sz="2400" dirty="0" smtClean="0"/>
              <a:t> </a:t>
            </a:r>
            <a:r>
              <a:rPr lang="en-GB" sz="2400" dirty="0" err="1" smtClean="0"/>
              <a:t>semua</a:t>
            </a:r>
            <a:r>
              <a:rPr lang="en-GB" sz="2400" dirty="0" smtClean="0"/>
              <a:t> </a:t>
            </a:r>
            <a:r>
              <a:rPr lang="en-GB" sz="2400" dirty="0" err="1" smtClean="0"/>
              <a:t>tulisan</a:t>
            </a:r>
            <a:r>
              <a:rPr lang="en-GB" sz="2400" dirty="0" smtClean="0"/>
              <a:t> yang </a:t>
            </a:r>
            <a:r>
              <a:rPr lang="en-GB" sz="2400" dirty="0" err="1" smtClean="0"/>
              <a:t>ada</a:t>
            </a:r>
            <a:r>
              <a:rPr lang="en-GB" sz="2400" dirty="0" smtClean="0"/>
              <a:t> </a:t>
            </a:r>
            <a:r>
              <a:rPr lang="en-GB" sz="2400" dirty="0" err="1" smtClean="0"/>
              <a:t>di</a:t>
            </a:r>
            <a:r>
              <a:rPr lang="en-GB" sz="2400" dirty="0" smtClean="0"/>
              <a:t> layer computer.</a:t>
            </a:r>
            <a:r>
              <a:rPr lang="en-US" sz="2400" dirty="0" smtClean="0"/>
              <a:t> </a:t>
            </a:r>
          </a:p>
          <a:p>
            <a:r>
              <a:rPr lang="en-US" sz="2400" dirty="0" err="1" smtClean="0"/>
              <a:t>Mungkin</a:t>
            </a:r>
            <a:r>
              <a:rPr lang="en-US" sz="2400" dirty="0" smtClean="0"/>
              <a:t> </a:t>
            </a:r>
            <a:r>
              <a:rPr lang="en-US" sz="2400" dirty="0" err="1" smtClean="0"/>
              <a:t>kita</a:t>
            </a:r>
            <a:r>
              <a:rPr lang="en-US" sz="2400" dirty="0" smtClean="0"/>
              <a:t> </a:t>
            </a:r>
            <a:r>
              <a:rPr lang="en-US" sz="2400" dirty="0" err="1" smtClean="0"/>
              <a:t>akan</a:t>
            </a:r>
            <a:r>
              <a:rPr lang="en-US" sz="2400" dirty="0" smtClean="0"/>
              <a:t> </a:t>
            </a:r>
            <a:r>
              <a:rPr lang="en-US" sz="2400" dirty="0" err="1" smtClean="0"/>
              <a:t>merasa</a:t>
            </a:r>
            <a:r>
              <a:rPr lang="en-US" sz="2400" dirty="0" smtClean="0"/>
              <a:t> </a:t>
            </a:r>
            <a:r>
              <a:rPr lang="en-US" sz="2400" dirty="0" err="1" smtClean="0"/>
              <a:t>terganggu</a:t>
            </a:r>
            <a:r>
              <a:rPr lang="en-US" sz="2400" dirty="0" smtClean="0"/>
              <a:t> </a:t>
            </a:r>
            <a:r>
              <a:rPr lang="en-US" sz="2400" dirty="0" err="1" smtClean="0"/>
              <a:t>dan</a:t>
            </a:r>
            <a:r>
              <a:rPr lang="en-US" sz="2400" dirty="0" smtClean="0"/>
              <a:t> </a:t>
            </a:r>
            <a:r>
              <a:rPr lang="en-US" sz="2400" dirty="0" err="1" smtClean="0"/>
              <a:t>kurang</a:t>
            </a:r>
            <a:r>
              <a:rPr lang="en-US" sz="2400" dirty="0" smtClean="0"/>
              <a:t> </a:t>
            </a:r>
            <a:r>
              <a:rPr lang="en-US" sz="2400" dirty="0" err="1" smtClean="0"/>
              <a:t>konsentrasi</a:t>
            </a:r>
            <a:r>
              <a:rPr lang="en-US" sz="2400" dirty="0" smtClean="0"/>
              <a:t> </a:t>
            </a:r>
            <a:r>
              <a:rPr lang="en-US" sz="2400" dirty="0" err="1" smtClean="0"/>
              <a:t>dengan</a:t>
            </a:r>
            <a:r>
              <a:rPr lang="en-US" sz="2400" dirty="0" smtClean="0"/>
              <a:t> </a:t>
            </a:r>
            <a:r>
              <a:rPr lang="en-US" sz="2400" dirty="0" err="1" smtClean="0"/>
              <a:t>tampilan</a:t>
            </a:r>
            <a:r>
              <a:rPr lang="en-US" sz="2400" dirty="0" smtClean="0"/>
              <a:t> </a:t>
            </a:r>
            <a:r>
              <a:rPr lang="en-US" sz="2400" dirty="0" err="1" smtClean="0"/>
              <a:t>perintah-perintah</a:t>
            </a:r>
            <a:r>
              <a:rPr lang="en-US" sz="2400" dirty="0" smtClean="0"/>
              <a:t> </a:t>
            </a:r>
            <a:r>
              <a:rPr lang="en-US" sz="2400" dirty="0" err="1" smtClean="0"/>
              <a:t>pada</a:t>
            </a:r>
            <a:r>
              <a:rPr lang="en-US" sz="2400" dirty="0" smtClean="0"/>
              <a:t> layer Dos yang </a:t>
            </a:r>
            <a:r>
              <a:rPr lang="en-US" sz="2400" dirty="0" err="1" smtClean="0"/>
              <a:t>sebelumnya</a:t>
            </a:r>
            <a:r>
              <a:rPr lang="en-US" sz="2400" dirty="0" smtClean="0"/>
              <a:t> </a:t>
            </a:r>
            <a:r>
              <a:rPr lang="en-US" sz="2400" dirty="0" err="1" smtClean="0"/>
              <a:t>telah</a:t>
            </a:r>
            <a:r>
              <a:rPr lang="en-US" sz="2400" dirty="0" smtClean="0"/>
              <a:t> </a:t>
            </a:r>
            <a:r>
              <a:rPr lang="en-US" sz="2400" dirty="0" err="1" smtClean="0"/>
              <a:t>kita</a:t>
            </a:r>
            <a:r>
              <a:rPr lang="en-US" sz="2400" dirty="0" smtClean="0"/>
              <a:t> </a:t>
            </a:r>
            <a:r>
              <a:rPr lang="en-US" sz="2400" dirty="0" err="1" smtClean="0"/>
              <a:t>ketikkan</a:t>
            </a:r>
            <a:r>
              <a:rPr lang="en-US" sz="2400" dirty="0" smtClean="0"/>
              <a:t>.</a:t>
            </a:r>
          </a:p>
          <a:p>
            <a:r>
              <a:rPr lang="en-US" sz="2400" dirty="0" err="1" smtClean="0"/>
              <a:t>Untuk</a:t>
            </a:r>
            <a:r>
              <a:rPr lang="en-US" sz="2400" dirty="0" smtClean="0"/>
              <a:t> </a:t>
            </a:r>
            <a:r>
              <a:rPr lang="en-US" sz="2400" dirty="0" err="1" smtClean="0"/>
              <a:t>membersihkan</a:t>
            </a:r>
            <a:r>
              <a:rPr lang="en-US" sz="2400" dirty="0" smtClean="0"/>
              <a:t> layer </a:t>
            </a:r>
            <a:r>
              <a:rPr lang="en-US" sz="2400" dirty="0" err="1" smtClean="0"/>
              <a:t>dari</a:t>
            </a:r>
            <a:r>
              <a:rPr lang="en-US" sz="2400" dirty="0" smtClean="0"/>
              <a:t> </a:t>
            </a:r>
            <a:r>
              <a:rPr lang="en-US" sz="2400" dirty="0" err="1" smtClean="0"/>
              <a:t>perintah-perintah</a:t>
            </a:r>
            <a:r>
              <a:rPr lang="en-US" sz="2400" dirty="0" smtClean="0"/>
              <a:t> </a:t>
            </a:r>
            <a:r>
              <a:rPr lang="en-US" sz="2400" dirty="0" err="1" smtClean="0"/>
              <a:t>tersebut</a:t>
            </a:r>
            <a:r>
              <a:rPr lang="en-US" sz="2400" dirty="0" smtClean="0"/>
              <a:t>, </a:t>
            </a:r>
            <a:r>
              <a:rPr lang="en-US" sz="2400" dirty="0" err="1" smtClean="0"/>
              <a:t>dilakukan</a:t>
            </a:r>
            <a:r>
              <a:rPr lang="en-US" sz="2400" dirty="0" smtClean="0"/>
              <a:t> </a:t>
            </a:r>
            <a:r>
              <a:rPr lang="en-US" sz="2400" dirty="0" err="1" smtClean="0"/>
              <a:t>dengan</a:t>
            </a:r>
            <a:r>
              <a:rPr lang="en-US" sz="2400" dirty="0" smtClean="0"/>
              <a:t> </a:t>
            </a:r>
            <a:r>
              <a:rPr lang="en-US" sz="2400" dirty="0" err="1" smtClean="0"/>
              <a:t>mengetikkan</a:t>
            </a:r>
            <a:r>
              <a:rPr lang="en-US" sz="2400" dirty="0" smtClean="0"/>
              <a:t> </a:t>
            </a:r>
            <a:r>
              <a:rPr lang="en-US" sz="2400" dirty="0" err="1" smtClean="0"/>
              <a:t>perintah</a:t>
            </a:r>
            <a:r>
              <a:rPr lang="en-US" sz="2400" dirty="0" smtClean="0"/>
              <a:t> </a:t>
            </a:r>
            <a:r>
              <a:rPr lang="en-US" sz="2400" dirty="0" err="1" smtClean="0"/>
              <a:t>berikut</a:t>
            </a:r>
            <a:r>
              <a:rPr lang="en-US" sz="2400" dirty="0" smtClean="0"/>
              <a:t> </a:t>
            </a:r>
            <a:r>
              <a:rPr lang="en-US" sz="2400" dirty="0" err="1" smtClean="0"/>
              <a:t>ini</a:t>
            </a:r>
            <a:r>
              <a:rPr lang="en-US" sz="2400" dirty="0" smtClean="0"/>
              <a:t> :</a:t>
            </a:r>
          </a:p>
          <a:p>
            <a:r>
              <a:rPr lang="en-GB" sz="2400" b="1" dirty="0" smtClean="0"/>
              <a:t>D:\&gt;CLS </a:t>
            </a:r>
            <a:r>
              <a:rPr lang="en-GB" sz="2400" dirty="0" smtClean="0"/>
              <a:t>(Enter)</a:t>
            </a:r>
            <a:endParaRPr lang="en-US" sz="2400" dirty="0" smtClean="0"/>
          </a:p>
          <a:p>
            <a:r>
              <a:rPr lang="en-US" sz="2400" dirty="0" err="1" smtClean="0"/>
              <a:t>Maka</a:t>
            </a:r>
            <a:r>
              <a:rPr lang="en-US" sz="2400" dirty="0" smtClean="0"/>
              <a:t> </a:t>
            </a:r>
            <a:r>
              <a:rPr lang="en-US" sz="2400" dirty="0" err="1" smtClean="0"/>
              <a:t>layar</a:t>
            </a:r>
            <a:r>
              <a:rPr lang="en-US" sz="2400" dirty="0" smtClean="0"/>
              <a:t> Dos </a:t>
            </a:r>
            <a:r>
              <a:rPr lang="en-US" sz="2400" dirty="0" err="1" smtClean="0"/>
              <a:t>akan</a:t>
            </a:r>
            <a:r>
              <a:rPr lang="en-US" sz="2400" dirty="0" smtClean="0"/>
              <a:t> </a:t>
            </a:r>
            <a:r>
              <a:rPr lang="en-US" sz="2400" dirty="0" err="1" smtClean="0"/>
              <a:t>bersih</a:t>
            </a:r>
            <a:r>
              <a:rPr lang="en-US" sz="2400" dirty="0" smtClean="0"/>
              <a:t>, </a:t>
            </a:r>
            <a:r>
              <a:rPr lang="en-US" sz="2400" dirty="0" err="1" smtClean="0"/>
              <a:t>dan</a:t>
            </a:r>
            <a:r>
              <a:rPr lang="en-US" sz="2400" dirty="0" smtClean="0"/>
              <a:t> </a:t>
            </a:r>
            <a:r>
              <a:rPr lang="en-US" sz="2400" dirty="0" err="1" smtClean="0"/>
              <a:t>tampilannya</a:t>
            </a:r>
            <a:r>
              <a:rPr lang="en-US" sz="2400" dirty="0" smtClean="0"/>
              <a:t> </a:t>
            </a:r>
            <a:r>
              <a:rPr lang="en-US" sz="2400" dirty="0" err="1" smtClean="0"/>
              <a:t>hanya</a:t>
            </a:r>
            <a:r>
              <a:rPr lang="en-US" sz="2400" dirty="0" smtClean="0"/>
              <a:t> </a:t>
            </a:r>
            <a:r>
              <a:rPr lang="en-US" sz="2400" dirty="0" err="1" smtClean="0"/>
              <a:t>tinggal</a:t>
            </a:r>
            <a:r>
              <a:rPr lang="en-US" sz="2400" dirty="0" smtClean="0"/>
              <a:t> </a:t>
            </a:r>
            <a:r>
              <a:rPr lang="en-US" sz="2400" b="1" dirty="0" smtClean="0"/>
              <a:t> D:\&gt; </a:t>
            </a:r>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COMMAND</a:t>
            </a:r>
            <a:endParaRPr lang="en-US" dirty="0"/>
          </a:p>
        </p:txBody>
      </p:sp>
      <p:sp>
        <p:nvSpPr>
          <p:cNvPr id="3" name="Content Placeholder 2"/>
          <p:cNvSpPr>
            <a:spLocks noGrp="1"/>
          </p:cNvSpPr>
          <p:nvPr>
            <p:ph idx="1"/>
          </p:nvPr>
        </p:nvSpPr>
        <p:spPr>
          <a:xfrm>
            <a:off x="457200" y="1066800"/>
            <a:ext cx="8382000" cy="3895725"/>
          </a:xfrm>
        </p:spPr>
        <p:txBody>
          <a:bodyPr/>
          <a:lstStyle/>
          <a:p>
            <a:pPr>
              <a:buNone/>
            </a:pPr>
            <a:r>
              <a:rPr lang="en-US" b="1" dirty="0" smtClean="0"/>
              <a:t>m. VER</a:t>
            </a:r>
            <a:endParaRPr lang="en-US" dirty="0" smtClean="0"/>
          </a:p>
          <a:p>
            <a:r>
              <a:rPr lang="en-US" dirty="0" err="1" smtClean="0"/>
              <a:t>Digunakan</a:t>
            </a:r>
            <a:r>
              <a:rPr lang="en-US" dirty="0" smtClean="0"/>
              <a:t> </a:t>
            </a:r>
            <a:r>
              <a:rPr lang="en-US" dirty="0" err="1" smtClean="0"/>
              <a:t>untuk</a:t>
            </a:r>
            <a:r>
              <a:rPr lang="en-US" dirty="0" smtClean="0"/>
              <a:t> </a:t>
            </a:r>
            <a:r>
              <a:rPr lang="en-US" dirty="0" err="1" smtClean="0"/>
              <a:t>menampilkan</a:t>
            </a:r>
            <a:r>
              <a:rPr lang="en-US" dirty="0" smtClean="0"/>
              <a:t> </a:t>
            </a:r>
            <a:r>
              <a:rPr lang="en-US" dirty="0" err="1" smtClean="0"/>
              <a:t>versi</a:t>
            </a:r>
            <a:r>
              <a:rPr lang="en-US" dirty="0" smtClean="0"/>
              <a:t> </a:t>
            </a:r>
            <a:r>
              <a:rPr lang="en-US" dirty="0" err="1" smtClean="0"/>
              <a:t>sistem</a:t>
            </a:r>
            <a:r>
              <a:rPr lang="en-US" dirty="0" smtClean="0"/>
              <a:t> </a:t>
            </a:r>
            <a:r>
              <a:rPr lang="en-US" dirty="0" err="1" smtClean="0"/>
              <a:t>operasi</a:t>
            </a:r>
            <a:r>
              <a:rPr lang="en-US" dirty="0" smtClean="0"/>
              <a:t> DOS yang </a:t>
            </a:r>
            <a:r>
              <a:rPr lang="en-US" dirty="0" err="1" smtClean="0"/>
              <a:t>digunakan</a:t>
            </a:r>
            <a:r>
              <a:rPr lang="en-US" dirty="0" smtClean="0"/>
              <a:t>.</a:t>
            </a:r>
          </a:p>
          <a:p>
            <a:r>
              <a:rPr lang="es-ES" dirty="0" err="1" smtClean="0"/>
              <a:t>Untuk</a:t>
            </a:r>
            <a:r>
              <a:rPr lang="es-ES" dirty="0" smtClean="0"/>
              <a:t> </a:t>
            </a:r>
            <a:r>
              <a:rPr lang="es-ES" dirty="0" err="1" smtClean="0"/>
              <a:t>mengecek</a:t>
            </a:r>
            <a:r>
              <a:rPr lang="es-ES" dirty="0" smtClean="0"/>
              <a:t> </a:t>
            </a:r>
            <a:r>
              <a:rPr lang="es-ES" dirty="0" err="1" smtClean="0"/>
              <a:t>versi</a:t>
            </a:r>
            <a:r>
              <a:rPr lang="es-ES" dirty="0" smtClean="0"/>
              <a:t> Dos yang </a:t>
            </a:r>
            <a:r>
              <a:rPr lang="es-ES" dirty="0" err="1" smtClean="0"/>
              <a:t>kita</a:t>
            </a:r>
            <a:r>
              <a:rPr lang="es-ES" dirty="0" smtClean="0"/>
              <a:t> </a:t>
            </a:r>
            <a:r>
              <a:rPr lang="es-ES" dirty="0" err="1" smtClean="0"/>
              <a:t>gunakan</a:t>
            </a:r>
            <a:r>
              <a:rPr lang="es-ES" dirty="0" smtClean="0"/>
              <a:t> </a:t>
            </a:r>
            <a:r>
              <a:rPr lang="es-ES" dirty="0" err="1" smtClean="0"/>
              <a:t>saat</a:t>
            </a:r>
            <a:r>
              <a:rPr lang="es-ES" dirty="0" smtClean="0"/>
              <a:t> </a:t>
            </a:r>
            <a:r>
              <a:rPr lang="es-ES" dirty="0" err="1" smtClean="0"/>
              <a:t>ini</a:t>
            </a:r>
            <a:r>
              <a:rPr lang="es-ES" dirty="0" smtClean="0"/>
              <a:t> </a:t>
            </a:r>
            <a:r>
              <a:rPr lang="es-ES" dirty="0" err="1" smtClean="0"/>
              <a:t>adalah</a:t>
            </a:r>
            <a:r>
              <a:rPr lang="es-ES" dirty="0" smtClean="0"/>
              <a:t> </a:t>
            </a:r>
            <a:r>
              <a:rPr lang="es-ES" dirty="0" err="1" smtClean="0"/>
              <a:t>dengan</a:t>
            </a:r>
            <a:r>
              <a:rPr lang="es-ES" dirty="0" smtClean="0"/>
              <a:t> cara </a:t>
            </a:r>
            <a:r>
              <a:rPr lang="es-ES" dirty="0" err="1" smtClean="0"/>
              <a:t>mengetikkan</a:t>
            </a:r>
            <a:r>
              <a:rPr lang="es-ES" dirty="0" smtClean="0"/>
              <a:t> </a:t>
            </a:r>
            <a:r>
              <a:rPr lang="es-ES" dirty="0" err="1" smtClean="0"/>
              <a:t>perintah</a:t>
            </a:r>
            <a:r>
              <a:rPr lang="es-ES" dirty="0" smtClean="0"/>
              <a:t> </a:t>
            </a:r>
            <a:r>
              <a:rPr lang="es-ES" dirty="0" err="1" smtClean="0"/>
              <a:t>berikut</a:t>
            </a:r>
            <a:r>
              <a:rPr lang="es-ES" dirty="0" smtClean="0"/>
              <a:t> </a:t>
            </a:r>
            <a:r>
              <a:rPr lang="es-ES" dirty="0" err="1" smtClean="0"/>
              <a:t>ini</a:t>
            </a:r>
            <a:r>
              <a:rPr lang="es-ES" dirty="0" smtClean="0"/>
              <a:t> :</a:t>
            </a:r>
            <a:endParaRPr lang="en-US" dirty="0" smtClean="0"/>
          </a:p>
          <a:p>
            <a:r>
              <a:rPr lang="es-ES" b="1" dirty="0" smtClean="0"/>
              <a:t>D:\&gt;ver </a:t>
            </a:r>
            <a:r>
              <a:rPr lang="es-ES" dirty="0" smtClean="0"/>
              <a:t>(</a:t>
            </a:r>
            <a:r>
              <a:rPr lang="es-ES" dirty="0" err="1" smtClean="0"/>
              <a:t>Enter</a:t>
            </a:r>
            <a:r>
              <a:rPr lang="es-ES" dirty="0" smtClean="0"/>
              <a:t>)</a:t>
            </a:r>
            <a:endParaRPr lang="en-US" dirty="0" smtClean="0"/>
          </a:p>
          <a:p>
            <a:r>
              <a:rPr lang="es-ES" dirty="0" err="1" smtClean="0"/>
              <a:t>Maka</a:t>
            </a:r>
            <a:r>
              <a:rPr lang="es-ES" dirty="0" smtClean="0"/>
              <a:t> pada </a:t>
            </a:r>
            <a:r>
              <a:rPr lang="es-ES" dirty="0" err="1" smtClean="0"/>
              <a:t>layer</a:t>
            </a:r>
            <a:r>
              <a:rPr lang="es-ES" dirty="0" smtClean="0"/>
              <a:t> </a:t>
            </a:r>
            <a:r>
              <a:rPr lang="es-ES" dirty="0" err="1" smtClean="0"/>
              <a:t>akan</a:t>
            </a:r>
            <a:r>
              <a:rPr lang="es-ES" dirty="0" smtClean="0"/>
              <a:t> </a:t>
            </a:r>
            <a:r>
              <a:rPr lang="es-ES" dirty="0" err="1" smtClean="0"/>
              <a:t>tampil</a:t>
            </a:r>
            <a:r>
              <a:rPr lang="es-ES" dirty="0" smtClean="0"/>
              <a:t> </a:t>
            </a:r>
            <a:r>
              <a:rPr lang="es-ES" dirty="0" err="1" smtClean="0"/>
              <a:t>versi</a:t>
            </a:r>
            <a:r>
              <a:rPr lang="es-ES" dirty="0" smtClean="0"/>
              <a:t> </a:t>
            </a:r>
            <a:r>
              <a:rPr lang="es-ES" dirty="0" err="1" smtClean="0"/>
              <a:t>windows</a:t>
            </a:r>
            <a:r>
              <a:rPr lang="es-ES" dirty="0" smtClean="0"/>
              <a:t> yang </a:t>
            </a:r>
            <a:r>
              <a:rPr lang="es-ES" dirty="0" err="1" smtClean="0"/>
              <a:t>kita</a:t>
            </a:r>
            <a:r>
              <a:rPr lang="es-ES" dirty="0" smtClean="0"/>
              <a:t> </a:t>
            </a:r>
            <a:r>
              <a:rPr lang="es-ES" dirty="0" err="1" smtClean="0"/>
              <a:t>gunakan</a:t>
            </a:r>
            <a:r>
              <a:rPr lang="es-ES" dirty="0" smtClean="0"/>
              <a:t>)</a:t>
            </a:r>
            <a:endParaRPr lang="en-US" dirty="0" smtClean="0"/>
          </a:p>
          <a:p>
            <a:endParaRPr lang="en-US" dirty="0"/>
          </a:p>
        </p:txBody>
      </p:sp>
      <p:pic>
        <p:nvPicPr>
          <p:cNvPr id="28674" name="Picture 2"/>
          <p:cNvPicPr>
            <a:picLocks noChangeAspect="1" noChangeArrowheads="1"/>
          </p:cNvPicPr>
          <p:nvPr/>
        </p:nvPicPr>
        <p:blipFill>
          <a:blip r:embed="rId2"/>
          <a:srcRect/>
          <a:stretch>
            <a:fillRect/>
          </a:stretch>
        </p:blipFill>
        <p:spPr bwMode="auto">
          <a:xfrm>
            <a:off x="2438400" y="4724400"/>
            <a:ext cx="6231194" cy="9906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PROMPT</a:t>
            </a:r>
            <a:endParaRPr lang="en-US" dirty="0"/>
          </a:p>
        </p:txBody>
      </p:sp>
      <p:sp>
        <p:nvSpPr>
          <p:cNvPr id="3" name="Content Placeholder 2"/>
          <p:cNvSpPr>
            <a:spLocks noGrp="1"/>
          </p:cNvSpPr>
          <p:nvPr>
            <p:ph idx="1"/>
          </p:nvPr>
        </p:nvSpPr>
        <p:spPr/>
        <p:txBody>
          <a:bodyPr/>
          <a:lstStyle/>
          <a:p>
            <a:r>
              <a:rPr lang="es-ES" sz="2400" dirty="0" err="1" smtClean="0"/>
              <a:t>Digunakan</a:t>
            </a:r>
            <a:r>
              <a:rPr lang="es-ES" sz="2400" dirty="0" smtClean="0"/>
              <a:t> </a:t>
            </a:r>
            <a:r>
              <a:rPr lang="es-ES" sz="2400" dirty="0" err="1" smtClean="0"/>
              <a:t>untuk</a:t>
            </a:r>
            <a:r>
              <a:rPr lang="es-ES" sz="2400" dirty="0" smtClean="0"/>
              <a:t> </a:t>
            </a:r>
            <a:r>
              <a:rPr lang="es-ES" sz="2400" dirty="0" err="1" smtClean="0"/>
              <a:t>mengatur</a:t>
            </a:r>
            <a:r>
              <a:rPr lang="es-ES" sz="2400" dirty="0" smtClean="0"/>
              <a:t> </a:t>
            </a:r>
            <a:r>
              <a:rPr lang="es-ES" sz="2400" dirty="0" err="1" smtClean="0"/>
              <a:t>tampilan</a:t>
            </a:r>
            <a:r>
              <a:rPr lang="es-ES" sz="2400" dirty="0" smtClean="0"/>
              <a:t> </a:t>
            </a:r>
            <a:r>
              <a:rPr lang="es-ES" sz="2400" dirty="0" err="1" smtClean="0"/>
              <a:t>Command</a:t>
            </a:r>
            <a:r>
              <a:rPr lang="es-ES" sz="2400" dirty="0" smtClean="0"/>
              <a:t> </a:t>
            </a:r>
            <a:r>
              <a:rPr lang="es-ES" sz="2400" dirty="0" err="1" smtClean="0"/>
              <a:t>Prompt</a:t>
            </a:r>
            <a:endParaRPr lang="en-US" sz="2400" dirty="0" smtClean="0"/>
          </a:p>
          <a:p>
            <a:r>
              <a:rPr lang="es-ES" sz="2400" dirty="0" err="1" smtClean="0"/>
              <a:t>Bentuk</a:t>
            </a:r>
            <a:r>
              <a:rPr lang="es-ES" sz="2400" dirty="0" smtClean="0"/>
              <a:t> </a:t>
            </a:r>
            <a:r>
              <a:rPr lang="es-ES" sz="2400" dirty="0" err="1" smtClean="0"/>
              <a:t>umumnya</a:t>
            </a:r>
            <a:r>
              <a:rPr lang="es-ES" sz="2400" dirty="0" smtClean="0"/>
              <a:t>:   </a:t>
            </a:r>
            <a:r>
              <a:rPr lang="es-ES" sz="2400" i="1" dirty="0" smtClean="0"/>
              <a:t>PROMPT [</a:t>
            </a:r>
            <a:r>
              <a:rPr lang="es-ES" sz="2400" i="1" dirty="0" err="1" smtClean="0"/>
              <a:t>prompt_text</a:t>
            </a:r>
            <a:r>
              <a:rPr lang="es-ES" sz="2400" i="1" dirty="0" smtClean="0"/>
              <a:t>] [$</a:t>
            </a:r>
            <a:r>
              <a:rPr lang="es-ES" sz="2400" i="1" dirty="0" err="1" smtClean="0"/>
              <a:t>parameter</a:t>
            </a:r>
            <a:r>
              <a:rPr lang="es-ES" sz="2400" i="1" dirty="0" smtClean="0"/>
              <a:t>]</a:t>
            </a:r>
            <a:endParaRPr lang="en-US" sz="2400" dirty="0" smtClean="0"/>
          </a:p>
          <a:p>
            <a:r>
              <a:rPr lang="en-US" sz="2400" dirty="0" err="1" smtClean="0"/>
              <a:t>Bentuk</a:t>
            </a:r>
            <a:r>
              <a:rPr lang="en-US" sz="2400" dirty="0" smtClean="0"/>
              <a:t> default </a:t>
            </a:r>
            <a:r>
              <a:rPr lang="en-GB" sz="2400" dirty="0" err="1" smtClean="0"/>
              <a:t>tampilan</a:t>
            </a:r>
            <a:r>
              <a:rPr lang="en-GB" sz="2400" dirty="0" smtClean="0"/>
              <a:t> Command Prompt </a:t>
            </a:r>
            <a:r>
              <a:rPr lang="en-GB" sz="2400" dirty="0" err="1" smtClean="0"/>
              <a:t>adalah</a:t>
            </a:r>
            <a:r>
              <a:rPr lang="en-GB" sz="2400" dirty="0" smtClean="0"/>
              <a:t> A&gt;, </a:t>
            </a:r>
            <a:r>
              <a:rPr lang="en-GB" sz="2400" dirty="0" err="1" smtClean="0"/>
              <a:t>dapat</a:t>
            </a:r>
            <a:r>
              <a:rPr lang="en-GB" sz="2400" dirty="0" smtClean="0"/>
              <a:t> </a:t>
            </a:r>
            <a:r>
              <a:rPr lang="en-GB" sz="2400" dirty="0" err="1" smtClean="0"/>
              <a:t>diganti</a:t>
            </a:r>
            <a:r>
              <a:rPr lang="en-GB" sz="2400" dirty="0" smtClean="0"/>
              <a:t> </a:t>
            </a:r>
            <a:r>
              <a:rPr lang="en-GB" sz="2400" dirty="0" err="1" smtClean="0"/>
              <a:t>dengan</a:t>
            </a:r>
            <a:r>
              <a:rPr lang="en-GB" sz="2400" dirty="0" smtClean="0"/>
              <a:t> </a:t>
            </a:r>
            <a:r>
              <a:rPr lang="en-GB" sz="2400" dirty="0" err="1" smtClean="0"/>
              <a:t>menggunakan</a:t>
            </a:r>
            <a:r>
              <a:rPr lang="en-GB" sz="2400" dirty="0" smtClean="0"/>
              <a:t> </a:t>
            </a:r>
            <a:r>
              <a:rPr lang="en-US" sz="2400" dirty="0" smtClean="0"/>
              <a:t>Parameter </a:t>
            </a:r>
            <a:r>
              <a:rPr lang="en-US" sz="2400" dirty="0" err="1" smtClean="0"/>
              <a:t>sbb</a:t>
            </a:r>
            <a:r>
              <a:rPr lang="en-US" sz="2400" dirty="0" smtClean="0"/>
              <a:t>:</a:t>
            </a:r>
          </a:p>
          <a:p>
            <a:pPr lvl="0"/>
            <a:r>
              <a:rPr lang="en-US" sz="2400" dirty="0" smtClean="0"/>
              <a:t>$g	: </a:t>
            </a:r>
            <a:r>
              <a:rPr lang="en-US" sz="2400" dirty="0" err="1" smtClean="0"/>
              <a:t>menempilkan</a:t>
            </a:r>
            <a:r>
              <a:rPr lang="en-US" sz="2400" dirty="0" smtClean="0"/>
              <a:t> </a:t>
            </a:r>
            <a:r>
              <a:rPr lang="en-US" sz="2400" dirty="0" err="1" smtClean="0"/>
              <a:t>karakter</a:t>
            </a:r>
            <a:r>
              <a:rPr lang="en-US" sz="2400" dirty="0" smtClean="0"/>
              <a:t>&gt;</a:t>
            </a:r>
          </a:p>
          <a:p>
            <a:pPr lvl="0"/>
            <a:r>
              <a:rPr lang="en-US" sz="2400" dirty="0" smtClean="0"/>
              <a:t>$h 	: </a:t>
            </a:r>
            <a:r>
              <a:rPr lang="en-US" sz="2400" dirty="0" err="1" smtClean="0"/>
              <a:t>menghapus</a:t>
            </a:r>
            <a:r>
              <a:rPr lang="en-US" sz="2400" dirty="0" smtClean="0"/>
              <a:t> </a:t>
            </a:r>
            <a:r>
              <a:rPr lang="en-US" sz="2400" dirty="0" err="1" smtClean="0"/>
              <a:t>kerekter</a:t>
            </a:r>
            <a:r>
              <a:rPr lang="en-US" sz="2400" dirty="0" smtClean="0"/>
              <a:t> </a:t>
            </a:r>
            <a:r>
              <a:rPr lang="en-US" sz="2400" dirty="0" err="1" smtClean="0"/>
              <a:t>sebelumnya</a:t>
            </a:r>
            <a:r>
              <a:rPr lang="en-US" sz="2400" dirty="0" smtClean="0"/>
              <a:t>(</a:t>
            </a:r>
            <a:r>
              <a:rPr lang="en-US" sz="2400" dirty="0" err="1" smtClean="0"/>
              <a:t>berfungsi</a:t>
            </a:r>
            <a:r>
              <a:rPr lang="en-US" sz="2400" dirty="0" smtClean="0"/>
              <a:t> </a:t>
            </a:r>
            <a:r>
              <a:rPr lang="en-US" sz="2400" dirty="0" err="1" smtClean="0"/>
              <a:t>seperti</a:t>
            </a:r>
            <a:r>
              <a:rPr lang="en-US" sz="2400" dirty="0" smtClean="0"/>
              <a:t> backspace).</a:t>
            </a:r>
          </a:p>
          <a:p>
            <a:pPr lvl="0"/>
            <a:r>
              <a:rPr lang="en-US" sz="2400" dirty="0" smtClean="0"/>
              <a:t>$n 	: </a:t>
            </a:r>
            <a:r>
              <a:rPr lang="en-US" sz="2400" dirty="0" err="1" smtClean="0"/>
              <a:t>menampilkan</a:t>
            </a:r>
            <a:r>
              <a:rPr lang="en-US" sz="2400" dirty="0" smtClean="0"/>
              <a:t> default disk yang </a:t>
            </a:r>
            <a:r>
              <a:rPr lang="en-US" sz="2400" dirty="0" err="1" smtClean="0"/>
              <a:t>digunakan</a:t>
            </a:r>
            <a:r>
              <a:rPr lang="en-US" sz="2400" dirty="0" smtClean="0"/>
              <a:t>.</a:t>
            </a:r>
          </a:p>
          <a:p>
            <a:pPr lvl="0"/>
            <a:r>
              <a:rPr lang="en-US" sz="2400" dirty="0" smtClean="0"/>
              <a:t>$p 	: </a:t>
            </a:r>
            <a:r>
              <a:rPr lang="en-US" sz="2400" dirty="0" err="1" smtClean="0"/>
              <a:t>menampilkan</a:t>
            </a:r>
            <a:r>
              <a:rPr lang="en-US" sz="2400" dirty="0" smtClean="0"/>
              <a:t> </a:t>
            </a:r>
            <a:r>
              <a:rPr lang="en-US" sz="2400" dirty="0" err="1" smtClean="0"/>
              <a:t>posisi</a:t>
            </a:r>
            <a:r>
              <a:rPr lang="en-US" sz="2400" dirty="0" smtClean="0"/>
              <a:t> </a:t>
            </a:r>
            <a:r>
              <a:rPr lang="en-US" sz="2400" dirty="0" err="1" smtClean="0"/>
              <a:t>direktori</a:t>
            </a:r>
            <a:r>
              <a:rPr lang="en-US" sz="2400" dirty="0" smtClean="0"/>
              <a:t> yang </a:t>
            </a:r>
            <a:r>
              <a:rPr lang="en-US" sz="2400" dirty="0" err="1" smtClean="0"/>
              <a:t>sedang</a:t>
            </a:r>
            <a:r>
              <a:rPr lang="en-US" sz="2400" dirty="0" smtClean="0"/>
              <a:t> </a:t>
            </a:r>
            <a:r>
              <a:rPr lang="en-US" sz="2400" dirty="0" err="1" smtClean="0"/>
              <a:t>aktif</a:t>
            </a:r>
            <a:r>
              <a:rPr lang="en-US" sz="2400" dirty="0" smtClean="0"/>
              <a:t> </a:t>
            </a:r>
            <a:r>
              <a:rPr lang="en-US" sz="2400" dirty="0" err="1" smtClean="0"/>
              <a:t>dari</a:t>
            </a:r>
            <a:r>
              <a:rPr lang="en-US" sz="2400" dirty="0" smtClean="0"/>
              <a:t> drive default.</a:t>
            </a:r>
          </a:p>
          <a:p>
            <a:pPr lvl="0"/>
            <a:endParaRPr lang="en-US" sz="2400" dirty="0" smtClean="0"/>
          </a:p>
          <a:p>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PROMPT</a:t>
            </a:r>
            <a:endParaRPr lang="en-US" dirty="0"/>
          </a:p>
        </p:txBody>
      </p:sp>
      <p:sp>
        <p:nvSpPr>
          <p:cNvPr id="3" name="Content Placeholder 2"/>
          <p:cNvSpPr>
            <a:spLocks noGrp="1"/>
          </p:cNvSpPr>
          <p:nvPr>
            <p:ph idx="1"/>
          </p:nvPr>
        </p:nvSpPr>
        <p:spPr/>
        <p:txBody>
          <a:bodyPr/>
          <a:lstStyle/>
          <a:p>
            <a:pPr lvl="0"/>
            <a:r>
              <a:rPr lang="en-US" dirty="0" smtClean="0"/>
              <a:t>$q 	: </a:t>
            </a:r>
            <a:r>
              <a:rPr lang="en-US" dirty="0" err="1" smtClean="0"/>
              <a:t>menampikan</a:t>
            </a:r>
            <a:r>
              <a:rPr lang="en-US" dirty="0" smtClean="0"/>
              <a:t> </a:t>
            </a:r>
            <a:r>
              <a:rPr lang="en-US" dirty="0" err="1" smtClean="0"/>
              <a:t>karakter</a:t>
            </a:r>
            <a:r>
              <a:rPr lang="en-US" dirty="0" smtClean="0"/>
              <a:t> “=”</a:t>
            </a:r>
          </a:p>
          <a:p>
            <a:pPr lvl="0"/>
            <a:r>
              <a:rPr lang="en-US" dirty="0" smtClean="0"/>
              <a:t>$t 	: </a:t>
            </a:r>
            <a:r>
              <a:rPr lang="en-US" dirty="0" err="1" smtClean="0"/>
              <a:t>menampilkan</a:t>
            </a:r>
            <a:r>
              <a:rPr lang="en-US" dirty="0" smtClean="0"/>
              <a:t> jam yang </a:t>
            </a:r>
            <a:r>
              <a:rPr lang="en-US" dirty="0" err="1" smtClean="0"/>
              <a:t>aktif</a:t>
            </a:r>
            <a:endParaRPr lang="en-US" dirty="0" smtClean="0"/>
          </a:p>
          <a:p>
            <a:pPr lvl="0"/>
            <a:r>
              <a:rPr lang="en-US" dirty="0" smtClean="0"/>
              <a:t>$v 	: </a:t>
            </a:r>
            <a:r>
              <a:rPr lang="en-US" dirty="0" err="1" smtClean="0"/>
              <a:t>menampilkan</a:t>
            </a:r>
            <a:r>
              <a:rPr lang="en-US" dirty="0" smtClean="0"/>
              <a:t> </a:t>
            </a:r>
            <a:r>
              <a:rPr lang="en-US" dirty="0" err="1" smtClean="0"/>
              <a:t>versi</a:t>
            </a:r>
            <a:r>
              <a:rPr lang="en-US" dirty="0" smtClean="0"/>
              <a:t> MS-DOS yang </a:t>
            </a:r>
            <a:r>
              <a:rPr lang="en-US" dirty="0" err="1" smtClean="0"/>
              <a:t>dipakai</a:t>
            </a:r>
            <a:r>
              <a:rPr lang="en-US" dirty="0" smtClean="0"/>
              <a:t>.</a:t>
            </a:r>
          </a:p>
          <a:p>
            <a:pPr lvl="0"/>
            <a:r>
              <a:rPr lang="en-US" dirty="0" smtClean="0"/>
              <a:t>$$ 	: </a:t>
            </a:r>
            <a:r>
              <a:rPr lang="en-US" dirty="0" err="1" smtClean="0"/>
              <a:t>menampilkan</a:t>
            </a:r>
            <a:r>
              <a:rPr lang="en-US" dirty="0" smtClean="0"/>
              <a:t> </a:t>
            </a:r>
            <a:r>
              <a:rPr lang="en-US" dirty="0" err="1" smtClean="0"/>
              <a:t>karakter</a:t>
            </a:r>
            <a:r>
              <a:rPr lang="en-US" dirty="0" smtClean="0"/>
              <a:t> “$”.</a:t>
            </a:r>
          </a:p>
          <a:p>
            <a:pPr lvl="0"/>
            <a:r>
              <a:rPr lang="en-US" dirty="0" smtClean="0"/>
              <a:t>$_ 	: </a:t>
            </a:r>
            <a:r>
              <a:rPr lang="en-US" dirty="0" err="1" smtClean="0"/>
              <a:t>pindah</a:t>
            </a:r>
            <a:r>
              <a:rPr lang="en-US" dirty="0" smtClean="0"/>
              <a:t> </a:t>
            </a:r>
            <a:r>
              <a:rPr lang="en-US" dirty="0" err="1" smtClean="0"/>
              <a:t>baris</a:t>
            </a:r>
            <a:r>
              <a:rPr lang="en-US" dirty="0" smtClean="0"/>
              <a:t> (line feed).</a:t>
            </a:r>
          </a:p>
          <a:p>
            <a:pPr lvl="0"/>
            <a:r>
              <a:rPr lang="en-US" dirty="0" smtClean="0"/>
              <a:t>$1 	: </a:t>
            </a:r>
            <a:r>
              <a:rPr lang="en-US" dirty="0" err="1" smtClean="0"/>
              <a:t>menampilkan</a:t>
            </a:r>
            <a:r>
              <a:rPr lang="en-US" dirty="0" smtClean="0"/>
              <a:t> </a:t>
            </a:r>
            <a:r>
              <a:rPr lang="en-US" dirty="0" err="1" smtClean="0"/>
              <a:t>karakter</a:t>
            </a:r>
            <a:r>
              <a:rPr lang="en-US" dirty="0" smtClean="0"/>
              <a:t> &lt;.</a:t>
            </a:r>
          </a:p>
          <a:p>
            <a:pPr lvl="0"/>
            <a:r>
              <a:rPr lang="en-US" dirty="0" smtClean="0"/>
              <a:t>$b 	: </a:t>
            </a:r>
            <a:r>
              <a:rPr lang="en-US" dirty="0" err="1" smtClean="0"/>
              <a:t>menampilkan</a:t>
            </a:r>
            <a:r>
              <a:rPr lang="en-US" dirty="0" smtClean="0"/>
              <a:t> </a:t>
            </a:r>
            <a:r>
              <a:rPr lang="en-US" dirty="0" err="1" smtClean="0"/>
              <a:t>karakter</a:t>
            </a:r>
            <a:r>
              <a:rPr lang="en-US" dirty="0" smtClean="0"/>
              <a:t> !.</a:t>
            </a:r>
          </a:p>
          <a:p>
            <a:pPr lvl="0"/>
            <a:r>
              <a:rPr lang="en-US" dirty="0" smtClean="0"/>
              <a:t>$d 	: </a:t>
            </a:r>
            <a:r>
              <a:rPr lang="en-US" dirty="0" err="1" smtClean="0"/>
              <a:t>menampilkan</a:t>
            </a:r>
            <a:r>
              <a:rPr lang="en-US" dirty="0" smtClean="0"/>
              <a:t> </a:t>
            </a:r>
            <a:r>
              <a:rPr lang="en-US" dirty="0" err="1" smtClean="0"/>
              <a:t>tanggal</a:t>
            </a:r>
            <a:r>
              <a:rPr lang="en-US" dirty="0" smtClean="0"/>
              <a:t> yang </a:t>
            </a:r>
            <a:r>
              <a:rPr lang="en-US" dirty="0" err="1" smtClean="0"/>
              <a:t>aktif</a:t>
            </a:r>
            <a:r>
              <a:rPr lang="en-US" dirty="0" smtClean="0"/>
              <a:t>.</a:t>
            </a:r>
          </a:p>
          <a:p>
            <a:pPr lvl="0"/>
            <a:r>
              <a:rPr lang="it-IT" dirty="0" smtClean="0"/>
              <a:t>$e 	: berfungsi sebagai tombol ESC.</a:t>
            </a:r>
            <a:endParaRPr lang="en-US"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PROMPT</a:t>
            </a:r>
            <a:endParaRPr lang="en-US" dirty="0"/>
          </a:p>
        </p:txBody>
      </p:sp>
      <p:sp>
        <p:nvSpPr>
          <p:cNvPr id="3" name="Content Placeholder 2"/>
          <p:cNvSpPr>
            <a:spLocks noGrp="1"/>
          </p:cNvSpPr>
          <p:nvPr>
            <p:ph idx="1"/>
          </p:nvPr>
        </p:nvSpPr>
        <p:spPr/>
        <p:txBody>
          <a:bodyPr/>
          <a:lstStyle/>
          <a:p>
            <a:r>
              <a:rPr lang="es-ES" sz="2400" dirty="0" err="1" smtClean="0"/>
              <a:t>Prompt</a:t>
            </a:r>
            <a:r>
              <a:rPr lang="es-ES" sz="2400" dirty="0" smtClean="0"/>
              <a:t> di MS-DOS </a:t>
            </a:r>
            <a:r>
              <a:rPr lang="es-ES" sz="2400" dirty="0" err="1" smtClean="0"/>
              <a:t>menunjukkan</a:t>
            </a:r>
            <a:r>
              <a:rPr lang="es-ES" sz="2400" dirty="0" smtClean="0"/>
              <a:t> </a:t>
            </a:r>
            <a:r>
              <a:rPr lang="es-ES" sz="2400" dirty="0" err="1" smtClean="0"/>
              <a:t>bahwa</a:t>
            </a:r>
            <a:r>
              <a:rPr lang="es-ES" sz="2400" dirty="0" smtClean="0"/>
              <a:t> DOS </a:t>
            </a:r>
            <a:r>
              <a:rPr lang="es-ES" sz="2400" dirty="0" err="1" smtClean="0"/>
              <a:t>siap</a:t>
            </a:r>
            <a:r>
              <a:rPr lang="es-ES" sz="2400" dirty="0" smtClean="0"/>
              <a:t> </a:t>
            </a:r>
            <a:r>
              <a:rPr lang="es-ES" sz="2400" dirty="0" err="1" smtClean="0"/>
              <a:t>menerima</a:t>
            </a:r>
            <a:r>
              <a:rPr lang="es-ES" sz="2400" dirty="0" smtClean="0"/>
              <a:t> </a:t>
            </a:r>
            <a:r>
              <a:rPr lang="es-ES" sz="2400" dirty="0" err="1" smtClean="0"/>
              <a:t>perintah</a:t>
            </a:r>
            <a:r>
              <a:rPr lang="es-ES" sz="2400" dirty="0" smtClean="0"/>
              <a:t>. Secara default </a:t>
            </a:r>
            <a:r>
              <a:rPr lang="es-ES" sz="2400" dirty="0" err="1" smtClean="0"/>
              <a:t>bentuk</a:t>
            </a:r>
            <a:r>
              <a:rPr lang="es-ES" sz="2400" dirty="0" smtClean="0"/>
              <a:t> </a:t>
            </a:r>
            <a:r>
              <a:rPr lang="es-ES" sz="2400" dirty="0" err="1" smtClean="0"/>
              <a:t>prompt</a:t>
            </a:r>
            <a:r>
              <a:rPr lang="es-ES" sz="2400" dirty="0" smtClean="0"/>
              <a:t> </a:t>
            </a:r>
            <a:r>
              <a:rPr lang="es-ES" sz="2400" dirty="0" err="1" smtClean="0"/>
              <a:t>adalah</a:t>
            </a:r>
            <a:r>
              <a:rPr lang="es-ES" sz="2400" dirty="0" smtClean="0"/>
              <a:t> :</a:t>
            </a:r>
            <a:r>
              <a:rPr lang="es-ES" sz="2400" i="1" dirty="0" smtClean="0"/>
              <a:t> </a:t>
            </a:r>
            <a:r>
              <a:rPr lang="es-ES" sz="2400" b="1" i="1" dirty="0" smtClean="0"/>
              <a:t>C:&gt;</a:t>
            </a:r>
            <a:endParaRPr lang="en-US" sz="2400" dirty="0" smtClean="0"/>
          </a:p>
          <a:p>
            <a:r>
              <a:rPr lang="es-ES" sz="2400" dirty="0" err="1" smtClean="0"/>
              <a:t>Sebagai</a:t>
            </a:r>
            <a:r>
              <a:rPr lang="es-ES" sz="2400" dirty="0" smtClean="0"/>
              <a:t> </a:t>
            </a:r>
            <a:r>
              <a:rPr lang="es-ES" sz="2400" dirty="0" err="1" smtClean="0"/>
              <a:t>Contoh</a:t>
            </a:r>
            <a:r>
              <a:rPr lang="es-ES" sz="2400" dirty="0" smtClean="0"/>
              <a:t> </a:t>
            </a:r>
            <a:r>
              <a:rPr lang="es-ES" sz="2400" dirty="0" err="1" smtClean="0"/>
              <a:t>penggunaan</a:t>
            </a:r>
            <a:r>
              <a:rPr lang="es-ES" sz="2400" dirty="0" smtClean="0"/>
              <a:t> </a:t>
            </a:r>
            <a:r>
              <a:rPr lang="es-ES" sz="2400" dirty="0" err="1" smtClean="0"/>
              <a:t>prompt</a:t>
            </a:r>
            <a:r>
              <a:rPr lang="es-ES" sz="2400" dirty="0" smtClean="0"/>
              <a:t>, </a:t>
            </a:r>
            <a:r>
              <a:rPr lang="es-ES" sz="2400" dirty="0" err="1" smtClean="0"/>
              <a:t>Ketikkan</a:t>
            </a:r>
            <a:r>
              <a:rPr lang="es-ES" sz="2400" dirty="0" smtClean="0"/>
              <a:t> </a:t>
            </a:r>
            <a:r>
              <a:rPr lang="es-ES" sz="2400" dirty="0" err="1" smtClean="0"/>
              <a:t>perintah</a:t>
            </a:r>
            <a:r>
              <a:rPr lang="es-ES" sz="2400" dirty="0" smtClean="0"/>
              <a:t> </a:t>
            </a:r>
            <a:r>
              <a:rPr lang="es-ES" sz="2400" dirty="0" err="1" smtClean="0"/>
              <a:t>berikut</a:t>
            </a:r>
            <a:r>
              <a:rPr lang="es-ES" sz="2400" dirty="0" smtClean="0"/>
              <a:t> </a:t>
            </a:r>
            <a:r>
              <a:rPr lang="es-ES" sz="2400" dirty="0" err="1" smtClean="0"/>
              <a:t>ini</a:t>
            </a:r>
            <a:r>
              <a:rPr lang="es-ES" sz="2400" dirty="0" smtClean="0"/>
              <a:t> :</a:t>
            </a:r>
            <a:endParaRPr lang="en-US" sz="2400" dirty="0" smtClean="0"/>
          </a:p>
          <a:p>
            <a:r>
              <a:rPr lang="es-ES" sz="2400" dirty="0" err="1" smtClean="0"/>
              <a:t>Prompt</a:t>
            </a:r>
            <a:r>
              <a:rPr lang="es-ES" sz="2400" dirty="0" smtClean="0"/>
              <a:t> $L$L </a:t>
            </a:r>
            <a:r>
              <a:rPr lang="es-ES" sz="2400" dirty="0" err="1" smtClean="0"/>
              <a:t>Ragil</a:t>
            </a:r>
            <a:r>
              <a:rPr lang="es-ES" sz="2400" dirty="0" smtClean="0"/>
              <a:t> </a:t>
            </a:r>
            <a:r>
              <a:rPr lang="es-ES" sz="2400" dirty="0" err="1" smtClean="0"/>
              <a:t>Thea</a:t>
            </a:r>
            <a:r>
              <a:rPr lang="es-ES" sz="2400" dirty="0" smtClean="0"/>
              <a:t> $G$G$_$_$P$G</a:t>
            </a:r>
            <a:endParaRPr lang="en-US" sz="2400" dirty="0" smtClean="0"/>
          </a:p>
          <a:p>
            <a:r>
              <a:rPr lang="en-US" sz="2400" dirty="0" err="1" smtClean="0"/>
              <a:t>Maka</a:t>
            </a:r>
            <a:r>
              <a:rPr lang="en-US" sz="2400" dirty="0" smtClean="0"/>
              <a:t> </a:t>
            </a:r>
            <a:r>
              <a:rPr lang="en-US" sz="2400" dirty="0" err="1" smtClean="0"/>
              <a:t>akan</a:t>
            </a:r>
            <a:r>
              <a:rPr lang="en-US" sz="2400" dirty="0" smtClean="0"/>
              <a:t> </a:t>
            </a:r>
            <a:r>
              <a:rPr lang="en-US" sz="2400" dirty="0" err="1" smtClean="0"/>
              <a:t>diperoleh</a:t>
            </a:r>
            <a:r>
              <a:rPr lang="en-US" sz="2400" dirty="0" smtClean="0"/>
              <a:t> </a:t>
            </a:r>
            <a:r>
              <a:rPr lang="en-US" sz="2400" dirty="0" err="1" smtClean="0"/>
              <a:t>hasil</a:t>
            </a:r>
            <a:r>
              <a:rPr lang="en-US" sz="2400" dirty="0" smtClean="0"/>
              <a:t> </a:t>
            </a:r>
            <a:r>
              <a:rPr lang="en-US" sz="2400" dirty="0" err="1" smtClean="0"/>
              <a:t>berikut</a:t>
            </a:r>
            <a:r>
              <a:rPr lang="en-US" sz="2400" dirty="0" smtClean="0"/>
              <a:t> </a:t>
            </a:r>
            <a:r>
              <a:rPr lang="en-US" sz="2400" dirty="0" err="1" smtClean="0"/>
              <a:t>ini</a:t>
            </a:r>
            <a:r>
              <a:rPr lang="en-US" sz="2400" dirty="0" smtClean="0"/>
              <a:t> :</a:t>
            </a:r>
          </a:p>
          <a:p>
            <a:endParaRPr lang="en-US" sz="2400" dirty="0"/>
          </a:p>
        </p:txBody>
      </p:sp>
      <p:pic>
        <p:nvPicPr>
          <p:cNvPr id="29698" name="Picture 2"/>
          <p:cNvPicPr>
            <a:picLocks noChangeAspect="1" noChangeArrowheads="1"/>
          </p:cNvPicPr>
          <p:nvPr/>
        </p:nvPicPr>
        <p:blipFill>
          <a:blip r:embed="rId2"/>
          <a:srcRect/>
          <a:stretch>
            <a:fillRect/>
          </a:stretch>
        </p:blipFill>
        <p:spPr bwMode="auto">
          <a:xfrm>
            <a:off x="838200" y="3962400"/>
            <a:ext cx="8001000" cy="838200"/>
          </a:xfrm>
          <a:prstGeom prst="rect">
            <a:avLst/>
          </a:prstGeom>
          <a:noFill/>
          <a:ln w="9525">
            <a:noFill/>
            <a:miter lim="800000"/>
            <a:headEnd/>
            <a:tailEnd/>
          </a:ln>
        </p:spPr>
      </p:pic>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2500" dirty="0" smtClean="0"/>
              <a:t>PERINTAH EKSTERNAL DOS DAN PENGGUNAANNYA</a:t>
            </a:r>
            <a:endParaRPr lang="en-US" sz="2500" dirty="0"/>
          </a:p>
        </p:txBody>
      </p:sp>
      <p:sp>
        <p:nvSpPr>
          <p:cNvPr id="3" name="Content Placeholder 2"/>
          <p:cNvSpPr>
            <a:spLocks noGrp="1"/>
          </p:cNvSpPr>
          <p:nvPr>
            <p:ph idx="1"/>
          </p:nvPr>
        </p:nvSpPr>
        <p:spPr/>
        <p:txBody>
          <a:bodyPr/>
          <a:lstStyle/>
          <a:p>
            <a:r>
              <a:rPr lang="en-US" dirty="0" err="1" smtClean="0"/>
              <a:t>Perintah</a:t>
            </a:r>
            <a:r>
              <a:rPr lang="en-US" dirty="0" smtClean="0"/>
              <a:t> </a:t>
            </a:r>
            <a:r>
              <a:rPr lang="en-US" dirty="0" err="1" smtClean="0"/>
              <a:t>Eksternal</a:t>
            </a:r>
            <a:r>
              <a:rPr lang="en-US" dirty="0" smtClean="0"/>
              <a:t> </a:t>
            </a:r>
            <a:r>
              <a:rPr lang="en-US" dirty="0" err="1" smtClean="0"/>
              <a:t>ini</a:t>
            </a:r>
            <a:r>
              <a:rPr lang="en-US" dirty="0" smtClean="0"/>
              <a:t> </a:t>
            </a:r>
            <a:r>
              <a:rPr lang="en-US" dirty="0" err="1" smtClean="0"/>
              <a:t>berkaitan</a:t>
            </a:r>
            <a:r>
              <a:rPr lang="en-US" dirty="0" smtClean="0"/>
              <a:t> </a:t>
            </a:r>
            <a:r>
              <a:rPr lang="en-US" dirty="0" err="1" smtClean="0"/>
              <a:t>langsung</a:t>
            </a:r>
            <a:r>
              <a:rPr lang="en-US" dirty="0" smtClean="0"/>
              <a:t> </a:t>
            </a:r>
            <a:r>
              <a:rPr lang="en-US" dirty="0" err="1" smtClean="0"/>
              <a:t>dengan</a:t>
            </a:r>
            <a:r>
              <a:rPr lang="en-US" dirty="0" smtClean="0"/>
              <a:t> </a:t>
            </a:r>
            <a:r>
              <a:rPr lang="en-US" dirty="0" err="1" smtClean="0"/>
              <a:t>Disket</a:t>
            </a:r>
            <a:r>
              <a:rPr lang="en-US" dirty="0" smtClean="0"/>
              <a:t>, </a:t>
            </a:r>
            <a:r>
              <a:rPr lang="en-US" dirty="0" err="1" smtClean="0"/>
              <a:t>Jadi</a:t>
            </a:r>
            <a:r>
              <a:rPr lang="en-US" dirty="0" smtClean="0"/>
              <a:t> </a:t>
            </a:r>
            <a:r>
              <a:rPr lang="en-US" dirty="0" err="1" smtClean="0"/>
              <a:t>kita</a:t>
            </a:r>
            <a:r>
              <a:rPr lang="en-US" dirty="0" smtClean="0"/>
              <a:t> </a:t>
            </a:r>
            <a:r>
              <a:rPr lang="en-US" dirty="0" err="1" smtClean="0"/>
              <a:t>tidak</a:t>
            </a:r>
            <a:r>
              <a:rPr lang="en-US" dirty="0" smtClean="0"/>
              <a:t> </a:t>
            </a:r>
            <a:r>
              <a:rPr lang="en-US" dirty="0" err="1" smtClean="0"/>
              <a:t>dapat</a:t>
            </a:r>
            <a:r>
              <a:rPr lang="en-US" dirty="0" smtClean="0"/>
              <a:t> </a:t>
            </a:r>
            <a:r>
              <a:rPr lang="en-US" dirty="0" err="1" smtClean="0"/>
              <a:t>menggunakan</a:t>
            </a:r>
            <a:r>
              <a:rPr lang="en-US" dirty="0" smtClean="0"/>
              <a:t> </a:t>
            </a:r>
            <a:r>
              <a:rPr lang="en-US" dirty="0" err="1" smtClean="0"/>
              <a:t>perintah</a:t>
            </a:r>
            <a:r>
              <a:rPr lang="en-US" dirty="0" smtClean="0"/>
              <a:t> </a:t>
            </a:r>
            <a:r>
              <a:rPr lang="en-US" dirty="0" err="1" smtClean="0"/>
              <a:t>Eksternal</a:t>
            </a:r>
            <a:r>
              <a:rPr lang="en-US" dirty="0" smtClean="0"/>
              <a:t> </a:t>
            </a:r>
            <a:r>
              <a:rPr lang="en-US" dirty="0" err="1" smtClean="0"/>
              <a:t>apabila</a:t>
            </a:r>
            <a:r>
              <a:rPr lang="en-US" dirty="0" smtClean="0"/>
              <a:t> </a:t>
            </a:r>
            <a:r>
              <a:rPr lang="en-US" dirty="0" err="1" smtClean="0"/>
              <a:t>filenya</a:t>
            </a:r>
            <a:r>
              <a:rPr lang="en-US" dirty="0" smtClean="0"/>
              <a:t> </a:t>
            </a:r>
            <a:r>
              <a:rPr lang="en-US" dirty="0" err="1" smtClean="0"/>
              <a:t>tidak</a:t>
            </a:r>
            <a:r>
              <a:rPr lang="en-US" dirty="0" smtClean="0"/>
              <a:t> </a:t>
            </a:r>
            <a:r>
              <a:rPr lang="en-US" dirty="0" err="1" smtClean="0"/>
              <a:t>ada</a:t>
            </a:r>
            <a:r>
              <a:rPr lang="en-US" dirty="0" smtClean="0"/>
              <a:t> </a:t>
            </a:r>
            <a:r>
              <a:rPr lang="en-US" dirty="0" err="1" smtClean="0"/>
              <a:t>dalam</a:t>
            </a:r>
            <a:r>
              <a:rPr lang="en-US" dirty="0" smtClean="0"/>
              <a:t> </a:t>
            </a:r>
            <a:r>
              <a:rPr lang="en-US" dirty="0" err="1" smtClean="0"/>
              <a:t>Disket</a:t>
            </a:r>
            <a:r>
              <a:rPr lang="en-US" dirty="0" smtClean="0"/>
              <a:t>.</a:t>
            </a:r>
          </a:p>
          <a:p>
            <a:endParaRPr lang="en-US"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EXSTERNAL COMMAND</a:t>
            </a:r>
            <a:endParaRPr lang="en-US" dirty="0"/>
          </a:p>
        </p:txBody>
      </p:sp>
      <p:graphicFrame>
        <p:nvGraphicFramePr>
          <p:cNvPr id="4" name="Table 3"/>
          <p:cNvGraphicFramePr>
            <a:graphicFrameLocks noGrp="1"/>
          </p:cNvGraphicFramePr>
          <p:nvPr/>
        </p:nvGraphicFramePr>
        <p:xfrm>
          <a:off x="609600" y="1295399"/>
          <a:ext cx="7924800" cy="4800605"/>
        </p:xfrm>
        <a:graphic>
          <a:graphicData uri="http://schemas.openxmlformats.org/drawingml/2006/table">
            <a:tbl>
              <a:tblPr/>
              <a:tblGrid>
                <a:gridCol w="1722535"/>
                <a:gridCol w="6202265"/>
              </a:tblGrid>
              <a:tr h="347870">
                <a:tc>
                  <a:txBody>
                    <a:bodyPr/>
                    <a:lstStyle/>
                    <a:p>
                      <a:pPr algn="ctr">
                        <a:lnSpc>
                          <a:spcPct val="150000"/>
                        </a:lnSpc>
                        <a:spcAft>
                          <a:spcPts val="0"/>
                        </a:spcAft>
                      </a:pPr>
                      <a:r>
                        <a:rPr lang="en-GB" sz="1400" b="1">
                          <a:solidFill>
                            <a:srgbClr val="000000"/>
                          </a:solidFill>
                          <a:latin typeface="Verdana"/>
                          <a:ea typeface="Times New Roman"/>
                          <a:cs typeface="Tahoma"/>
                        </a:rPr>
                        <a:t>Perintah</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3B3B3"/>
                    </a:solidFill>
                  </a:tcPr>
                </a:tc>
                <a:tc>
                  <a:txBody>
                    <a:bodyPr/>
                    <a:lstStyle/>
                    <a:p>
                      <a:pPr algn="ctr">
                        <a:lnSpc>
                          <a:spcPct val="150000"/>
                        </a:lnSpc>
                        <a:spcAft>
                          <a:spcPts val="0"/>
                        </a:spcAft>
                      </a:pPr>
                      <a:r>
                        <a:rPr lang="en-GB" sz="1400" b="1">
                          <a:solidFill>
                            <a:srgbClr val="000000"/>
                          </a:solidFill>
                          <a:latin typeface="Verdana"/>
                          <a:ea typeface="Times New Roman"/>
                          <a:cs typeface="Tahoma"/>
                        </a:rPr>
                        <a:t>Kegunaan</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3B3B3"/>
                    </a:solidFill>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Format.com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Mendasari disket agar dapat dipakai untuk menyimpan data</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Diskcopy.com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US" sz="1400">
                          <a:solidFill>
                            <a:srgbClr val="000000"/>
                          </a:solidFill>
                          <a:latin typeface="Verdana"/>
                          <a:ea typeface="Times New Roman"/>
                          <a:cs typeface="Tahoma"/>
                        </a:rPr>
                        <a:t>Membuat salinan disket yang  sama persis disket aslinya</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Chkdsk.com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Mengecek disket</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Diskcomp.com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Membandingkan dua disket</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Clock.com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Menampilkan atau mengganti jam</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Config.sys</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s-ES" sz="1400">
                          <a:solidFill>
                            <a:srgbClr val="000000"/>
                          </a:solidFill>
                          <a:latin typeface="Verdana"/>
                          <a:ea typeface="Times New Roman"/>
                          <a:cs typeface="Tahoma"/>
                        </a:rPr>
                        <a:t>Mengatur susunan atau konfigurasi sistem komputer</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556591">
                <a:tc>
                  <a:txBody>
                    <a:bodyPr/>
                    <a:lstStyle/>
                    <a:p>
                      <a:pPr algn="just">
                        <a:lnSpc>
                          <a:spcPct val="120000"/>
                        </a:lnSpc>
                        <a:spcAft>
                          <a:spcPts val="0"/>
                        </a:spcAft>
                      </a:pPr>
                      <a:r>
                        <a:rPr lang="en-GB" sz="1400">
                          <a:solidFill>
                            <a:srgbClr val="000000"/>
                          </a:solidFill>
                          <a:latin typeface="Verdana"/>
                          <a:ea typeface="Times New Roman"/>
                          <a:cs typeface="Tahoma"/>
                        </a:rPr>
                        <a:t>Labelx.com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US" sz="1400">
                          <a:solidFill>
                            <a:srgbClr val="000000"/>
                          </a:solidFill>
                          <a:latin typeface="Verdana"/>
                          <a:ea typeface="Times New Roman"/>
                          <a:cs typeface="Tahoma"/>
                        </a:rPr>
                        <a:t>Membuat label atau tampilan di sebelah kanan  atas layar yang  dapat berkedip saat komputer sedang aktif.</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Keyboard.com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Mendiagnosis keybord</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Park.com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nSpc>
                          <a:spcPct val="120000"/>
                        </a:lnSpc>
                        <a:spcAft>
                          <a:spcPts val="0"/>
                        </a:spcAft>
                      </a:pPr>
                      <a:r>
                        <a:rPr lang="es-ES" sz="1400">
                          <a:solidFill>
                            <a:srgbClr val="000000"/>
                          </a:solidFill>
                          <a:latin typeface="Verdana"/>
                          <a:ea typeface="Times New Roman"/>
                          <a:cs typeface="Tahoma"/>
                        </a:rPr>
                        <a:t>Menempatkan hardisk pada  posisi yang bukan sektornya.</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Keyclik.com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US" sz="1400">
                          <a:solidFill>
                            <a:srgbClr val="000000"/>
                          </a:solidFill>
                          <a:latin typeface="Verdana"/>
                          <a:ea typeface="Times New Roman"/>
                          <a:cs typeface="Tahoma"/>
                        </a:rPr>
                        <a:t>Memunculkan suara (klik) ketika tombol keyboard ditekan</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Label.com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it-IT" sz="1400">
                          <a:solidFill>
                            <a:srgbClr val="000000"/>
                          </a:solidFill>
                          <a:latin typeface="Verdana"/>
                          <a:ea typeface="Times New Roman"/>
                          <a:cs typeface="Tahoma"/>
                        </a:rPr>
                        <a:t>Mengganti volume label  dari disket/hardisk</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Atrib.com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Mengubah atribut  (keterangan status)</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Backup.com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dirty="0" err="1">
                          <a:solidFill>
                            <a:srgbClr val="000000"/>
                          </a:solidFill>
                          <a:latin typeface="Verdana"/>
                          <a:ea typeface="Times New Roman"/>
                          <a:cs typeface="Tahoma"/>
                        </a:rPr>
                        <a:t>Mem</a:t>
                      </a:r>
                      <a:r>
                        <a:rPr lang="en-GB" sz="1400" dirty="0">
                          <a:solidFill>
                            <a:srgbClr val="000000"/>
                          </a:solidFill>
                          <a:latin typeface="Verdana"/>
                          <a:ea typeface="Times New Roman"/>
                          <a:cs typeface="Tahoma"/>
                        </a:rPr>
                        <a:t>-</a:t>
                      </a:r>
                      <a:r>
                        <a:rPr lang="en-GB" sz="1400" i="1" dirty="0">
                          <a:solidFill>
                            <a:srgbClr val="000000"/>
                          </a:solidFill>
                          <a:latin typeface="Verdana"/>
                          <a:ea typeface="Times New Roman"/>
                          <a:cs typeface="Tahoma"/>
                        </a:rPr>
                        <a:t>backup</a:t>
                      </a:r>
                      <a:r>
                        <a:rPr lang="en-GB" sz="1400" dirty="0">
                          <a:solidFill>
                            <a:srgbClr val="000000"/>
                          </a:solidFill>
                          <a:latin typeface="Verdana"/>
                          <a:ea typeface="Times New Roman"/>
                          <a:cs typeface="Tahoma"/>
                        </a:rPr>
                        <a:t> (</a:t>
                      </a:r>
                      <a:r>
                        <a:rPr lang="en-GB" sz="1400" dirty="0" err="1">
                          <a:solidFill>
                            <a:srgbClr val="000000"/>
                          </a:solidFill>
                          <a:latin typeface="Verdana"/>
                          <a:ea typeface="Times New Roman"/>
                          <a:cs typeface="Tahoma"/>
                        </a:rPr>
                        <a:t>cadangan</a:t>
                      </a:r>
                      <a:r>
                        <a:rPr lang="en-GB" sz="1400" dirty="0">
                          <a:solidFill>
                            <a:srgbClr val="000000"/>
                          </a:solidFill>
                          <a:latin typeface="Verdana"/>
                          <a:ea typeface="Times New Roman"/>
                          <a:cs typeface="Tahoma"/>
                        </a:rPr>
                        <a:t>) </a:t>
                      </a:r>
                      <a:r>
                        <a:rPr lang="en-GB" sz="1400" dirty="0" err="1">
                          <a:solidFill>
                            <a:srgbClr val="000000"/>
                          </a:solidFill>
                          <a:latin typeface="Verdana"/>
                          <a:ea typeface="Times New Roman"/>
                          <a:cs typeface="Tahoma"/>
                        </a:rPr>
                        <a:t>suatu</a:t>
                      </a:r>
                      <a:r>
                        <a:rPr lang="en-GB" sz="1400" dirty="0">
                          <a:solidFill>
                            <a:srgbClr val="000000"/>
                          </a:solidFill>
                          <a:latin typeface="Verdana"/>
                          <a:ea typeface="Times New Roman"/>
                          <a:cs typeface="Tahoma"/>
                        </a:rPr>
                        <a:t> file</a:t>
                      </a:r>
                      <a:endParaRPr lang="en-US"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Tree.com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lnSpc>
                          <a:spcPct val="120000"/>
                        </a:lnSpc>
                        <a:spcAft>
                          <a:spcPts val="0"/>
                        </a:spcAft>
                      </a:pPr>
                      <a:r>
                        <a:rPr lang="en-GB" sz="1400">
                          <a:solidFill>
                            <a:srgbClr val="000000"/>
                          </a:solidFill>
                          <a:latin typeface="Verdana"/>
                          <a:ea typeface="Times New Roman"/>
                          <a:cs typeface="Tahoma"/>
                        </a:rPr>
                        <a:t>Menampilkan diagram pohon  directory pd disket/hardisk</a:t>
                      </a:r>
                      <a:endParaRPr lang="en-US"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8296">
                <a:tc>
                  <a:txBody>
                    <a:bodyPr/>
                    <a:lstStyle/>
                    <a:p>
                      <a:pPr algn="just">
                        <a:lnSpc>
                          <a:spcPct val="120000"/>
                        </a:lnSpc>
                        <a:spcAft>
                          <a:spcPts val="0"/>
                        </a:spcAft>
                      </a:pPr>
                      <a:r>
                        <a:rPr lang="en-GB" sz="1400">
                          <a:solidFill>
                            <a:srgbClr val="000000"/>
                          </a:solidFill>
                          <a:latin typeface="Verdana"/>
                          <a:ea typeface="Times New Roman"/>
                          <a:cs typeface="Tahoma"/>
                        </a:rPr>
                        <a:t>Sys.com</a:t>
                      </a:r>
                      <a:endParaRPr lang="en-US" sz="14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20000"/>
                        </a:lnSpc>
                        <a:spcAft>
                          <a:spcPts val="0"/>
                        </a:spcAft>
                      </a:pPr>
                      <a:r>
                        <a:rPr lang="en-GB" sz="1400" dirty="0" err="1">
                          <a:solidFill>
                            <a:srgbClr val="000000"/>
                          </a:solidFill>
                          <a:latin typeface="Verdana"/>
                          <a:ea typeface="Times New Roman"/>
                          <a:cs typeface="Tahoma"/>
                        </a:rPr>
                        <a:t>Mentransfer</a:t>
                      </a:r>
                      <a:r>
                        <a:rPr lang="en-GB" sz="1400" dirty="0">
                          <a:solidFill>
                            <a:srgbClr val="000000"/>
                          </a:solidFill>
                          <a:latin typeface="Verdana"/>
                          <a:ea typeface="Times New Roman"/>
                          <a:cs typeface="Tahoma"/>
                        </a:rPr>
                        <a:t> </a:t>
                      </a:r>
                      <a:r>
                        <a:rPr lang="en-GB" sz="1400" dirty="0" err="1">
                          <a:solidFill>
                            <a:srgbClr val="000000"/>
                          </a:solidFill>
                          <a:latin typeface="Verdana"/>
                          <a:ea typeface="Times New Roman"/>
                          <a:cs typeface="Tahoma"/>
                        </a:rPr>
                        <a:t>sistem</a:t>
                      </a:r>
                      <a:r>
                        <a:rPr lang="en-GB" sz="1400" dirty="0">
                          <a:solidFill>
                            <a:srgbClr val="000000"/>
                          </a:solidFill>
                          <a:latin typeface="Verdana"/>
                          <a:ea typeface="Times New Roman"/>
                          <a:cs typeface="Tahoma"/>
                        </a:rPr>
                        <a:t> DOS</a:t>
                      </a:r>
                      <a:endParaRPr lang="en-US"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9"/>
          <p:cNvGrpSpPr>
            <a:grpSpLocks/>
          </p:cNvGrpSpPr>
          <p:nvPr/>
        </p:nvGrpSpPr>
        <p:grpSpPr bwMode="auto">
          <a:xfrm>
            <a:off x="8177734" y="142852"/>
            <a:ext cx="894860" cy="326237"/>
            <a:chOff x="817" y="3742"/>
            <a:chExt cx="622" cy="199"/>
          </a:xfrm>
        </p:grpSpPr>
        <p:grpSp>
          <p:nvGrpSpPr>
            <p:cNvPr id="7" name="Group 40"/>
            <p:cNvGrpSpPr>
              <a:grpSpLocks/>
            </p:cNvGrpSpPr>
            <p:nvPr/>
          </p:nvGrpSpPr>
          <p:grpSpPr bwMode="auto">
            <a:xfrm>
              <a:off x="817" y="3742"/>
              <a:ext cx="199" cy="199"/>
              <a:chOff x="950" y="3697"/>
              <a:chExt cx="199" cy="199"/>
            </a:xfrm>
          </p:grpSpPr>
          <p:sp>
            <p:nvSpPr>
              <p:cNvPr id="125" name="Freeform 42">
                <a:hlinkClick r:id="rId2" action="ppaction://hlinksldjump">
                  <a:snd r:embed="rId3" name="click.wav" builtIn="1"/>
                </a:hlinkClick>
              </p:cNvPr>
              <p:cNvSpPr>
                <a:spLocks/>
              </p:cNvSpPr>
              <p:nvPr/>
            </p:nvSpPr>
            <p:spPr bwMode="auto">
              <a:xfrm>
                <a:off x="950" y="3697"/>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26" name="Freeform 41">
                <a:hlinkClick r:id="rId2" action="ppaction://hlinksldjump"/>
              </p:cNvPr>
              <p:cNvSpPr>
                <a:spLocks/>
              </p:cNvSpPr>
              <p:nvPr/>
            </p:nvSpPr>
            <p:spPr bwMode="auto">
              <a:xfrm>
                <a:off x="996" y="3747"/>
                <a:ext cx="108" cy="100"/>
              </a:xfrm>
              <a:custGeom>
                <a:avLst/>
                <a:gdLst/>
                <a:ahLst/>
                <a:cxnLst>
                  <a:cxn ang="0">
                    <a:pos x="226" y="113"/>
                  </a:cxn>
                  <a:cxn ang="0">
                    <a:pos x="271" y="116"/>
                  </a:cxn>
                  <a:cxn ang="0">
                    <a:pos x="292" y="119"/>
                  </a:cxn>
                  <a:cxn ang="0">
                    <a:pos x="313" y="123"/>
                  </a:cxn>
                  <a:cxn ang="0">
                    <a:pos x="352" y="133"/>
                  </a:cxn>
                  <a:cxn ang="0">
                    <a:pos x="387" y="146"/>
                  </a:cxn>
                  <a:cxn ang="0">
                    <a:pos x="418" y="161"/>
                  </a:cxn>
                  <a:cxn ang="0">
                    <a:pos x="431" y="169"/>
                  </a:cxn>
                  <a:cxn ang="0">
                    <a:pos x="445" y="179"/>
                  </a:cxn>
                  <a:cxn ang="0">
                    <a:pos x="456" y="188"/>
                  </a:cxn>
                  <a:cxn ang="0">
                    <a:pos x="469" y="199"/>
                  </a:cxn>
                  <a:cxn ang="0">
                    <a:pos x="490" y="223"/>
                  </a:cxn>
                  <a:cxn ang="0">
                    <a:pos x="498" y="234"/>
                  </a:cxn>
                  <a:cxn ang="0">
                    <a:pos x="506" y="248"/>
                  </a:cxn>
                  <a:cxn ang="0">
                    <a:pos x="519" y="276"/>
                  </a:cxn>
                  <a:cxn ang="0">
                    <a:pos x="528" y="307"/>
                  </a:cxn>
                  <a:cxn ang="0">
                    <a:pos x="531" y="323"/>
                  </a:cxn>
                  <a:cxn ang="0">
                    <a:pos x="534" y="341"/>
                  </a:cxn>
                  <a:cxn ang="0">
                    <a:pos x="536" y="376"/>
                  </a:cxn>
                  <a:cxn ang="0">
                    <a:pos x="534" y="416"/>
                  </a:cxn>
                  <a:cxn ang="0">
                    <a:pos x="530" y="458"/>
                  </a:cxn>
                  <a:cxn ang="0">
                    <a:pos x="525" y="479"/>
                  </a:cxn>
                  <a:cxn ang="0">
                    <a:pos x="522" y="503"/>
                  </a:cxn>
                  <a:cxn ang="0">
                    <a:pos x="520" y="479"/>
                  </a:cxn>
                  <a:cxn ang="0">
                    <a:pos x="516" y="458"/>
                  </a:cxn>
                  <a:cxn ang="0">
                    <a:pos x="511" y="437"/>
                  </a:cxn>
                  <a:cxn ang="0">
                    <a:pos x="503" y="420"/>
                  </a:cxn>
                  <a:cxn ang="0">
                    <a:pos x="491" y="403"/>
                  </a:cxn>
                  <a:cxn ang="0">
                    <a:pos x="479" y="390"/>
                  </a:cxn>
                  <a:cxn ang="0">
                    <a:pos x="464" y="376"/>
                  </a:cxn>
                  <a:cxn ang="0">
                    <a:pos x="447" y="366"/>
                  </a:cxn>
                  <a:cxn ang="0">
                    <a:pos x="426" y="356"/>
                  </a:cxn>
                  <a:cxn ang="0">
                    <a:pos x="404" y="348"/>
                  </a:cxn>
                  <a:cxn ang="0">
                    <a:pos x="380" y="341"/>
                  </a:cxn>
                  <a:cxn ang="0">
                    <a:pos x="354" y="338"/>
                  </a:cxn>
                  <a:cxn ang="0">
                    <a:pos x="325" y="334"/>
                  </a:cxn>
                  <a:cxn ang="0">
                    <a:pos x="294" y="333"/>
                  </a:cxn>
                  <a:cxn ang="0">
                    <a:pos x="261" y="333"/>
                  </a:cxn>
                  <a:cxn ang="0">
                    <a:pos x="226" y="336"/>
                  </a:cxn>
                  <a:cxn ang="0">
                    <a:pos x="226" y="450"/>
                  </a:cxn>
                  <a:cxn ang="0">
                    <a:pos x="0" y="224"/>
                  </a:cxn>
                  <a:cxn ang="0">
                    <a:pos x="226" y="0"/>
                  </a:cxn>
                  <a:cxn ang="0">
                    <a:pos x="226" y="113"/>
                  </a:cxn>
                </a:cxnLst>
                <a:rect l="0" t="0" r="r" b="b"/>
                <a:pathLst>
                  <a:path w="536" h="503">
                    <a:moveTo>
                      <a:pt x="226" y="113"/>
                    </a:moveTo>
                    <a:lnTo>
                      <a:pt x="271" y="116"/>
                    </a:lnTo>
                    <a:lnTo>
                      <a:pt x="292" y="119"/>
                    </a:lnTo>
                    <a:lnTo>
                      <a:pt x="313" y="123"/>
                    </a:lnTo>
                    <a:lnTo>
                      <a:pt x="352" y="133"/>
                    </a:lnTo>
                    <a:lnTo>
                      <a:pt x="387" y="146"/>
                    </a:lnTo>
                    <a:lnTo>
                      <a:pt x="418" y="161"/>
                    </a:lnTo>
                    <a:lnTo>
                      <a:pt x="431" y="169"/>
                    </a:lnTo>
                    <a:lnTo>
                      <a:pt x="445" y="179"/>
                    </a:lnTo>
                    <a:lnTo>
                      <a:pt x="456" y="188"/>
                    </a:lnTo>
                    <a:lnTo>
                      <a:pt x="469" y="199"/>
                    </a:lnTo>
                    <a:lnTo>
                      <a:pt x="490" y="223"/>
                    </a:lnTo>
                    <a:lnTo>
                      <a:pt x="498" y="234"/>
                    </a:lnTo>
                    <a:lnTo>
                      <a:pt x="506" y="248"/>
                    </a:lnTo>
                    <a:lnTo>
                      <a:pt x="519" y="276"/>
                    </a:lnTo>
                    <a:lnTo>
                      <a:pt x="528" y="307"/>
                    </a:lnTo>
                    <a:lnTo>
                      <a:pt x="531" y="323"/>
                    </a:lnTo>
                    <a:lnTo>
                      <a:pt x="534" y="341"/>
                    </a:lnTo>
                    <a:lnTo>
                      <a:pt x="536" y="376"/>
                    </a:lnTo>
                    <a:lnTo>
                      <a:pt x="534" y="416"/>
                    </a:lnTo>
                    <a:lnTo>
                      <a:pt x="530" y="458"/>
                    </a:lnTo>
                    <a:lnTo>
                      <a:pt x="525" y="479"/>
                    </a:lnTo>
                    <a:lnTo>
                      <a:pt x="522" y="503"/>
                    </a:lnTo>
                    <a:lnTo>
                      <a:pt x="520" y="479"/>
                    </a:lnTo>
                    <a:lnTo>
                      <a:pt x="516" y="458"/>
                    </a:lnTo>
                    <a:lnTo>
                      <a:pt x="511" y="437"/>
                    </a:lnTo>
                    <a:lnTo>
                      <a:pt x="503" y="420"/>
                    </a:lnTo>
                    <a:lnTo>
                      <a:pt x="491" y="403"/>
                    </a:lnTo>
                    <a:lnTo>
                      <a:pt x="479" y="390"/>
                    </a:lnTo>
                    <a:lnTo>
                      <a:pt x="464" y="376"/>
                    </a:lnTo>
                    <a:lnTo>
                      <a:pt x="447" y="366"/>
                    </a:lnTo>
                    <a:lnTo>
                      <a:pt x="426" y="356"/>
                    </a:lnTo>
                    <a:lnTo>
                      <a:pt x="404" y="348"/>
                    </a:lnTo>
                    <a:lnTo>
                      <a:pt x="380" y="341"/>
                    </a:lnTo>
                    <a:lnTo>
                      <a:pt x="354" y="338"/>
                    </a:lnTo>
                    <a:lnTo>
                      <a:pt x="325" y="334"/>
                    </a:lnTo>
                    <a:lnTo>
                      <a:pt x="294" y="333"/>
                    </a:lnTo>
                    <a:lnTo>
                      <a:pt x="261" y="333"/>
                    </a:lnTo>
                    <a:lnTo>
                      <a:pt x="226" y="336"/>
                    </a:lnTo>
                    <a:lnTo>
                      <a:pt x="226" y="450"/>
                    </a:lnTo>
                    <a:lnTo>
                      <a:pt x="0" y="224"/>
                    </a:lnTo>
                    <a:lnTo>
                      <a:pt x="226" y="0"/>
                    </a:lnTo>
                    <a:lnTo>
                      <a:pt x="226" y="113"/>
                    </a:lnTo>
                  </a:path>
                </a:pathLst>
              </a:custGeom>
              <a:solidFill>
                <a:srgbClr val="FFFF00"/>
              </a:solidFill>
              <a:ln w="7938">
                <a:solidFill>
                  <a:srgbClr val="0000FF"/>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24" name="Text Box 43">
              <a:hlinkClick r:id="" action="ppaction://noaction">
                <a:snd r:embed="rId3" name="click.wav" builtIn="1"/>
              </a:hlinkClick>
            </p:cNvPr>
            <p:cNvSpPr txBox="1">
              <a:spLocks noChangeArrowheads="1"/>
            </p:cNvSpPr>
            <p:nvPr/>
          </p:nvSpPr>
          <p:spPr bwMode="auto">
            <a:xfrm>
              <a:off x="926" y="3750"/>
              <a:ext cx="513" cy="169"/>
            </a:xfrm>
            <a:prstGeom prst="rect">
              <a:avLst/>
            </a:prstGeom>
            <a:noFill/>
            <a:ln w="9525">
              <a:noFill/>
              <a:miter lim="800000"/>
              <a:headEnd/>
              <a:tailEnd/>
            </a:ln>
          </p:spPr>
          <p:txBody>
            <a:bodyPr wrap="none">
              <a:spAutoFit/>
            </a:bodyPr>
            <a:lstStyle/>
            <a:p>
              <a:pPr eaLnBrk="1" hangingPunct="1"/>
              <a:r>
                <a:rPr lang="en-US" sz="1200" b="1" dirty="0">
                  <a:solidFill>
                    <a:srgbClr val="FF0000"/>
                  </a:solidFill>
                  <a:latin typeface="Trebuchet MS" pitchFamily="34" charset="0"/>
                </a:rPr>
                <a:t>  Home </a:t>
              </a:r>
            </a:p>
          </p:txBody>
        </p:sp>
      </p:grpSp>
      <p:sp>
        <p:nvSpPr>
          <p:cNvPr id="127" name="Rectangle 2"/>
          <p:cNvSpPr>
            <a:spLocks noGrp="1" noChangeArrowheads="1"/>
          </p:cNvSpPr>
          <p:nvPr>
            <p:ph type="title"/>
          </p:nvPr>
        </p:nvSpPr>
        <p:spPr>
          <a:xfrm>
            <a:off x="714348" y="142852"/>
            <a:ext cx="5667364" cy="563563"/>
          </a:xfrm>
        </p:spPr>
        <p:txBody>
          <a:bodyPr>
            <a:normAutofit fontScale="90000"/>
          </a:bodyPr>
          <a:lstStyle/>
          <a:p>
            <a:pPr algn="ctr"/>
            <a:r>
              <a:rPr lang="en-US" sz="4000" dirty="0" smtClean="0">
                <a:solidFill>
                  <a:srgbClr val="FF0000"/>
                </a:solidFill>
              </a:rPr>
              <a:t>EVALUASI</a:t>
            </a:r>
            <a:endParaRPr lang="en-US" sz="4000" dirty="0">
              <a:solidFill>
                <a:srgbClr val="FF0000"/>
              </a:solidFill>
            </a:endParaRPr>
          </a:p>
        </p:txBody>
      </p:sp>
      <p:sp>
        <p:nvSpPr>
          <p:cNvPr id="128" name="Rectangle 8"/>
          <p:cNvSpPr>
            <a:spLocks noChangeArrowheads="1"/>
          </p:cNvSpPr>
          <p:nvPr/>
        </p:nvSpPr>
        <p:spPr bwMode="auto">
          <a:xfrm>
            <a:off x="1142976" y="1142984"/>
            <a:ext cx="7643866" cy="1212640"/>
          </a:xfrm>
          <a:prstGeom prst="rect">
            <a:avLst/>
          </a:prstGeom>
          <a:noFill/>
          <a:ln w="9525">
            <a:noFill/>
            <a:miter lim="800000"/>
            <a:headEnd/>
            <a:tailEnd/>
          </a:ln>
        </p:spPr>
        <p:txBody>
          <a:bodyPr wrap="square">
            <a:spAutoFit/>
          </a:bodyPr>
          <a:lstStyle/>
          <a:p>
            <a:pPr marL="457200" indent="-457200" algn="just">
              <a:lnSpc>
                <a:spcPct val="130000"/>
              </a:lnSpc>
              <a:defRPr/>
            </a:pPr>
            <a:r>
              <a:rPr lang="en-US" sz="2800" b="1" dirty="0" smtClean="0">
                <a:solidFill>
                  <a:schemeClr val="accent5">
                    <a:lumMod val="10000"/>
                  </a:schemeClr>
                </a:solidFill>
                <a:latin typeface="Candara" pitchFamily="34" charset="0"/>
              </a:rPr>
              <a:t>1. </a:t>
            </a:r>
            <a:r>
              <a:rPr lang="en-US" sz="2800" b="1" dirty="0" err="1" smtClean="0">
                <a:solidFill>
                  <a:schemeClr val="accent5">
                    <a:lumMod val="10000"/>
                  </a:schemeClr>
                </a:solidFill>
                <a:latin typeface="Candara" pitchFamily="34" charset="0"/>
              </a:rPr>
              <a:t>Perintah</a:t>
            </a:r>
            <a:r>
              <a:rPr lang="en-US" sz="2800" b="1" dirty="0" smtClean="0">
                <a:solidFill>
                  <a:schemeClr val="accent5">
                    <a:lumMod val="10000"/>
                  </a:schemeClr>
                </a:solidFill>
                <a:latin typeface="Candara" pitchFamily="34" charset="0"/>
              </a:rPr>
              <a:t> Internal DOS yang </a:t>
            </a:r>
            <a:r>
              <a:rPr lang="en-US" sz="2800" b="1" dirty="0" err="1" smtClean="0">
                <a:solidFill>
                  <a:schemeClr val="accent5">
                    <a:lumMod val="10000"/>
                  </a:schemeClr>
                </a:solidFill>
                <a:latin typeface="Candara" pitchFamily="34" charset="0"/>
              </a:rPr>
              <a:t>digunakan</a:t>
            </a:r>
            <a:r>
              <a:rPr lang="en-US" sz="2800" b="1" dirty="0" smtClean="0">
                <a:solidFill>
                  <a:schemeClr val="accent5">
                    <a:lumMod val="10000"/>
                  </a:schemeClr>
                </a:solidFill>
                <a:latin typeface="Candara" pitchFamily="34" charset="0"/>
              </a:rPr>
              <a:t> </a:t>
            </a:r>
            <a:r>
              <a:rPr lang="en-US" sz="2800" b="1" dirty="0" err="1" smtClean="0">
                <a:solidFill>
                  <a:schemeClr val="accent5">
                    <a:lumMod val="10000"/>
                  </a:schemeClr>
                </a:solidFill>
                <a:latin typeface="Candara" pitchFamily="34" charset="0"/>
              </a:rPr>
              <a:t>untuk</a:t>
            </a:r>
            <a:r>
              <a:rPr lang="en-US" sz="2800" b="1" dirty="0" smtClean="0">
                <a:solidFill>
                  <a:schemeClr val="accent5">
                    <a:lumMod val="10000"/>
                  </a:schemeClr>
                </a:solidFill>
                <a:latin typeface="Candara" pitchFamily="34" charset="0"/>
              </a:rPr>
              <a:t> </a:t>
            </a:r>
            <a:r>
              <a:rPr lang="en-US" sz="2800" b="1" dirty="0" err="1" smtClean="0">
                <a:solidFill>
                  <a:schemeClr val="accent5">
                    <a:lumMod val="10000"/>
                  </a:schemeClr>
                </a:solidFill>
                <a:latin typeface="Candara" pitchFamily="34" charset="0"/>
              </a:rPr>
              <a:t>membuat</a:t>
            </a:r>
            <a:r>
              <a:rPr lang="en-US" sz="2800" b="1" dirty="0" smtClean="0">
                <a:solidFill>
                  <a:schemeClr val="accent5">
                    <a:lumMod val="10000"/>
                  </a:schemeClr>
                </a:solidFill>
                <a:latin typeface="Candara" pitchFamily="34" charset="0"/>
              </a:rPr>
              <a:t> Directory </a:t>
            </a:r>
            <a:r>
              <a:rPr lang="en-US" sz="2800" b="1" dirty="0" err="1" smtClean="0">
                <a:solidFill>
                  <a:schemeClr val="accent5">
                    <a:lumMod val="10000"/>
                  </a:schemeClr>
                </a:solidFill>
                <a:latin typeface="Candara" pitchFamily="34" charset="0"/>
              </a:rPr>
              <a:t>baru</a:t>
            </a:r>
            <a:r>
              <a:rPr lang="en-US" sz="2800" b="1" dirty="0" smtClean="0">
                <a:solidFill>
                  <a:schemeClr val="accent5">
                    <a:lumMod val="10000"/>
                  </a:schemeClr>
                </a:solidFill>
                <a:latin typeface="Candara" pitchFamily="34" charset="0"/>
              </a:rPr>
              <a:t> </a:t>
            </a:r>
            <a:r>
              <a:rPr lang="en-US" sz="2800" b="1" dirty="0" err="1" smtClean="0">
                <a:solidFill>
                  <a:schemeClr val="accent5">
                    <a:lumMod val="10000"/>
                  </a:schemeClr>
                </a:solidFill>
                <a:latin typeface="Candara" pitchFamily="34" charset="0"/>
              </a:rPr>
              <a:t>yaitu</a:t>
            </a:r>
            <a:r>
              <a:rPr lang="en-US" sz="2800" b="1" dirty="0" smtClean="0">
                <a:solidFill>
                  <a:schemeClr val="accent5">
                    <a:lumMod val="10000"/>
                  </a:schemeClr>
                </a:solidFill>
                <a:latin typeface="Candara" pitchFamily="34" charset="0"/>
              </a:rPr>
              <a:t> …..…</a:t>
            </a:r>
            <a:endParaRPr lang="en-US" sz="2800" b="1" dirty="0">
              <a:solidFill>
                <a:schemeClr val="accent5">
                  <a:lumMod val="10000"/>
                </a:schemeClr>
              </a:solidFill>
              <a:latin typeface="Candara" pitchFamily="34" charset="0"/>
            </a:endParaRPr>
          </a:p>
        </p:txBody>
      </p:sp>
      <p:sp>
        <p:nvSpPr>
          <p:cNvPr id="129" name="Rectangle 8"/>
          <p:cNvSpPr>
            <a:spLocks noChangeArrowheads="1"/>
          </p:cNvSpPr>
          <p:nvPr/>
        </p:nvSpPr>
        <p:spPr bwMode="auto">
          <a:xfrm>
            <a:off x="1714480" y="2571744"/>
            <a:ext cx="3786214" cy="523220"/>
          </a:xfrm>
          <a:prstGeom prst="rect">
            <a:avLst/>
          </a:prstGeom>
          <a:noFill/>
          <a:ln w="9525">
            <a:noFill/>
            <a:miter lim="800000"/>
            <a:headEnd/>
            <a:tailEnd/>
          </a:ln>
        </p:spPr>
        <p:txBody>
          <a:bodyPr wrap="square">
            <a:spAutoFit/>
          </a:bodyPr>
          <a:lstStyle/>
          <a:p>
            <a:pPr algn="just">
              <a:defRPr/>
            </a:pPr>
            <a:r>
              <a:rPr lang="en-US" sz="2800" b="1" dirty="0" smtClean="0">
                <a:solidFill>
                  <a:schemeClr val="accent5">
                    <a:lumMod val="10000"/>
                  </a:schemeClr>
                </a:solidFill>
                <a:latin typeface="Candara" pitchFamily="34" charset="0"/>
              </a:rPr>
              <a:t>A.   MD</a:t>
            </a:r>
            <a:endParaRPr lang="en-US" sz="2800" b="1" dirty="0">
              <a:solidFill>
                <a:schemeClr val="accent5">
                  <a:lumMod val="10000"/>
                </a:schemeClr>
              </a:solidFill>
              <a:latin typeface="Candara" pitchFamily="34" charset="0"/>
            </a:endParaRPr>
          </a:p>
        </p:txBody>
      </p:sp>
      <p:sp>
        <p:nvSpPr>
          <p:cNvPr id="130" name="Rectangle 8"/>
          <p:cNvSpPr>
            <a:spLocks noChangeArrowheads="1"/>
          </p:cNvSpPr>
          <p:nvPr/>
        </p:nvSpPr>
        <p:spPr bwMode="auto">
          <a:xfrm>
            <a:off x="1732768" y="3134874"/>
            <a:ext cx="2838448" cy="523220"/>
          </a:xfrm>
          <a:prstGeom prst="rect">
            <a:avLst/>
          </a:prstGeom>
          <a:noFill/>
          <a:ln w="9525">
            <a:noFill/>
            <a:miter lim="800000"/>
            <a:headEnd/>
            <a:tailEnd/>
          </a:ln>
        </p:spPr>
        <p:txBody>
          <a:bodyPr wrap="square">
            <a:spAutoFit/>
          </a:bodyPr>
          <a:lstStyle/>
          <a:p>
            <a:pPr algn="just">
              <a:defRPr/>
            </a:pPr>
            <a:r>
              <a:rPr lang="en-US" sz="2800" b="1" dirty="0">
                <a:solidFill>
                  <a:schemeClr val="accent5">
                    <a:lumMod val="10000"/>
                  </a:schemeClr>
                </a:solidFill>
                <a:latin typeface="Candara" pitchFamily="34" charset="0"/>
              </a:rPr>
              <a:t>B</a:t>
            </a:r>
            <a:r>
              <a:rPr lang="en-US" sz="2800" b="1" dirty="0" smtClean="0">
                <a:solidFill>
                  <a:schemeClr val="accent5">
                    <a:lumMod val="10000"/>
                  </a:schemeClr>
                </a:solidFill>
                <a:latin typeface="Candara" pitchFamily="34" charset="0"/>
              </a:rPr>
              <a:t>.   CD</a:t>
            </a:r>
            <a:endParaRPr lang="en-US" sz="2800" b="1" dirty="0">
              <a:solidFill>
                <a:schemeClr val="accent5">
                  <a:lumMod val="10000"/>
                </a:schemeClr>
              </a:solidFill>
              <a:latin typeface="Candara" pitchFamily="34" charset="0"/>
            </a:endParaRPr>
          </a:p>
        </p:txBody>
      </p:sp>
      <p:sp>
        <p:nvSpPr>
          <p:cNvPr id="131" name="Rectangle 8"/>
          <p:cNvSpPr>
            <a:spLocks noChangeArrowheads="1"/>
          </p:cNvSpPr>
          <p:nvPr/>
        </p:nvSpPr>
        <p:spPr bwMode="auto">
          <a:xfrm>
            <a:off x="1723996" y="3706378"/>
            <a:ext cx="3062318" cy="523220"/>
          </a:xfrm>
          <a:prstGeom prst="rect">
            <a:avLst/>
          </a:prstGeom>
          <a:noFill/>
          <a:ln w="9525">
            <a:noFill/>
            <a:miter lim="800000"/>
            <a:headEnd/>
            <a:tailEnd/>
          </a:ln>
        </p:spPr>
        <p:txBody>
          <a:bodyPr wrap="square">
            <a:spAutoFit/>
          </a:bodyPr>
          <a:lstStyle/>
          <a:p>
            <a:pPr algn="just">
              <a:defRPr/>
            </a:pPr>
            <a:r>
              <a:rPr lang="en-US" sz="2800" b="1" dirty="0" smtClean="0">
                <a:solidFill>
                  <a:schemeClr val="accent5">
                    <a:lumMod val="10000"/>
                  </a:schemeClr>
                </a:solidFill>
                <a:latin typeface="Candara" pitchFamily="34" charset="0"/>
              </a:rPr>
              <a:t>A.   RD</a:t>
            </a:r>
            <a:endParaRPr lang="en-US" sz="2800" b="1" dirty="0">
              <a:solidFill>
                <a:schemeClr val="accent5">
                  <a:lumMod val="10000"/>
                </a:schemeClr>
              </a:solidFill>
              <a:latin typeface="Candara" pitchFamily="34" charset="0"/>
            </a:endParaRPr>
          </a:p>
        </p:txBody>
      </p:sp>
      <p:sp>
        <p:nvSpPr>
          <p:cNvPr id="132" name="Rectangle 8"/>
          <p:cNvSpPr>
            <a:spLocks noChangeArrowheads="1"/>
          </p:cNvSpPr>
          <p:nvPr/>
        </p:nvSpPr>
        <p:spPr bwMode="auto">
          <a:xfrm>
            <a:off x="1742284" y="4349320"/>
            <a:ext cx="2400304" cy="523220"/>
          </a:xfrm>
          <a:prstGeom prst="rect">
            <a:avLst/>
          </a:prstGeom>
          <a:noFill/>
          <a:ln w="9525">
            <a:noFill/>
            <a:miter lim="800000"/>
            <a:headEnd/>
            <a:tailEnd/>
          </a:ln>
        </p:spPr>
        <p:txBody>
          <a:bodyPr wrap="square">
            <a:spAutoFit/>
          </a:bodyPr>
          <a:lstStyle/>
          <a:p>
            <a:pPr algn="just">
              <a:defRPr/>
            </a:pPr>
            <a:r>
              <a:rPr lang="en-US" sz="2800" b="1" dirty="0" smtClean="0">
                <a:solidFill>
                  <a:schemeClr val="accent5">
                    <a:lumMod val="10000"/>
                  </a:schemeClr>
                </a:solidFill>
                <a:latin typeface="Candara" pitchFamily="34" charset="0"/>
              </a:rPr>
              <a:t>B.   DIR</a:t>
            </a:r>
            <a:endParaRPr lang="en-US" sz="2800" b="1" dirty="0">
              <a:solidFill>
                <a:schemeClr val="accent5">
                  <a:lumMod val="10000"/>
                </a:schemeClr>
              </a:solidFill>
              <a:latin typeface="Candara" pitchFamily="34" charset="0"/>
            </a:endParaRPr>
          </a:p>
        </p:txBody>
      </p:sp>
      <p:sp>
        <p:nvSpPr>
          <p:cNvPr id="133" name="Round Diagonal Corner Rectangle 132"/>
          <p:cNvSpPr/>
          <p:nvPr/>
        </p:nvSpPr>
        <p:spPr bwMode="auto">
          <a:xfrm>
            <a:off x="4643438" y="3233740"/>
            <a:ext cx="1600200" cy="533400"/>
          </a:xfrm>
          <a:prstGeom prst="round2Diag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Berlin Sans FB" pitchFamily="34" charset="0"/>
              </a:rPr>
              <a:t>BENAR</a:t>
            </a:r>
          </a:p>
        </p:txBody>
      </p:sp>
      <p:sp>
        <p:nvSpPr>
          <p:cNvPr id="134" name="Round Diagonal Corner Rectangle 133"/>
          <p:cNvSpPr/>
          <p:nvPr/>
        </p:nvSpPr>
        <p:spPr bwMode="auto">
          <a:xfrm>
            <a:off x="4643438" y="3252790"/>
            <a:ext cx="1600200" cy="533400"/>
          </a:xfrm>
          <a:prstGeom prst="round2Diag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Berlin Sans FB" pitchFamily="34" charset="0"/>
              </a:rPr>
              <a:t>SALAH</a:t>
            </a:r>
          </a:p>
        </p:txBody>
      </p:sp>
      <p:grpSp>
        <p:nvGrpSpPr>
          <p:cNvPr id="25" name="Group 24"/>
          <p:cNvGrpSpPr/>
          <p:nvPr/>
        </p:nvGrpSpPr>
        <p:grpSpPr>
          <a:xfrm>
            <a:off x="0" y="6396038"/>
            <a:ext cx="9144000" cy="461962"/>
            <a:chOff x="0" y="6396038"/>
            <a:chExt cx="9144000" cy="461962"/>
          </a:xfrm>
        </p:grpSpPr>
        <p:sp>
          <p:nvSpPr>
            <p:cNvPr id="26" name="Rectangle 2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2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ppt_x"/>
                                          </p:val>
                                        </p:tav>
                                        <p:tav tm="100000">
                                          <p:val>
                                            <p:strVal val="#ppt_x"/>
                                          </p:val>
                                        </p:tav>
                                      </p:tavLst>
                                    </p:anim>
                                    <p:anim calcmode="lin" valueType="num">
                                      <p:cBhvr additive="base">
                                        <p:cTn id="8"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
                                        </p:tgtEl>
                                        <p:attrNameLst>
                                          <p:attrName>style.visibility</p:attrName>
                                        </p:attrNameLst>
                                      </p:cBhvr>
                                      <p:to>
                                        <p:strVal val="visible"/>
                                      </p:to>
                                    </p:set>
                                    <p:anim calcmode="lin" valueType="num">
                                      <p:cBhvr additive="base">
                                        <p:cTn id="13" dur="500" fill="hold"/>
                                        <p:tgtEl>
                                          <p:spTgt spid="133"/>
                                        </p:tgtEl>
                                        <p:attrNameLst>
                                          <p:attrName>ppt_x</p:attrName>
                                        </p:attrNameLst>
                                      </p:cBhvr>
                                      <p:tavLst>
                                        <p:tav tm="0">
                                          <p:val>
                                            <p:strVal val="#ppt_x"/>
                                          </p:val>
                                        </p:tav>
                                        <p:tav tm="100000">
                                          <p:val>
                                            <p:strVal val="#ppt_x"/>
                                          </p:val>
                                        </p:tav>
                                      </p:tavLst>
                                    </p:anim>
                                    <p:anim calcmode="lin" valueType="num">
                                      <p:cBhvr additive="base">
                                        <p:cTn id="14" dur="500" fill="hold"/>
                                        <p:tgtEl>
                                          <p:spTgt spid="133"/>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6" presetClass="emph" presetSubtype="0" fill="hold" grpId="1" nodeType="afterEffect">
                                  <p:stCondLst>
                                    <p:cond delay="0"/>
                                  </p:stCondLst>
                                  <p:childTnLst>
                                    <p:animScale>
                                      <p:cBhvr>
                                        <p:cTn id="17" dur="2000" fill="hold"/>
                                        <p:tgtEl>
                                          <p:spTgt spid="133">
                                            <p:txEl>
                                              <p:charRg st="4294967295" end="4294967295"/>
                                            </p:txEl>
                                          </p:spTgt>
                                        </p:tgtEl>
                                      </p:cBhvr>
                                      <p:by x="150000" y="150000"/>
                                    </p:animScale>
                                  </p:childTnLst>
                                </p:cTn>
                              </p:par>
                            </p:childTnLst>
                          </p:cTn>
                        </p:par>
                        <p:par>
                          <p:cTn id="18" fill="hold">
                            <p:stCondLst>
                              <p:cond delay="2500"/>
                            </p:stCondLst>
                            <p:childTnLst>
                              <p:par>
                                <p:cTn id="19" presetID="2" presetClass="exit" presetSubtype="4" fill="hold" nodeType="afterEffect">
                                  <p:stCondLst>
                                    <p:cond delay="0"/>
                                  </p:stCondLst>
                                  <p:childTnLst>
                                    <p:anim calcmode="lin" valueType="num">
                                      <p:cBhvr additive="base">
                                        <p:cTn id="20" dur="500"/>
                                        <p:tgtEl>
                                          <p:spTgt spid="133"/>
                                        </p:tgtEl>
                                        <p:attrNameLst>
                                          <p:attrName>ppt_x</p:attrName>
                                        </p:attrNameLst>
                                      </p:cBhvr>
                                      <p:tavLst>
                                        <p:tav tm="0">
                                          <p:val>
                                            <p:strVal val="ppt_x"/>
                                          </p:val>
                                        </p:tav>
                                        <p:tav tm="100000">
                                          <p:val>
                                            <p:strVal val="ppt_x"/>
                                          </p:val>
                                        </p:tav>
                                      </p:tavLst>
                                    </p:anim>
                                    <p:anim calcmode="lin" valueType="num">
                                      <p:cBhvr additive="base">
                                        <p:cTn id="21" dur="500"/>
                                        <p:tgtEl>
                                          <p:spTgt spid="133"/>
                                        </p:tgtEl>
                                        <p:attrNameLst>
                                          <p:attrName>ppt_y</p:attrName>
                                        </p:attrNameLst>
                                      </p:cBhvr>
                                      <p:tavLst>
                                        <p:tav tm="0">
                                          <p:val>
                                            <p:strVal val="ppt_y"/>
                                          </p:val>
                                        </p:tav>
                                        <p:tav tm="100000">
                                          <p:val>
                                            <p:strVal val="1+ppt_h/2"/>
                                          </p:val>
                                        </p:tav>
                                      </p:tavLst>
                                    </p:anim>
                                    <p:set>
                                      <p:cBhvr>
                                        <p:cTn id="22" dur="1" fill="hold">
                                          <p:stCondLst>
                                            <p:cond delay="499"/>
                                          </p:stCondLst>
                                        </p:cTn>
                                        <p:tgtEl>
                                          <p:spTgt spid="13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34"/>
                                        </p:tgtEl>
                                        <p:attrNameLst>
                                          <p:attrName>style.visibility</p:attrName>
                                        </p:attrNameLst>
                                      </p:cBhvr>
                                      <p:to>
                                        <p:strVal val="visible"/>
                                      </p:to>
                                    </p:set>
                                    <p:anim calcmode="lin" valueType="num">
                                      <p:cBhvr additive="base">
                                        <p:cTn id="27" dur="500" fill="hold"/>
                                        <p:tgtEl>
                                          <p:spTgt spid="134"/>
                                        </p:tgtEl>
                                        <p:attrNameLst>
                                          <p:attrName>ppt_x</p:attrName>
                                        </p:attrNameLst>
                                      </p:cBhvr>
                                      <p:tavLst>
                                        <p:tav tm="0">
                                          <p:val>
                                            <p:strVal val="#ppt_x"/>
                                          </p:val>
                                        </p:tav>
                                        <p:tav tm="100000">
                                          <p:val>
                                            <p:strVal val="#ppt_x"/>
                                          </p:val>
                                        </p:tav>
                                      </p:tavLst>
                                    </p:anim>
                                    <p:anim calcmode="lin" valueType="num">
                                      <p:cBhvr additive="base">
                                        <p:cTn id="28" dur="500" fill="hold"/>
                                        <p:tgtEl>
                                          <p:spTgt spid="13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6" presetClass="emph" presetSubtype="0" fill="hold" grpId="3" nodeType="afterEffect">
                                  <p:stCondLst>
                                    <p:cond delay="0"/>
                                  </p:stCondLst>
                                  <p:childTnLst>
                                    <p:animScale>
                                      <p:cBhvr>
                                        <p:cTn id="31" dur="2000" fill="hold"/>
                                        <p:tgtEl>
                                          <p:spTgt spid="134"/>
                                        </p:tgtEl>
                                      </p:cBhvr>
                                      <p:by x="150000" y="150000"/>
                                    </p:animScale>
                                  </p:childTnLst>
                                </p:cTn>
                              </p:par>
                            </p:childTnLst>
                          </p:cTn>
                        </p:par>
                        <p:par>
                          <p:cTn id="32" fill="hold">
                            <p:stCondLst>
                              <p:cond delay="2500"/>
                            </p:stCondLst>
                            <p:childTnLst>
                              <p:par>
                                <p:cTn id="33" presetID="2" presetClass="exit" presetSubtype="4" fill="hold" grpId="4" nodeType="afterEffect">
                                  <p:stCondLst>
                                    <p:cond delay="0"/>
                                  </p:stCondLst>
                                  <p:childTnLst>
                                    <p:anim calcmode="lin" valueType="num">
                                      <p:cBhvr additive="base">
                                        <p:cTn id="34" dur="500"/>
                                        <p:tgtEl>
                                          <p:spTgt spid="134"/>
                                        </p:tgtEl>
                                        <p:attrNameLst>
                                          <p:attrName>ppt_x</p:attrName>
                                        </p:attrNameLst>
                                      </p:cBhvr>
                                      <p:tavLst>
                                        <p:tav tm="0">
                                          <p:val>
                                            <p:strVal val="ppt_x"/>
                                          </p:val>
                                        </p:tav>
                                        <p:tav tm="100000">
                                          <p:val>
                                            <p:strVal val="ppt_x"/>
                                          </p:val>
                                        </p:tav>
                                      </p:tavLst>
                                    </p:anim>
                                    <p:anim calcmode="lin" valueType="num">
                                      <p:cBhvr additive="base">
                                        <p:cTn id="35" dur="500"/>
                                        <p:tgtEl>
                                          <p:spTgt spid="134"/>
                                        </p:tgtEl>
                                        <p:attrNameLst>
                                          <p:attrName>ppt_y</p:attrName>
                                        </p:attrNameLst>
                                      </p:cBhvr>
                                      <p:tavLst>
                                        <p:tav tm="0">
                                          <p:val>
                                            <p:strVal val="ppt_y"/>
                                          </p:val>
                                        </p:tav>
                                        <p:tav tm="100000">
                                          <p:val>
                                            <p:strVal val="1+ppt_h/2"/>
                                          </p:val>
                                        </p:tav>
                                      </p:tavLst>
                                    </p:anim>
                                    <p:set>
                                      <p:cBhvr>
                                        <p:cTn id="36" dur="1" fill="hold">
                                          <p:stCondLst>
                                            <p:cond delay="499"/>
                                          </p:stCondLst>
                                        </p:cTn>
                                        <p:tgtEl>
                                          <p:spTgt spid="13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1" nodeType="clickEffect">
                                  <p:stCondLst>
                                    <p:cond delay="0"/>
                                  </p:stCondLst>
                                  <p:childTnLst>
                                    <p:set>
                                      <p:cBhvr>
                                        <p:cTn id="40" dur="1" fill="hold">
                                          <p:stCondLst>
                                            <p:cond delay="0"/>
                                          </p:stCondLst>
                                        </p:cTn>
                                        <p:tgtEl>
                                          <p:spTgt spid="134"/>
                                        </p:tgtEl>
                                        <p:attrNameLst>
                                          <p:attrName>style.visibility</p:attrName>
                                        </p:attrNameLst>
                                      </p:cBhvr>
                                      <p:to>
                                        <p:strVal val="visible"/>
                                      </p:to>
                                    </p:set>
                                    <p:anim calcmode="lin" valueType="num">
                                      <p:cBhvr additive="base">
                                        <p:cTn id="41" dur="500" fill="hold"/>
                                        <p:tgtEl>
                                          <p:spTgt spid="134"/>
                                        </p:tgtEl>
                                        <p:attrNameLst>
                                          <p:attrName>ppt_x</p:attrName>
                                        </p:attrNameLst>
                                      </p:cBhvr>
                                      <p:tavLst>
                                        <p:tav tm="0">
                                          <p:val>
                                            <p:strVal val="#ppt_x"/>
                                          </p:val>
                                        </p:tav>
                                        <p:tav tm="100000">
                                          <p:val>
                                            <p:strVal val="#ppt_x"/>
                                          </p:val>
                                        </p:tav>
                                      </p:tavLst>
                                    </p:anim>
                                    <p:anim calcmode="lin" valueType="num">
                                      <p:cBhvr additive="base">
                                        <p:cTn id="42" dur="500" fill="hold"/>
                                        <p:tgtEl>
                                          <p:spTgt spid="134"/>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6" presetClass="emph" presetSubtype="0" fill="hold" grpId="7" nodeType="afterEffect">
                                  <p:stCondLst>
                                    <p:cond delay="0"/>
                                  </p:stCondLst>
                                  <p:childTnLst>
                                    <p:animScale>
                                      <p:cBhvr>
                                        <p:cTn id="45" dur="2000" fill="hold"/>
                                        <p:tgtEl>
                                          <p:spTgt spid="134"/>
                                        </p:tgtEl>
                                      </p:cBhvr>
                                      <p:by x="150000" y="150000"/>
                                    </p:animScale>
                                  </p:childTnLst>
                                </p:cTn>
                              </p:par>
                            </p:childTnLst>
                          </p:cTn>
                        </p:par>
                        <p:par>
                          <p:cTn id="46" fill="hold">
                            <p:stCondLst>
                              <p:cond delay="2500"/>
                            </p:stCondLst>
                            <p:childTnLst>
                              <p:par>
                                <p:cTn id="47" presetID="2" presetClass="exit" presetSubtype="4" fill="hold" grpId="8" nodeType="afterEffect">
                                  <p:stCondLst>
                                    <p:cond delay="0"/>
                                  </p:stCondLst>
                                  <p:childTnLst>
                                    <p:anim calcmode="lin" valueType="num">
                                      <p:cBhvr additive="base">
                                        <p:cTn id="48" dur="500"/>
                                        <p:tgtEl>
                                          <p:spTgt spid="134"/>
                                        </p:tgtEl>
                                        <p:attrNameLst>
                                          <p:attrName>ppt_x</p:attrName>
                                        </p:attrNameLst>
                                      </p:cBhvr>
                                      <p:tavLst>
                                        <p:tav tm="0">
                                          <p:val>
                                            <p:strVal val="ppt_x"/>
                                          </p:val>
                                        </p:tav>
                                        <p:tav tm="100000">
                                          <p:val>
                                            <p:strVal val="ppt_x"/>
                                          </p:val>
                                        </p:tav>
                                      </p:tavLst>
                                    </p:anim>
                                    <p:anim calcmode="lin" valueType="num">
                                      <p:cBhvr additive="base">
                                        <p:cTn id="49" dur="500"/>
                                        <p:tgtEl>
                                          <p:spTgt spid="134"/>
                                        </p:tgtEl>
                                        <p:attrNameLst>
                                          <p:attrName>ppt_y</p:attrName>
                                        </p:attrNameLst>
                                      </p:cBhvr>
                                      <p:tavLst>
                                        <p:tav tm="0">
                                          <p:val>
                                            <p:strVal val="ppt_y"/>
                                          </p:val>
                                        </p:tav>
                                        <p:tav tm="100000">
                                          <p:val>
                                            <p:strVal val="1+ppt_h/2"/>
                                          </p:val>
                                        </p:tav>
                                      </p:tavLst>
                                    </p:anim>
                                    <p:set>
                                      <p:cBhvr>
                                        <p:cTn id="50" dur="1" fill="hold">
                                          <p:stCondLst>
                                            <p:cond delay="499"/>
                                          </p:stCondLst>
                                        </p:cTn>
                                        <p:tgtEl>
                                          <p:spTgt spid="13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2" nodeType="clickEffect">
                                  <p:stCondLst>
                                    <p:cond delay="0"/>
                                  </p:stCondLst>
                                  <p:childTnLst>
                                    <p:set>
                                      <p:cBhvr>
                                        <p:cTn id="54" dur="1" fill="hold">
                                          <p:stCondLst>
                                            <p:cond delay="0"/>
                                          </p:stCondLst>
                                        </p:cTn>
                                        <p:tgtEl>
                                          <p:spTgt spid="134"/>
                                        </p:tgtEl>
                                        <p:attrNameLst>
                                          <p:attrName>style.visibility</p:attrName>
                                        </p:attrNameLst>
                                      </p:cBhvr>
                                      <p:to>
                                        <p:strVal val="visible"/>
                                      </p:to>
                                    </p:set>
                                    <p:anim calcmode="lin" valueType="num">
                                      <p:cBhvr additive="base">
                                        <p:cTn id="55" dur="500" fill="hold"/>
                                        <p:tgtEl>
                                          <p:spTgt spid="134"/>
                                        </p:tgtEl>
                                        <p:attrNameLst>
                                          <p:attrName>ppt_x</p:attrName>
                                        </p:attrNameLst>
                                      </p:cBhvr>
                                      <p:tavLst>
                                        <p:tav tm="0">
                                          <p:val>
                                            <p:strVal val="#ppt_x"/>
                                          </p:val>
                                        </p:tav>
                                        <p:tav tm="100000">
                                          <p:val>
                                            <p:strVal val="#ppt_x"/>
                                          </p:val>
                                        </p:tav>
                                      </p:tavLst>
                                    </p:anim>
                                    <p:anim calcmode="lin" valueType="num">
                                      <p:cBhvr additive="base">
                                        <p:cTn id="56" dur="500" fill="hold"/>
                                        <p:tgtEl>
                                          <p:spTgt spid="134"/>
                                        </p:tgtEl>
                                        <p:attrNameLst>
                                          <p:attrName>ppt_y</p:attrName>
                                        </p:attrNameLst>
                                      </p:cBhvr>
                                      <p:tavLst>
                                        <p:tav tm="0">
                                          <p:val>
                                            <p:strVal val="1+#ppt_h/2"/>
                                          </p:val>
                                        </p:tav>
                                        <p:tav tm="100000">
                                          <p:val>
                                            <p:strVal val="#ppt_y"/>
                                          </p:val>
                                        </p:tav>
                                      </p:tavLst>
                                    </p:anim>
                                  </p:childTnLst>
                                </p:cTn>
                              </p:par>
                            </p:childTnLst>
                          </p:cTn>
                        </p:par>
                        <p:par>
                          <p:cTn id="57" fill="hold">
                            <p:stCondLst>
                              <p:cond delay="500"/>
                            </p:stCondLst>
                            <p:childTnLst>
                              <p:par>
                                <p:cTn id="58" presetID="6" presetClass="emph" presetSubtype="0" fill="hold" grpId="5" nodeType="afterEffect">
                                  <p:stCondLst>
                                    <p:cond delay="0"/>
                                  </p:stCondLst>
                                  <p:childTnLst>
                                    <p:animScale>
                                      <p:cBhvr>
                                        <p:cTn id="59" dur="2000" fill="hold"/>
                                        <p:tgtEl>
                                          <p:spTgt spid="134"/>
                                        </p:tgtEl>
                                      </p:cBhvr>
                                      <p:by x="150000" y="150000"/>
                                    </p:animScale>
                                  </p:childTnLst>
                                </p:cTn>
                              </p:par>
                            </p:childTnLst>
                          </p:cTn>
                        </p:par>
                        <p:par>
                          <p:cTn id="60" fill="hold">
                            <p:stCondLst>
                              <p:cond delay="2500"/>
                            </p:stCondLst>
                            <p:childTnLst>
                              <p:par>
                                <p:cTn id="61" presetID="2" presetClass="exit" presetSubtype="4" fill="hold" grpId="6" nodeType="afterEffect">
                                  <p:stCondLst>
                                    <p:cond delay="0"/>
                                  </p:stCondLst>
                                  <p:childTnLst>
                                    <p:anim calcmode="lin" valueType="num">
                                      <p:cBhvr additive="base">
                                        <p:cTn id="62" dur="500"/>
                                        <p:tgtEl>
                                          <p:spTgt spid="134"/>
                                        </p:tgtEl>
                                        <p:attrNameLst>
                                          <p:attrName>ppt_x</p:attrName>
                                        </p:attrNameLst>
                                      </p:cBhvr>
                                      <p:tavLst>
                                        <p:tav tm="0">
                                          <p:val>
                                            <p:strVal val="ppt_x"/>
                                          </p:val>
                                        </p:tav>
                                        <p:tav tm="100000">
                                          <p:val>
                                            <p:strVal val="ppt_x"/>
                                          </p:val>
                                        </p:tav>
                                      </p:tavLst>
                                    </p:anim>
                                    <p:anim calcmode="lin" valueType="num">
                                      <p:cBhvr additive="base">
                                        <p:cTn id="63" dur="500"/>
                                        <p:tgtEl>
                                          <p:spTgt spid="134"/>
                                        </p:tgtEl>
                                        <p:attrNameLst>
                                          <p:attrName>ppt_y</p:attrName>
                                        </p:attrNameLst>
                                      </p:cBhvr>
                                      <p:tavLst>
                                        <p:tav tm="0">
                                          <p:val>
                                            <p:strVal val="ppt_y"/>
                                          </p:val>
                                        </p:tav>
                                        <p:tav tm="100000">
                                          <p:val>
                                            <p:strVal val="1+ppt_h/2"/>
                                          </p:val>
                                        </p:tav>
                                      </p:tavLst>
                                    </p:anim>
                                    <p:set>
                                      <p:cBhvr>
                                        <p:cTn id="64" dur="1" fill="hold">
                                          <p:stCondLst>
                                            <p:cond delay="499"/>
                                          </p:stCondLst>
                                        </p:cTn>
                                        <p:tgtEl>
                                          <p:spTgt spid="1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33" grpId="0" animBg="1"/>
      <p:bldP spid="133" grpId="1"/>
      <p:bldP spid="134" grpId="0" animBg="1"/>
      <p:bldP spid="134" grpId="1" animBg="1"/>
      <p:bldP spid="134" grpId="2" animBg="1"/>
      <p:bldP spid="134" grpId="3" animBg="1"/>
      <p:bldP spid="134" grpId="4" animBg="1"/>
      <p:bldP spid="134" grpId="5" animBg="1"/>
      <p:bldP spid="134" grpId="6" animBg="1"/>
      <p:bldP spid="134" grpId="7" animBg="1"/>
      <p:bldP spid="134" grpId="8"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609600" y="1371600"/>
            <a:ext cx="7772400" cy="1227137"/>
          </a:xfrm>
        </p:spPr>
        <p:txBody>
          <a:bodyPr/>
          <a:lstStyle/>
          <a:p>
            <a:pPr algn="ctr" fontAlgn="auto">
              <a:spcAft>
                <a:spcPts val="0"/>
              </a:spcAft>
              <a:defRPr/>
            </a:pPr>
            <a:r>
              <a:rPr lang="en-US" altLang="zh-CN" dirty="0" smtClean="0"/>
              <a:t>Thank you !</a:t>
            </a:r>
            <a:endParaRPr dirty="0"/>
          </a:p>
        </p:txBody>
      </p:sp>
      <p:grpSp>
        <p:nvGrpSpPr>
          <p:cNvPr id="3" name="Group 2"/>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
        <p:nvSpPr>
          <p:cNvPr id="8" name="Rectangle 7"/>
          <p:cNvSpPr/>
          <p:nvPr/>
        </p:nvSpPr>
        <p:spPr>
          <a:xfrm>
            <a:off x="2611621" y="3048000"/>
            <a:ext cx="3789179" cy="523220"/>
          </a:xfrm>
          <a:prstGeom prst="rect">
            <a:avLst/>
          </a:prstGeom>
          <a:noFill/>
        </p:spPr>
        <p:txBody>
          <a:bodyPr wrap="none" lIns="91440" tIns="45720" rIns="91440" bIns="45720">
            <a:spAutoFit/>
          </a:bodyPr>
          <a:lstStyle/>
          <a:p>
            <a:pPr algn="ctr"/>
            <a:r>
              <a:rPr lang="en-US" sz="28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ABDUL WAHAB,S.ST</a:t>
            </a:r>
            <a:endParaRPr lang="en-US" sz="28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a:hlinkClick r:id="" action="ppaction://hlinkshowjump?jump=nextslide"/>
          </p:cNvPr>
          <p:cNvSpPr>
            <a:spLocks noChangeArrowheads="1"/>
          </p:cNvSpPr>
          <p:nvPr/>
        </p:nvSpPr>
        <p:spPr bwMode="auto">
          <a:xfrm>
            <a:off x="2000232" y="1643050"/>
            <a:ext cx="5072066" cy="500042"/>
          </a:xfrm>
          <a:prstGeom prst="rect">
            <a:avLst/>
          </a:prstGeom>
          <a:noFill/>
          <a:ln w="9525">
            <a:noFill/>
            <a:miter lim="800000"/>
            <a:headEnd/>
            <a:tailEnd/>
          </a:ln>
          <a:effectLst/>
        </p:spPr>
        <p:txBody>
          <a:bodyPr anchor="ctr"/>
          <a:lstStyle/>
          <a:p>
            <a:pPr algn="ctr" eaLnBrk="0" hangingPunct="0"/>
            <a:r>
              <a:rPr lang="en-US" sz="3200" b="1" dirty="0" smtClean="0">
                <a:solidFill>
                  <a:schemeClr val="tx2">
                    <a:lumMod val="95000"/>
                    <a:lumOff val="5000"/>
                  </a:schemeClr>
                </a:solidFill>
                <a:effectLst/>
                <a:latin typeface="Tempus Sans ITC" pitchFamily="82" charset="0"/>
              </a:rPr>
              <a:t>KOMPETENSI  DASAR</a:t>
            </a:r>
            <a:endParaRPr lang="en-US" sz="3200" b="1" dirty="0">
              <a:solidFill>
                <a:schemeClr val="tx2">
                  <a:lumMod val="95000"/>
                  <a:lumOff val="5000"/>
                </a:schemeClr>
              </a:solidFill>
              <a:effectLst/>
              <a:latin typeface="Tempus Sans ITC" pitchFamily="82" charset="0"/>
            </a:endParaRPr>
          </a:p>
        </p:txBody>
      </p:sp>
      <p:sp>
        <p:nvSpPr>
          <p:cNvPr id="9" name="Rectangle 382"/>
          <p:cNvSpPr txBox="1">
            <a:spLocks noChangeArrowheads="1"/>
          </p:cNvSpPr>
          <p:nvPr/>
        </p:nvSpPr>
        <p:spPr bwMode="black">
          <a:xfrm>
            <a:off x="1071538" y="2643182"/>
            <a:ext cx="6858048" cy="14933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2813">
              <a:lnSpc>
                <a:spcPct val="150000"/>
              </a:lnSpc>
              <a:spcBef>
                <a:spcPct val="20000"/>
              </a:spcBef>
              <a:buFont typeface="Arial" pitchFamily="34" charset="0"/>
              <a:buNone/>
            </a:pPr>
            <a:r>
              <a:rPr lang="nb-NO" sz="3200" dirty="0" smtClean="0">
                <a:solidFill>
                  <a:schemeClr val="tx2">
                    <a:lumMod val="95000"/>
                    <a:lumOff val="5000"/>
                  </a:schemeClr>
                </a:solidFill>
                <a:latin typeface="Candara" pitchFamily="34" charset="0"/>
              </a:rPr>
              <a:t>Mengoperasikan Sistem Operasi Berbasis Teks (DOS)</a:t>
            </a:r>
            <a:r>
              <a:rPr lang="en-US" sz="3200" dirty="0" smtClean="0">
                <a:solidFill>
                  <a:schemeClr val="tx2">
                    <a:lumMod val="95000"/>
                    <a:lumOff val="5000"/>
                  </a:schemeClr>
                </a:solidFill>
                <a:latin typeface="Candara" pitchFamily="34" charset="0"/>
              </a:rPr>
              <a:t> </a:t>
            </a:r>
            <a:endParaRPr lang="en-US" sz="3200" dirty="0">
              <a:solidFill>
                <a:schemeClr val="tx2">
                  <a:lumMod val="95000"/>
                  <a:lumOff val="5000"/>
                </a:schemeClr>
              </a:solidFill>
              <a:latin typeface="Candara" pitchFamily="34" charset="0"/>
            </a:endParaRPr>
          </a:p>
        </p:txBody>
      </p:sp>
      <p:grpSp>
        <p:nvGrpSpPr>
          <p:cNvPr id="2" name="Group 29"/>
          <p:cNvGrpSpPr>
            <a:grpSpLocks/>
          </p:cNvGrpSpPr>
          <p:nvPr/>
        </p:nvGrpSpPr>
        <p:grpSpPr bwMode="auto">
          <a:xfrm>
            <a:off x="8361102" y="6379386"/>
            <a:ext cx="753868" cy="326237"/>
            <a:chOff x="4992" y="3695"/>
            <a:chExt cx="524" cy="199"/>
          </a:xfrm>
        </p:grpSpPr>
        <p:grpSp>
          <p:nvGrpSpPr>
            <p:cNvPr id="3" name="Group 30"/>
            <p:cNvGrpSpPr>
              <a:grpSpLocks/>
            </p:cNvGrpSpPr>
            <p:nvPr/>
          </p:nvGrpSpPr>
          <p:grpSpPr bwMode="auto">
            <a:xfrm>
              <a:off x="4992" y="3695"/>
              <a:ext cx="199" cy="199"/>
              <a:chOff x="5152" y="3749"/>
              <a:chExt cx="199" cy="199"/>
            </a:xfrm>
          </p:grpSpPr>
          <p:sp>
            <p:nvSpPr>
              <p:cNvPr id="7" name="Freeform 32">
                <a:hlinkClick r:id="" action="ppaction://noaction">
                  <a:snd r:embed="rId3" name="click.wav" builtIn="1"/>
                </a:hlinkClick>
              </p:cNvPr>
              <p:cNvSpPr>
                <a:spLocks/>
              </p:cNvSpPr>
              <p:nvPr/>
            </p:nvSpPr>
            <p:spPr bwMode="auto">
              <a:xfrm>
                <a:off x="5152" y="3749"/>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0" name="Freeform 31">
                <a:hlinkClick r:id="" action="ppaction://hlinkshowjump?jump=nextslide"/>
              </p:cNvPr>
              <p:cNvSpPr>
                <a:spLocks/>
              </p:cNvSpPr>
              <p:nvPr/>
            </p:nvSpPr>
            <p:spPr bwMode="auto">
              <a:xfrm>
                <a:off x="5218" y="3788"/>
                <a:ext cx="88" cy="111"/>
              </a:xfrm>
              <a:custGeom>
                <a:avLst/>
                <a:gdLst/>
                <a:ahLst/>
                <a:cxnLst>
                  <a:cxn ang="0">
                    <a:pos x="443" y="278"/>
                  </a:cxn>
                  <a:cxn ang="0">
                    <a:pos x="0" y="0"/>
                  </a:cxn>
                  <a:cxn ang="0">
                    <a:pos x="0" y="555"/>
                  </a:cxn>
                  <a:cxn ang="0">
                    <a:pos x="436" y="281"/>
                  </a:cxn>
                  <a:cxn ang="0">
                    <a:pos x="443" y="278"/>
                  </a:cxn>
                </a:cxnLst>
                <a:rect l="0" t="0" r="r" b="b"/>
                <a:pathLst>
                  <a:path w="443" h="555">
                    <a:moveTo>
                      <a:pt x="443" y="278"/>
                    </a:moveTo>
                    <a:lnTo>
                      <a:pt x="0" y="0"/>
                    </a:lnTo>
                    <a:lnTo>
                      <a:pt x="0" y="555"/>
                    </a:lnTo>
                    <a:lnTo>
                      <a:pt x="436" y="281"/>
                    </a:lnTo>
                    <a:lnTo>
                      <a:pt x="443" y="278"/>
                    </a:lnTo>
                  </a:path>
                </a:pathLst>
              </a:custGeom>
              <a:solidFill>
                <a:srgbClr val="FFFF00"/>
              </a:solidFill>
              <a:ln w="11113">
                <a:solidFill>
                  <a:srgbClr val="FF0000"/>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6" name="Text Box 33">
              <a:hlinkClick r:id="" action="ppaction://hlinkshowjump?jump=nextslide">
                <a:snd r:embed="rId3" name="click.wav" builtIn="1"/>
              </a:hlinkClick>
            </p:cNvPr>
            <p:cNvSpPr txBox="1">
              <a:spLocks noChangeArrowheads="1"/>
            </p:cNvSpPr>
            <p:nvPr/>
          </p:nvSpPr>
          <p:spPr bwMode="auto">
            <a:xfrm>
              <a:off x="5154" y="3700"/>
              <a:ext cx="362" cy="169"/>
            </a:xfrm>
            <a:prstGeom prst="rect">
              <a:avLst/>
            </a:prstGeom>
            <a:noFill/>
            <a:ln w="9525">
              <a:noFill/>
              <a:miter lim="800000"/>
              <a:headEnd/>
              <a:tailEnd/>
            </a:ln>
          </p:spPr>
          <p:txBody>
            <a:bodyPr wrap="none">
              <a:spAutoFit/>
            </a:bodyPr>
            <a:lstStyle/>
            <a:p>
              <a:pPr algn="l" eaLnBrk="1" hangingPunct="1"/>
              <a:r>
                <a:rPr lang="en-US" sz="1200" b="1" dirty="0">
                  <a:solidFill>
                    <a:srgbClr val="FF0000"/>
                  </a:solidFill>
                  <a:latin typeface="Trebuchet MS" pitchFamily="34" charset="0"/>
                </a:rPr>
                <a:t>Next</a:t>
              </a:r>
            </a:p>
          </p:txBody>
        </p:sp>
      </p:grpSp>
      <p:grpSp>
        <p:nvGrpSpPr>
          <p:cNvPr id="4" name="Group 10"/>
          <p:cNvGrpSpPr/>
          <p:nvPr/>
        </p:nvGrpSpPr>
        <p:grpSpPr>
          <a:xfrm>
            <a:off x="7429520" y="6375263"/>
            <a:ext cx="755453" cy="326237"/>
            <a:chOff x="7445065" y="6388911"/>
            <a:chExt cx="755453" cy="326237"/>
          </a:xfrm>
        </p:grpSpPr>
        <p:grpSp>
          <p:nvGrpSpPr>
            <p:cNvPr id="5" name="Group 35"/>
            <p:cNvGrpSpPr>
              <a:grpSpLocks/>
            </p:cNvGrpSpPr>
            <p:nvPr/>
          </p:nvGrpSpPr>
          <p:grpSpPr bwMode="auto">
            <a:xfrm>
              <a:off x="7914220" y="6388911"/>
              <a:ext cx="286298" cy="326237"/>
              <a:chOff x="4939" y="3752"/>
              <a:chExt cx="199" cy="199"/>
            </a:xfrm>
          </p:grpSpPr>
          <p:sp>
            <p:nvSpPr>
              <p:cNvPr id="14" name="Freeform 37">
                <a:hlinkClick r:id="" action="ppaction://hlinkshowjump?jump=previousslide">
                  <a:snd r:embed="rId3" name="click.wav" builtIn="1"/>
                </a:hlinkClick>
              </p:cNvPr>
              <p:cNvSpPr>
                <a:spLocks/>
              </p:cNvSpPr>
              <p:nvPr/>
            </p:nvSpPr>
            <p:spPr bwMode="auto">
              <a:xfrm>
                <a:off x="4939" y="3752"/>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5" name="Freeform 36">
                <a:hlinkClick r:id="" action="ppaction://hlinkshowjump?jump=previousslide"/>
              </p:cNvPr>
              <p:cNvSpPr>
                <a:spLocks/>
              </p:cNvSpPr>
              <p:nvPr/>
            </p:nvSpPr>
            <p:spPr bwMode="auto">
              <a:xfrm rot="10800000">
                <a:off x="4989" y="3793"/>
                <a:ext cx="88" cy="111"/>
              </a:xfrm>
              <a:custGeom>
                <a:avLst/>
                <a:gdLst/>
                <a:ahLst/>
                <a:cxnLst>
                  <a:cxn ang="0">
                    <a:pos x="443" y="278"/>
                  </a:cxn>
                  <a:cxn ang="0">
                    <a:pos x="0" y="0"/>
                  </a:cxn>
                  <a:cxn ang="0">
                    <a:pos x="0" y="555"/>
                  </a:cxn>
                  <a:cxn ang="0">
                    <a:pos x="436" y="281"/>
                  </a:cxn>
                  <a:cxn ang="0">
                    <a:pos x="443" y="278"/>
                  </a:cxn>
                </a:cxnLst>
                <a:rect l="0" t="0" r="r" b="b"/>
                <a:pathLst>
                  <a:path w="443" h="555">
                    <a:moveTo>
                      <a:pt x="443" y="278"/>
                    </a:moveTo>
                    <a:lnTo>
                      <a:pt x="0" y="0"/>
                    </a:lnTo>
                    <a:lnTo>
                      <a:pt x="0" y="555"/>
                    </a:lnTo>
                    <a:lnTo>
                      <a:pt x="436" y="281"/>
                    </a:lnTo>
                    <a:lnTo>
                      <a:pt x="443" y="278"/>
                    </a:lnTo>
                  </a:path>
                </a:pathLst>
              </a:custGeom>
              <a:solidFill>
                <a:srgbClr val="FFFF00"/>
              </a:solidFill>
              <a:ln w="11176">
                <a:solidFill>
                  <a:srgbClr val="FF0000"/>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3" name="Text Box 38">
              <a:hlinkClick r:id="" action="ppaction://hlinkshowjump?jump=previousslide">
                <a:snd r:embed="rId3" name="click.wav" builtIn="1"/>
              </a:hlinkClick>
            </p:cNvPr>
            <p:cNvSpPr txBox="1">
              <a:spLocks noChangeArrowheads="1"/>
            </p:cNvSpPr>
            <p:nvPr/>
          </p:nvSpPr>
          <p:spPr bwMode="auto">
            <a:xfrm>
              <a:off x="7445065" y="6426198"/>
              <a:ext cx="621001" cy="276999"/>
            </a:xfrm>
            <a:prstGeom prst="rect">
              <a:avLst/>
            </a:prstGeom>
            <a:noFill/>
            <a:ln w="9525">
              <a:noFill/>
              <a:miter lim="800000"/>
              <a:headEnd/>
              <a:tailEnd/>
            </a:ln>
          </p:spPr>
          <p:txBody>
            <a:bodyPr wrap="square">
              <a:spAutoFit/>
            </a:bodyPr>
            <a:lstStyle/>
            <a:p>
              <a:pPr algn="l" eaLnBrk="1" hangingPunct="1"/>
              <a:r>
                <a:rPr lang="en-US" sz="1200" b="1" dirty="0">
                  <a:solidFill>
                    <a:srgbClr val="FF0000"/>
                  </a:solidFill>
                  <a:latin typeface="Trebuchet MS" pitchFamily="34" charset="0"/>
                </a:rPr>
                <a:t>Back</a:t>
              </a:r>
            </a:p>
          </p:txBody>
        </p:sp>
      </p:grpSp>
      <p:grpSp>
        <p:nvGrpSpPr>
          <p:cNvPr id="11" name="Group 39"/>
          <p:cNvGrpSpPr>
            <a:grpSpLocks/>
          </p:cNvGrpSpPr>
          <p:nvPr/>
        </p:nvGrpSpPr>
        <p:grpSpPr bwMode="auto">
          <a:xfrm>
            <a:off x="8249172" y="102367"/>
            <a:ext cx="894860" cy="326237"/>
            <a:chOff x="817" y="3742"/>
            <a:chExt cx="622" cy="199"/>
          </a:xfrm>
        </p:grpSpPr>
        <p:grpSp>
          <p:nvGrpSpPr>
            <p:cNvPr id="12" name="Group 40"/>
            <p:cNvGrpSpPr>
              <a:grpSpLocks/>
            </p:cNvGrpSpPr>
            <p:nvPr/>
          </p:nvGrpSpPr>
          <p:grpSpPr bwMode="auto">
            <a:xfrm>
              <a:off x="817" y="3742"/>
              <a:ext cx="199" cy="199"/>
              <a:chOff x="950" y="3697"/>
              <a:chExt cx="199" cy="199"/>
            </a:xfrm>
          </p:grpSpPr>
          <p:sp>
            <p:nvSpPr>
              <p:cNvPr id="19" name="Freeform 42">
                <a:hlinkClick r:id="rId4" action="ppaction://hlinksldjump">
                  <a:snd r:embed="rId3" name="click.wav" builtIn="1"/>
                </a:hlinkClick>
              </p:cNvPr>
              <p:cNvSpPr>
                <a:spLocks/>
              </p:cNvSpPr>
              <p:nvPr/>
            </p:nvSpPr>
            <p:spPr bwMode="auto">
              <a:xfrm>
                <a:off x="950" y="3697"/>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20" name="Freeform 41">
                <a:hlinkClick r:id="rId4" action="ppaction://hlinksldjump"/>
              </p:cNvPr>
              <p:cNvSpPr>
                <a:spLocks/>
              </p:cNvSpPr>
              <p:nvPr/>
            </p:nvSpPr>
            <p:spPr bwMode="auto">
              <a:xfrm>
                <a:off x="996" y="3747"/>
                <a:ext cx="108" cy="100"/>
              </a:xfrm>
              <a:custGeom>
                <a:avLst/>
                <a:gdLst/>
                <a:ahLst/>
                <a:cxnLst>
                  <a:cxn ang="0">
                    <a:pos x="226" y="113"/>
                  </a:cxn>
                  <a:cxn ang="0">
                    <a:pos x="271" y="116"/>
                  </a:cxn>
                  <a:cxn ang="0">
                    <a:pos x="292" y="119"/>
                  </a:cxn>
                  <a:cxn ang="0">
                    <a:pos x="313" y="123"/>
                  </a:cxn>
                  <a:cxn ang="0">
                    <a:pos x="352" y="133"/>
                  </a:cxn>
                  <a:cxn ang="0">
                    <a:pos x="387" y="146"/>
                  </a:cxn>
                  <a:cxn ang="0">
                    <a:pos x="418" y="161"/>
                  </a:cxn>
                  <a:cxn ang="0">
                    <a:pos x="431" y="169"/>
                  </a:cxn>
                  <a:cxn ang="0">
                    <a:pos x="445" y="179"/>
                  </a:cxn>
                  <a:cxn ang="0">
                    <a:pos x="456" y="188"/>
                  </a:cxn>
                  <a:cxn ang="0">
                    <a:pos x="469" y="199"/>
                  </a:cxn>
                  <a:cxn ang="0">
                    <a:pos x="490" y="223"/>
                  </a:cxn>
                  <a:cxn ang="0">
                    <a:pos x="498" y="234"/>
                  </a:cxn>
                  <a:cxn ang="0">
                    <a:pos x="506" y="248"/>
                  </a:cxn>
                  <a:cxn ang="0">
                    <a:pos x="519" y="276"/>
                  </a:cxn>
                  <a:cxn ang="0">
                    <a:pos x="528" y="307"/>
                  </a:cxn>
                  <a:cxn ang="0">
                    <a:pos x="531" y="323"/>
                  </a:cxn>
                  <a:cxn ang="0">
                    <a:pos x="534" y="341"/>
                  </a:cxn>
                  <a:cxn ang="0">
                    <a:pos x="536" y="376"/>
                  </a:cxn>
                  <a:cxn ang="0">
                    <a:pos x="534" y="416"/>
                  </a:cxn>
                  <a:cxn ang="0">
                    <a:pos x="530" y="458"/>
                  </a:cxn>
                  <a:cxn ang="0">
                    <a:pos x="525" y="479"/>
                  </a:cxn>
                  <a:cxn ang="0">
                    <a:pos x="522" y="503"/>
                  </a:cxn>
                  <a:cxn ang="0">
                    <a:pos x="520" y="479"/>
                  </a:cxn>
                  <a:cxn ang="0">
                    <a:pos x="516" y="458"/>
                  </a:cxn>
                  <a:cxn ang="0">
                    <a:pos x="511" y="437"/>
                  </a:cxn>
                  <a:cxn ang="0">
                    <a:pos x="503" y="420"/>
                  </a:cxn>
                  <a:cxn ang="0">
                    <a:pos x="491" y="403"/>
                  </a:cxn>
                  <a:cxn ang="0">
                    <a:pos x="479" y="390"/>
                  </a:cxn>
                  <a:cxn ang="0">
                    <a:pos x="464" y="376"/>
                  </a:cxn>
                  <a:cxn ang="0">
                    <a:pos x="447" y="366"/>
                  </a:cxn>
                  <a:cxn ang="0">
                    <a:pos x="426" y="356"/>
                  </a:cxn>
                  <a:cxn ang="0">
                    <a:pos x="404" y="348"/>
                  </a:cxn>
                  <a:cxn ang="0">
                    <a:pos x="380" y="341"/>
                  </a:cxn>
                  <a:cxn ang="0">
                    <a:pos x="354" y="338"/>
                  </a:cxn>
                  <a:cxn ang="0">
                    <a:pos x="325" y="334"/>
                  </a:cxn>
                  <a:cxn ang="0">
                    <a:pos x="294" y="333"/>
                  </a:cxn>
                  <a:cxn ang="0">
                    <a:pos x="261" y="333"/>
                  </a:cxn>
                  <a:cxn ang="0">
                    <a:pos x="226" y="336"/>
                  </a:cxn>
                  <a:cxn ang="0">
                    <a:pos x="226" y="450"/>
                  </a:cxn>
                  <a:cxn ang="0">
                    <a:pos x="0" y="224"/>
                  </a:cxn>
                  <a:cxn ang="0">
                    <a:pos x="226" y="0"/>
                  </a:cxn>
                  <a:cxn ang="0">
                    <a:pos x="226" y="113"/>
                  </a:cxn>
                </a:cxnLst>
                <a:rect l="0" t="0" r="r" b="b"/>
                <a:pathLst>
                  <a:path w="536" h="503">
                    <a:moveTo>
                      <a:pt x="226" y="113"/>
                    </a:moveTo>
                    <a:lnTo>
                      <a:pt x="271" y="116"/>
                    </a:lnTo>
                    <a:lnTo>
                      <a:pt x="292" y="119"/>
                    </a:lnTo>
                    <a:lnTo>
                      <a:pt x="313" y="123"/>
                    </a:lnTo>
                    <a:lnTo>
                      <a:pt x="352" y="133"/>
                    </a:lnTo>
                    <a:lnTo>
                      <a:pt x="387" y="146"/>
                    </a:lnTo>
                    <a:lnTo>
                      <a:pt x="418" y="161"/>
                    </a:lnTo>
                    <a:lnTo>
                      <a:pt x="431" y="169"/>
                    </a:lnTo>
                    <a:lnTo>
                      <a:pt x="445" y="179"/>
                    </a:lnTo>
                    <a:lnTo>
                      <a:pt x="456" y="188"/>
                    </a:lnTo>
                    <a:lnTo>
                      <a:pt x="469" y="199"/>
                    </a:lnTo>
                    <a:lnTo>
                      <a:pt x="490" y="223"/>
                    </a:lnTo>
                    <a:lnTo>
                      <a:pt x="498" y="234"/>
                    </a:lnTo>
                    <a:lnTo>
                      <a:pt x="506" y="248"/>
                    </a:lnTo>
                    <a:lnTo>
                      <a:pt x="519" y="276"/>
                    </a:lnTo>
                    <a:lnTo>
                      <a:pt x="528" y="307"/>
                    </a:lnTo>
                    <a:lnTo>
                      <a:pt x="531" y="323"/>
                    </a:lnTo>
                    <a:lnTo>
                      <a:pt x="534" y="341"/>
                    </a:lnTo>
                    <a:lnTo>
                      <a:pt x="536" y="376"/>
                    </a:lnTo>
                    <a:lnTo>
                      <a:pt x="534" y="416"/>
                    </a:lnTo>
                    <a:lnTo>
                      <a:pt x="530" y="458"/>
                    </a:lnTo>
                    <a:lnTo>
                      <a:pt x="525" y="479"/>
                    </a:lnTo>
                    <a:lnTo>
                      <a:pt x="522" y="503"/>
                    </a:lnTo>
                    <a:lnTo>
                      <a:pt x="520" y="479"/>
                    </a:lnTo>
                    <a:lnTo>
                      <a:pt x="516" y="458"/>
                    </a:lnTo>
                    <a:lnTo>
                      <a:pt x="511" y="437"/>
                    </a:lnTo>
                    <a:lnTo>
                      <a:pt x="503" y="420"/>
                    </a:lnTo>
                    <a:lnTo>
                      <a:pt x="491" y="403"/>
                    </a:lnTo>
                    <a:lnTo>
                      <a:pt x="479" y="390"/>
                    </a:lnTo>
                    <a:lnTo>
                      <a:pt x="464" y="376"/>
                    </a:lnTo>
                    <a:lnTo>
                      <a:pt x="447" y="366"/>
                    </a:lnTo>
                    <a:lnTo>
                      <a:pt x="426" y="356"/>
                    </a:lnTo>
                    <a:lnTo>
                      <a:pt x="404" y="348"/>
                    </a:lnTo>
                    <a:lnTo>
                      <a:pt x="380" y="341"/>
                    </a:lnTo>
                    <a:lnTo>
                      <a:pt x="354" y="338"/>
                    </a:lnTo>
                    <a:lnTo>
                      <a:pt x="325" y="334"/>
                    </a:lnTo>
                    <a:lnTo>
                      <a:pt x="294" y="333"/>
                    </a:lnTo>
                    <a:lnTo>
                      <a:pt x="261" y="333"/>
                    </a:lnTo>
                    <a:lnTo>
                      <a:pt x="226" y="336"/>
                    </a:lnTo>
                    <a:lnTo>
                      <a:pt x="226" y="450"/>
                    </a:lnTo>
                    <a:lnTo>
                      <a:pt x="0" y="224"/>
                    </a:lnTo>
                    <a:lnTo>
                      <a:pt x="226" y="0"/>
                    </a:lnTo>
                    <a:lnTo>
                      <a:pt x="226" y="113"/>
                    </a:lnTo>
                  </a:path>
                </a:pathLst>
              </a:custGeom>
              <a:solidFill>
                <a:srgbClr val="FFFF00"/>
              </a:solidFill>
              <a:ln w="7938">
                <a:solidFill>
                  <a:srgbClr val="0000FF"/>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8" name="Text Box 43">
              <a:hlinkClick r:id="" action="ppaction://noaction">
                <a:snd r:embed="rId3" name="click.wav" builtIn="1"/>
              </a:hlinkClick>
            </p:cNvPr>
            <p:cNvSpPr txBox="1">
              <a:spLocks noChangeArrowheads="1"/>
            </p:cNvSpPr>
            <p:nvPr/>
          </p:nvSpPr>
          <p:spPr bwMode="auto">
            <a:xfrm>
              <a:off x="926" y="3750"/>
              <a:ext cx="513" cy="169"/>
            </a:xfrm>
            <a:prstGeom prst="rect">
              <a:avLst/>
            </a:prstGeom>
            <a:noFill/>
            <a:ln w="9525">
              <a:noFill/>
              <a:miter lim="800000"/>
              <a:headEnd/>
              <a:tailEnd/>
            </a:ln>
          </p:spPr>
          <p:txBody>
            <a:bodyPr wrap="none">
              <a:spAutoFit/>
            </a:bodyPr>
            <a:lstStyle/>
            <a:p>
              <a:pPr eaLnBrk="1" hangingPunct="1"/>
              <a:r>
                <a:rPr lang="en-US" sz="1200" b="1" dirty="0">
                  <a:solidFill>
                    <a:srgbClr val="FF0000"/>
                  </a:solidFill>
                  <a:latin typeface="Trebuchet MS" pitchFamily="34" charset="0"/>
                </a:rPr>
                <a:t>  Home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4" presetClass="entr" presetSubtype="10" repeatCount="indefinite"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2000"/>
                                        <p:tgtEl>
                                          <p:spTgt spid="8"/>
                                        </p:tgtEl>
                                      </p:cBhvr>
                                    </p:animEffect>
                                  </p:childTnLst>
                                </p:cTn>
                              </p:par>
                            </p:childTnLst>
                          </p:cTn>
                        </p:par>
                        <p:par>
                          <p:cTn id="13" fill="hold">
                            <p:stCondLst>
                              <p:cond delay="3000"/>
                            </p:stCondLst>
                            <p:childTnLst>
                              <p:par>
                                <p:cTn id="14" presetID="2" presetClass="entr" presetSubtype="4" fill="hold" grpId="1" nodeType="afterEffect">
                                  <p:stCondLst>
                                    <p:cond delay="0"/>
                                  </p:stCondLst>
                                  <p:iterate type="lt">
                                    <p:tmPct val="0"/>
                                  </p:iterate>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par>
                                <p:cTn id="18" presetID="27" presetClass="entr" presetSubtype="0" repeatCount="indefinite" fill="hold" grpId="0" nodeType="withEffect">
                                  <p:stCondLst>
                                    <p:cond delay="0"/>
                                  </p:stCondLst>
                                  <p:iterate type="lt">
                                    <p:tmPct val="50000"/>
                                  </p:iterate>
                                  <p:childTnLst>
                                    <p:set>
                                      <p:cBhvr>
                                        <p:cTn id="19" dur="1" fill="hold">
                                          <p:stCondLst>
                                            <p:cond delay="0"/>
                                          </p:stCondLst>
                                        </p:cTn>
                                        <p:tgtEl>
                                          <p:spTgt spid="9"/>
                                        </p:tgtEl>
                                        <p:attrNameLst>
                                          <p:attrName>style.visibility</p:attrName>
                                        </p:attrNameLst>
                                      </p:cBhvr>
                                      <p:to>
                                        <p:strVal val="visible"/>
                                      </p:to>
                                    </p:set>
                                    <p:anim calcmode="discrete" valueType="clr">
                                      <p:cBhvr override="childStyle">
                                        <p:cTn id="20"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9"/>
                                        </p:tgtEl>
                                        <p:attrNameLst>
                                          <p:attrName>fillcolor</p:attrName>
                                        </p:attrNameLst>
                                      </p:cBhvr>
                                      <p:tavLst>
                                        <p:tav tm="0">
                                          <p:val>
                                            <p:clrVal>
                                              <a:schemeClr val="accent2"/>
                                            </p:clrVal>
                                          </p:val>
                                        </p:tav>
                                        <p:tav tm="50000">
                                          <p:val>
                                            <p:clrVal>
                                              <a:schemeClr val="hlink"/>
                                            </p:clrVal>
                                          </p:val>
                                        </p:tav>
                                      </p:tavLst>
                                    </p:anim>
                                    <p:set>
                                      <p:cBhvr>
                                        <p:cTn id="22"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a:hlinkClick r:id="" action="ppaction://hlinkshowjump?jump=nextslide"/>
          </p:cNvPr>
          <p:cNvSpPr>
            <a:spLocks noChangeArrowheads="1"/>
          </p:cNvSpPr>
          <p:nvPr/>
        </p:nvSpPr>
        <p:spPr bwMode="auto">
          <a:xfrm>
            <a:off x="-52755" y="87925"/>
            <a:ext cx="2714644" cy="500042"/>
          </a:xfrm>
          <a:prstGeom prst="rect">
            <a:avLst/>
          </a:prstGeom>
          <a:noFill/>
          <a:ln w="9525">
            <a:noFill/>
            <a:miter lim="800000"/>
            <a:headEnd/>
            <a:tailEnd/>
          </a:ln>
          <a:effectLst/>
        </p:spPr>
        <p:txBody>
          <a:bodyPr anchor="ctr"/>
          <a:lstStyle/>
          <a:p>
            <a:pPr algn="ctr" eaLnBrk="0" hangingPunct="0"/>
            <a:r>
              <a:rPr lang="en-US" sz="3200" b="1" dirty="0" smtClean="0">
                <a:solidFill>
                  <a:schemeClr val="tx2">
                    <a:lumMod val="95000"/>
                    <a:lumOff val="5000"/>
                  </a:schemeClr>
                </a:solidFill>
                <a:effectLst/>
                <a:latin typeface="Tempus Sans ITC" pitchFamily="82" charset="0"/>
              </a:rPr>
              <a:t>INDIKATOR</a:t>
            </a:r>
            <a:endParaRPr lang="en-US" sz="3200" b="1" dirty="0">
              <a:solidFill>
                <a:schemeClr val="tx2">
                  <a:lumMod val="95000"/>
                  <a:lumOff val="5000"/>
                </a:schemeClr>
              </a:solidFill>
              <a:effectLst/>
              <a:latin typeface="Tempus Sans ITC" pitchFamily="82" charset="0"/>
            </a:endParaRPr>
          </a:p>
        </p:txBody>
      </p:sp>
      <p:sp>
        <p:nvSpPr>
          <p:cNvPr id="9" name="Rectangle 382"/>
          <p:cNvSpPr txBox="1">
            <a:spLocks noChangeArrowheads="1"/>
          </p:cNvSpPr>
          <p:nvPr/>
        </p:nvSpPr>
        <p:spPr bwMode="black">
          <a:xfrm>
            <a:off x="1428728" y="1384065"/>
            <a:ext cx="6858048" cy="19020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lvl="1" indent="-457200" defTabSz="912813" eaLnBrk="0" hangingPunct="0">
              <a:spcBef>
                <a:spcPct val="20000"/>
              </a:spcBef>
              <a:buFont typeface="Arial" pitchFamily="34" charset="0"/>
              <a:buChar char="–"/>
            </a:pPr>
            <a:r>
              <a:rPr lang="en-US" sz="2800" b="1" dirty="0" err="1">
                <a:solidFill>
                  <a:schemeClr val="tx2">
                    <a:lumMod val="95000"/>
                    <a:lumOff val="5000"/>
                  </a:schemeClr>
                </a:solidFill>
                <a:latin typeface="Calibri" pitchFamily="34" charset="0"/>
              </a:rPr>
              <a:t>Semua</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komponen</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penyusun</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komputer</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sudah</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disiapkan</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untuk</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kondisi</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pra</a:t>
            </a:r>
            <a:r>
              <a:rPr lang="en-US" sz="2800" b="1" dirty="0">
                <a:solidFill>
                  <a:schemeClr val="tx2">
                    <a:lumMod val="95000"/>
                    <a:lumOff val="5000"/>
                  </a:schemeClr>
                </a:solidFill>
                <a:latin typeface="Calibri" pitchFamily="34" charset="0"/>
              </a:rPr>
              <a:t> </a:t>
            </a:r>
            <a:r>
              <a:rPr lang="en-US" sz="2800" b="1" dirty="0" err="1">
                <a:solidFill>
                  <a:schemeClr val="tx2">
                    <a:lumMod val="95000"/>
                    <a:lumOff val="5000"/>
                  </a:schemeClr>
                </a:solidFill>
                <a:latin typeface="Calibri" pitchFamily="34" charset="0"/>
              </a:rPr>
              <a:t>penyalaan</a:t>
            </a:r>
            <a:r>
              <a:rPr lang="en-US" sz="2800" b="1" dirty="0">
                <a:solidFill>
                  <a:schemeClr val="tx2">
                    <a:lumMod val="95000"/>
                    <a:lumOff val="5000"/>
                  </a:schemeClr>
                </a:solidFill>
                <a:latin typeface="Calibri" pitchFamily="34" charset="0"/>
              </a:rPr>
              <a:t> </a:t>
            </a:r>
            <a:r>
              <a:rPr lang="en-US" sz="2800" b="1" dirty="0" err="1" smtClean="0">
                <a:solidFill>
                  <a:schemeClr val="tx2">
                    <a:lumMod val="95000"/>
                    <a:lumOff val="5000"/>
                  </a:schemeClr>
                </a:solidFill>
                <a:latin typeface="Calibri" pitchFamily="34" charset="0"/>
              </a:rPr>
              <a:t>komputer</a:t>
            </a:r>
            <a:endParaRPr lang="en-US" sz="2800" b="1" dirty="0" smtClean="0">
              <a:solidFill>
                <a:schemeClr val="tx2">
                  <a:lumMod val="95000"/>
                  <a:lumOff val="5000"/>
                </a:schemeClr>
              </a:solidFill>
              <a:latin typeface="Calibri" pitchFamily="34" charset="0"/>
            </a:endParaRPr>
          </a:p>
          <a:p>
            <a:pPr marL="914400" lvl="1" indent="-457200" defTabSz="912813" eaLnBrk="0" hangingPunct="0">
              <a:spcBef>
                <a:spcPct val="20000"/>
              </a:spcBef>
            </a:pPr>
            <a:endParaRPr lang="fi-FI" sz="2800" b="1" dirty="0">
              <a:solidFill>
                <a:schemeClr val="tx2">
                  <a:lumMod val="95000"/>
                  <a:lumOff val="5000"/>
                </a:schemeClr>
              </a:solidFill>
              <a:latin typeface="Calibri" pitchFamily="34" charset="0"/>
            </a:endParaRPr>
          </a:p>
        </p:txBody>
      </p:sp>
      <p:sp>
        <p:nvSpPr>
          <p:cNvPr id="4" name="Rectangle 382"/>
          <p:cNvSpPr txBox="1">
            <a:spLocks noChangeArrowheads="1"/>
          </p:cNvSpPr>
          <p:nvPr/>
        </p:nvSpPr>
        <p:spPr bwMode="black">
          <a:xfrm>
            <a:off x="1357290" y="3812957"/>
            <a:ext cx="6858048" cy="19020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lvl="1" indent="-457200" defTabSz="912813" eaLnBrk="0" hangingPunct="0">
              <a:spcBef>
                <a:spcPct val="20000"/>
              </a:spcBef>
              <a:buFont typeface="Arial" pitchFamily="34" charset="0"/>
              <a:buChar char="–"/>
            </a:pPr>
            <a:r>
              <a:rPr lang="fi-FI" sz="2800" b="1" dirty="0" smtClean="0">
                <a:solidFill>
                  <a:schemeClr val="tx2">
                    <a:lumMod val="95000"/>
                    <a:lumOff val="5000"/>
                  </a:schemeClr>
                </a:solidFill>
                <a:latin typeface="Calibri" pitchFamily="34" charset="0"/>
              </a:rPr>
              <a:t>Perintah sistem operasi DOS dioperasikan sesuai dengan kebutuhan dan tanpa error</a:t>
            </a:r>
          </a:p>
          <a:p>
            <a:pPr marL="914400" lvl="1" indent="-457200" defTabSz="912813" eaLnBrk="0" hangingPunct="0">
              <a:spcBef>
                <a:spcPct val="20000"/>
              </a:spcBef>
            </a:pPr>
            <a:endParaRPr lang="fi-FI" sz="2800" b="1" dirty="0">
              <a:solidFill>
                <a:schemeClr val="tx2">
                  <a:lumMod val="95000"/>
                  <a:lumOff val="5000"/>
                </a:schemeClr>
              </a:solidFill>
              <a:latin typeface="Calibri" pitchFamily="34" charset="0"/>
            </a:endParaRPr>
          </a:p>
        </p:txBody>
      </p:sp>
      <p:sp>
        <p:nvSpPr>
          <p:cNvPr id="5" name="Rectangle 382"/>
          <p:cNvSpPr txBox="1">
            <a:spLocks noChangeArrowheads="1"/>
          </p:cNvSpPr>
          <p:nvPr/>
        </p:nvSpPr>
        <p:spPr bwMode="black">
          <a:xfrm>
            <a:off x="1357290" y="2812825"/>
            <a:ext cx="6858048" cy="14711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lvl="1" indent="-457200" defTabSz="912813" eaLnBrk="0" hangingPunct="0">
              <a:spcBef>
                <a:spcPct val="20000"/>
              </a:spcBef>
              <a:buFont typeface="Arial" pitchFamily="34" charset="0"/>
              <a:buChar char="–"/>
            </a:pPr>
            <a:r>
              <a:rPr lang="fi-FI" sz="2800" b="1" dirty="0" smtClean="0">
                <a:solidFill>
                  <a:schemeClr val="tx2">
                    <a:lumMod val="95000"/>
                    <a:lumOff val="5000"/>
                  </a:schemeClr>
                </a:solidFill>
                <a:latin typeface="Calibri" pitchFamily="34" charset="0"/>
              </a:rPr>
              <a:t>Penyalaan </a:t>
            </a:r>
            <a:r>
              <a:rPr lang="fi-FI" sz="2800" b="1" dirty="0">
                <a:solidFill>
                  <a:schemeClr val="tx2">
                    <a:lumMod val="95000"/>
                    <a:lumOff val="5000"/>
                  </a:schemeClr>
                </a:solidFill>
                <a:latin typeface="Calibri" pitchFamily="34" charset="0"/>
              </a:rPr>
              <a:t>komputer mengikuti SOP yang berlaku dan dapat digunakan </a:t>
            </a:r>
            <a:endParaRPr lang="sv-SE" sz="2800" b="1" dirty="0">
              <a:solidFill>
                <a:schemeClr val="tx2">
                  <a:lumMod val="95000"/>
                  <a:lumOff val="5000"/>
                </a:schemeClr>
              </a:solidFill>
              <a:latin typeface="Calibri" pitchFamily="34" charset="0"/>
            </a:endParaRPr>
          </a:p>
          <a:p>
            <a:pPr marL="914400" lvl="1" indent="-457200" defTabSz="912813" eaLnBrk="0" hangingPunct="0">
              <a:spcBef>
                <a:spcPct val="20000"/>
              </a:spcBef>
            </a:pPr>
            <a:endParaRPr lang="fi-FI" sz="2800" b="1" dirty="0">
              <a:solidFill>
                <a:schemeClr val="tx2">
                  <a:lumMod val="95000"/>
                  <a:lumOff val="5000"/>
                </a:schemeClr>
              </a:solidFill>
              <a:latin typeface="Calibri" pitchFamily="34" charset="0"/>
            </a:endParaRPr>
          </a:p>
        </p:txBody>
      </p:sp>
      <p:grpSp>
        <p:nvGrpSpPr>
          <p:cNvPr id="2" name="Group 29"/>
          <p:cNvGrpSpPr>
            <a:grpSpLocks/>
          </p:cNvGrpSpPr>
          <p:nvPr/>
        </p:nvGrpSpPr>
        <p:grpSpPr bwMode="auto">
          <a:xfrm>
            <a:off x="8361102" y="6379386"/>
            <a:ext cx="753868" cy="326237"/>
            <a:chOff x="4992" y="3695"/>
            <a:chExt cx="524" cy="199"/>
          </a:xfrm>
        </p:grpSpPr>
        <p:grpSp>
          <p:nvGrpSpPr>
            <p:cNvPr id="3" name="Group 30"/>
            <p:cNvGrpSpPr>
              <a:grpSpLocks/>
            </p:cNvGrpSpPr>
            <p:nvPr/>
          </p:nvGrpSpPr>
          <p:grpSpPr bwMode="auto">
            <a:xfrm>
              <a:off x="4992" y="3695"/>
              <a:ext cx="199" cy="199"/>
              <a:chOff x="5152" y="3749"/>
              <a:chExt cx="199" cy="199"/>
            </a:xfrm>
          </p:grpSpPr>
          <p:sp>
            <p:nvSpPr>
              <p:cNvPr id="11" name="Freeform 32">
                <a:hlinkClick r:id="" action="ppaction://noaction">
                  <a:snd r:embed="rId3" name="click.wav" builtIn="1"/>
                </a:hlinkClick>
              </p:cNvPr>
              <p:cNvSpPr>
                <a:spLocks/>
              </p:cNvSpPr>
              <p:nvPr/>
            </p:nvSpPr>
            <p:spPr bwMode="auto">
              <a:xfrm>
                <a:off x="5152" y="3749"/>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2" name="Freeform 31">
                <a:hlinkClick r:id="" action="ppaction://hlinkshowjump?jump=nextslide"/>
              </p:cNvPr>
              <p:cNvSpPr>
                <a:spLocks/>
              </p:cNvSpPr>
              <p:nvPr/>
            </p:nvSpPr>
            <p:spPr bwMode="auto">
              <a:xfrm>
                <a:off x="5218" y="3788"/>
                <a:ext cx="88" cy="111"/>
              </a:xfrm>
              <a:custGeom>
                <a:avLst/>
                <a:gdLst/>
                <a:ahLst/>
                <a:cxnLst>
                  <a:cxn ang="0">
                    <a:pos x="443" y="278"/>
                  </a:cxn>
                  <a:cxn ang="0">
                    <a:pos x="0" y="0"/>
                  </a:cxn>
                  <a:cxn ang="0">
                    <a:pos x="0" y="555"/>
                  </a:cxn>
                  <a:cxn ang="0">
                    <a:pos x="436" y="281"/>
                  </a:cxn>
                  <a:cxn ang="0">
                    <a:pos x="443" y="278"/>
                  </a:cxn>
                </a:cxnLst>
                <a:rect l="0" t="0" r="r" b="b"/>
                <a:pathLst>
                  <a:path w="443" h="555">
                    <a:moveTo>
                      <a:pt x="443" y="278"/>
                    </a:moveTo>
                    <a:lnTo>
                      <a:pt x="0" y="0"/>
                    </a:lnTo>
                    <a:lnTo>
                      <a:pt x="0" y="555"/>
                    </a:lnTo>
                    <a:lnTo>
                      <a:pt x="436" y="281"/>
                    </a:lnTo>
                    <a:lnTo>
                      <a:pt x="443" y="278"/>
                    </a:lnTo>
                  </a:path>
                </a:pathLst>
              </a:custGeom>
              <a:solidFill>
                <a:srgbClr val="FFFF00"/>
              </a:solidFill>
              <a:ln w="11113">
                <a:solidFill>
                  <a:srgbClr val="FF0000"/>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0" name="Text Box 33">
              <a:hlinkClick r:id="" action="ppaction://hlinkshowjump?jump=nextslide">
                <a:snd r:embed="rId3" name="click.wav" builtIn="1"/>
              </a:hlinkClick>
            </p:cNvPr>
            <p:cNvSpPr txBox="1">
              <a:spLocks noChangeArrowheads="1"/>
            </p:cNvSpPr>
            <p:nvPr/>
          </p:nvSpPr>
          <p:spPr bwMode="auto">
            <a:xfrm>
              <a:off x="5154" y="3700"/>
              <a:ext cx="362" cy="169"/>
            </a:xfrm>
            <a:prstGeom prst="rect">
              <a:avLst/>
            </a:prstGeom>
            <a:noFill/>
            <a:ln w="9525">
              <a:noFill/>
              <a:miter lim="800000"/>
              <a:headEnd/>
              <a:tailEnd/>
            </a:ln>
          </p:spPr>
          <p:txBody>
            <a:bodyPr wrap="none">
              <a:spAutoFit/>
            </a:bodyPr>
            <a:lstStyle/>
            <a:p>
              <a:pPr algn="l" eaLnBrk="1" hangingPunct="1"/>
              <a:r>
                <a:rPr lang="en-US" sz="1200" b="1" dirty="0">
                  <a:solidFill>
                    <a:srgbClr val="FF0000"/>
                  </a:solidFill>
                  <a:latin typeface="Trebuchet MS" pitchFamily="34" charset="0"/>
                </a:rPr>
                <a:t>Next</a:t>
              </a:r>
            </a:p>
          </p:txBody>
        </p:sp>
      </p:grpSp>
      <p:grpSp>
        <p:nvGrpSpPr>
          <p:cNvPr id="6" name="Group 12"/>
          <p:cNvGrpSpPr/>
          <p:nvPr/>
        </p:nvGrpSpPr>
        <p:grpSpPr>
          <a:xfrm>
            <a:off x="7429520" y="6375263"/>
            <a:ext cx="755453" cy="326237"/>
            <a:chOff x="7445065" y="6388911"/>
            <a:chExt cx="755453" cy="326237"/>
          </a:xfrm>
        </p:grpSpPr>
        <p:grpSp>
          <p:nvGrpSpPr>
            <p:cNvPr id="7" name="Group 35"/>
            <p:cNvGrpSpPr>
              <a:grpSpLocks/>
            </p:cNvGrpSpPr>
            <p:nvPr/>
          </p:nvGrpSpPr>
          <p:grpSpPr bwMode="auto">
            <a:xfrm>
              <a:off x="7914220" y="6388911"/>
              <a:ext cx="286298" cy="326237"/>
              <a:chOff x="4939" y="3752"/>
              <a:chExt cx="199" cy="199"/>
            </a:xfrm>
          </p:grpSpPr>
          <p:sp>
            <p:nvSpPr>
              <p:cNvPr id="16" name="Freeform 37">
                <a:hlinkClick r:id="" action="ppaction://hlinkshowjump?jump=previousslide">
                  <a:snd r:embed="rId3" name="click.wav" builtIn="1"/>
                </a:hlinkClick>
              </p:cNvPr>
              <p:cNvSpPr>
                <a:spLocks/>
              </p:cNvSpPr>
              <p:nvPr/>
            </p:nvSpPr>
            <p:spPr bwMode="auto">
              <a:xfrm>
                <a:off x="4939" y="3752"/>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17" name="Freeform 36">
                <a:hlinkClick r:id="" action="ppaction://hlinkshowjump?jump=previousslide"/>
              </p:cNvPr>
              <p:cNvSpPr>
                <a:spLocks/>
              </p:cNvSpPr>
              <p:nvPr/>
            </p:nvSpPr>
            <p:spPr bwMode="auto">
              <a:xfrm rot="10800000">
                <a:off x="4989" y="3793"/>
                <a:ext cx="88" cy="111"/>
              </a:xfrm>
              <a:custGeom>
                <a:avLst/>
                <a:gdLst/>
                <a:ahLst/>
                <a:cxnLst>
                  <a:cxn ang="0">
                    <a:pos x="443" y="278"/>
                  </a:cxn>
                  <a:cxn ang="0">
                    <a:pos x="0" y="0"/>
                  </a:cxn>
                  <a:cxn ang="0">
                    <a:pos x="0" y="555"/>
                  </a:cxn>
                  <a:cxn ang="0">
                    <a:pos x="436" y="281"/>
                  </a:cxn>
                  <a:cxn ang="0">
                    <a:pos x="443" y="278"/>
                  </a:cxn>
                </a:cxnLst>
                <a:rect l="0" t="0" r="r" b="b"/>
                <a:pathLst>
                  <a:path w="443" h="555">
                    <a:moveTo>
                      <a:pt x="443" y="278"/>
                    </a:moveTo>
                    <a:lnTo>
                      <a:pt x="0" y="0"/>
                    </a:lnTo>
                    <a:lnTo>
                      <a:pt x="0" y="555"/>
                    </a:lnTo>
                    <a:lnTo>
                      <a:pt x="436" y="281"/>
                    </a:lnTo>
                    <a:lnTo>
                      <a:pt x="443" y="278"/>
                    </a:lnTo>
                  </a:path>
                </a:pathLst>
              </a:custGeom>
              <a:solidFill>
                <a:srgbClr val="FFFF00"/>
              </a:solidFill>
              <a:ln w="11176">
                <a:solidFill>
                  <a:srgbClr val="FF0000"/>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15" name="Text Box 38">
              <a:hlinkClick r:id="" action="ppaction://hlinkshowjump?jump=previousslide">
                <a:snd r:embed="rId3" name="click.wav" builtIn="1"/>
              </a:hlinkClick>
            </p:cNvPr>
            <p:cNvSpPr txBox="1">
              <a:spLocks noChangeArrowheads="1"/>
            </p:cNvSpPr>
            <p:nvPr/>
          </p:nvSpPr>
          <p:spPr bwMode="auto">
            <a:xfrm>
              <a:off x="7445065" y="6426198"/>
              <a:ext cx="621001" cy="276999"/>
            </a:xfrm>
            <a:prstGeom prst="rect">
              <a:avLst/>
            </a:prstGeom>
            <a:noFill/>
            <a:ln w="9525">
              <a:noFill/>
              <a:miter lim="800000"/>
              <a:headEnd/>
              <a:tailEnd/>
            </a:ln>
          </p:spPr>
          <p:txBody>
            <a:bodyPr wrap="square">
              <a:spAutoFit/>
            </a:bodyPr>
            <a:lstStyle/>
            <a:p>
              <a:pPr algn="l" eaLnBrk="1" hangingPunct="1"/>
              <a:r>
                <a:rPr lang="en-US" sz="1200" b="1" dirty="0">
                  <a:solidFill>
                    <a:srgbClr val="FF0000"/>
                  </a:solidFill>
                  <a:latin typeface="Trebuchet MS" pitchFamily="34" charset="0"/>
                </a:rPr>
                <a:t>Back</a:t>
              </a:r>
            </a:p>
          </p:txBody>
        </p:sp>
      </p:grpSp>
      <p:grpSp>
        <p:nvGrpSpPr>
          <p:cNvPr id="13" name="Group 39"/>
          <p:cNvGrpSpPr>
            <a:grpSpLocks/>
          </p:cNvGrpSpPr>
          <p:nvPr/>
        </p:nvGrpSpPr>
        <p:grpSpPr bwMode="auto">
          <a:xfrm>
            <a:off x="8249172" y="102367"/>
            <a:ext cx="894860" cy="326237"/>
            <a:chOff x="817" y="3742"/>
            <a:chExt cx="622" cy="199"/>
          </a:xfrm>
        </p:grpSpPr>
        <p:grpSp>
          <p:nvGrpSpPr>
            <p:cNvPr id="14" name="Group 40"/>
            <p:cNvGrpSpPr>
              <a:grpSpLocks/>
            </p:cNvGrpSpPr>
            <p:nvPr/>
          </p:nvGrpSpPr>
          <p:grpSpPr bwMode="auto">
            <a:xfrm>
              <a:off x="817" y="3742"/>
              <a:ext cx="199" cy="199"/>
              <a:chOff x="950" y="3697"/>
              <a:chExt cx="199" cy="199"/>
            </a:xfrm>
          </p:grpSpPr>
          <p:sp>
            <p:nvSpPr>
              <p:cNvPr id="21" name="Freeform 42">
                <a:hlinkClick r:id="rId4" action="ppaction://hlinksldjump">
                  <a:snd r:embed="rId3" name="click.wav" builtIn="1"/>
                </a:hlinkClick>
              </p:cNvPr>
              <p:cNvSpPr>
                <a:spLocks/>
              </p:cNvSpPr>
              <p:nvPr/>
            </p:nvSpPr>
            <p:spPr bwMode="auto">
              <a:xfrm>
                <a:off x="950" y="3697"/>
                <a:ext cx="199" cy="199"/>
              </a:xfrm>
              <a:custGeom>
                <a:avLst/>
                <a:gdLst/>
                <a:ahLst/>
                <a:cxnLst>
                  <a:cxn ang="0">
                    <a:pos x="448" y="2"/>
                  </a:cxn>
                  <a:cxn ang="0">
                    <a:pos x="351" y="21"/>
                  </a:cxn>
                  <a:cxn ang="0">
                    <a:pos x="263" y="57"/>
                  </a:cxn>
                  <a:cxn ang="0">
                    <a:pos x="182" y="111"/>
                  </a:cxn>
                  <a:cxn ang="0">
                    <a:pos x="111" y="182"/>
                  </a:cxn>
                  <a:cxn ang="0">
                    <a:pos x="57" y="263"/>
                  </a:cxn>
                  <a:cxn ang="0">
                    <a:pos x="21" y="351"/>
                  </a:cxn>
                  <a:cxn ang="0">
                    <a:pos x="2" y="448"/>
                  </a:cxn>
                  <a:cxn ang="0">
                    <a:pos x="2" y="548"/>
                  </a:cxn>
                  <a:cxn ang="0">
                    <a:pos x="9" y="597"/>
                  </a:cxn>
                  <a:cxn ang="0">
                    <a:pos x="21" y="643"/>
                  </a:cxn>
                  <a:cxn ang="0">
                    <a:pos x="45" y="709"/>
                  </a:cxn>
                  <a:cxn ang="0">
                    <a:pos x="68" y="751"/>
                  </a:cxn>
                  <a:cxn ang="0">
                    <a:pos x="95" y="792"/>
                  </a:cxn>
                  <a:cxn ang="0">
                    <a:pos x="146" y="851"/>
                  </a:cxn>
                  <a:cxn ang="0">
                    <a:pos x="222" y="914"/>
                  </a:cxn>
                  <a:cxn ang="0">
                    <a:pos x="307" y="959"/>
                  </a:cxn>
                  <a:cxn ang="0">
                    <a:pos x="399" y="987"/>
                  </a:cxn>
                  <a:cxn ang="0">
                    <a:pos x="472" y="996"/>
                  </a:cxn>
                  <a:cxn ang="0">
                    <a:pos x="523" y="996"/>
                  </a:cxn>
                  <a:cxn ang="0">
                    <a:pos x="560" y="991"/>
                  </a:cxn>
                  <a:cxn ang="0">
                    <a:pos x="565" y="990"/>
                  </a:cxn>
                  <a:cxn ang="0">
                    <a:pos x="597" y="987"/>
                  </a:cxn>
                  <a:cxn ang="0">
                    <a:pos x="631" y="978"/>
                  </a:cxn>
                  <a:cxn ang="0">
                    <a:pos x="689" y="959"/>
                  </a:cxn>
                  <a:cxn ang="0">
                    <a:pos x="714" y="946"/>
                  </a:cxn>
                  <a:cxn ang="0">
                    <a:pos x="731" y="939"/>
                  </a:cxn>
                  <a:cxn ang="0">
                    <a:pos x="761" y="920"/>
                  </a:cxn>
                  <a:cxn ang="0">
                    <a:pos x="782" y="906"/>
                  </a:cxn>
                  <a:cxn ang="0">
                    <a:pos x="812" y="885"/>
                  </a:cxn>
                  <a:cxn ang="0">
                    <a:pos x="885" y="812"/>
                  </a:cxn>
                  <a:cxn ang="0">
                    <a:pos x="906" y="782"/>
                  </a:cxn>
                  <a:cxn ang="0">
                    <a:pos x="920" y="761"/>
                  </a:cxn>
                  <a:cxn ang="0">
                    <a:pos x="939" y="731"/>
                  </a:cxn>
                  <a:cxn ang="0">
                    <a:pos x="946" y="714"/>
                  </a:cxn>
                  <a:cxn ang="0">
                    <a:pos x="959" y="689"/>
                  </a:cxn>
                  <a:cxn ang="0">
                    <a:pos x="978" y="631"/>
                  </a:cxn>
                  <a:cxn ang="0">
                    <a:pos x="987" y="597"/>
                  </a:cxn>
                  <a:cxn ang="0">
                    <a:pos x="990" y="565"/>
                  </a:cxn>
                  <a:cxn ang="0">
                    <a:pos x="991" y="560"/>
                  </a:cxn>
                  <a:cxn ang="0">
                    <a:pos x="996" y="523"/>
                  </a:cxn>
                  <a:cxn ang="0">
                    <a:pos x="996" y="472"/>
                  </a:cxn>
                  <a:cxn ang="0">
                    <a:pos x="987" y="399"/>
                  </a:cxn>
                  <a:cxn ang="0">
                    <a:pos x="959" y="307"/>
                  </a:cxn>
                  <a:cxn ang="0">
                    <a:pos x="914" y="222"/>
                  </a:cxn>
                  <a:cxn ang="0">
                    <a:pos x="851" y="146"/>
                  </a:cxn>
                  <a:cxn ang="0">
                    <a:pos x="792" y="95"/>
                  </a:cxn>
                  <a:cxn ang="0">
                    <a:pos x="751" y="68"/>
                  </a:cxn>
                  <a:cxn ang="0">
                    <a:pos x="709" y="45"/>
                  </a:cxn>
                  <a:cxn ang="0">
                    <a:pos x="643" y="21"/>
                  </a:cxn>
                  <a:cxn ang="0">
                    <a:pos x="597" y="9"/>
                  </a:cxn>
                  <a:cxn ang="0">
                    <a:pos x="548" y="2"/>
                  </a:cxn>
                </a:cxnLst>
                <a:rect l="0" t="0" r="r" b="b"/>
                <a:pathLst>
                  <a:path w="997" h="997">
                    <a:moveTo>
                      <a:pt x="499" y="0"/>
                    </a:moveTo>
                    <a:lnTo>
                      <a:pt x="448" y="2"/>
                    </a:lnTo>
                    <a:lnTo>
                      <a:pt x="399" y="9"/>
                    </a:lnTo>
                    <a:lnTo>
                      <a:pt x="351" y="21"/>
                    </a:lnTo>
                    <a:lnTo>
                      <a:pt x="307" y="36"/>
                    </a:lnTo>
                    <a:lnTo>
                      <a:pt x="263" y="57"/>
                    </a:lnTo>
                    <a:lnTo>
                      <a:pt x="222" y="82"/>
                    </a:lnTo>
                    <a:lnTo>
                      <a:pt x="182" y="111"/>
                    </a:lnTo>
                    <a:lnTo>
                      <a:pt x="146" y="146"/>
                    </a:lnTo>
                    <a:lnTo>
                      <a:pt x="111" y="182"/>
                    </a:lnTo>
                    <a:lnTo>
                      <a:pt x="82" y="222"/>
                    </a:lnTo>
                    <a:lnTo>
                      <a:pt x="57" y="263"/>
                    </a:lnTo>
                    <a:lnTo>
                      <a:pt x="36" y="307"/>
                    </a:lnTo>
                    <a:lnTo>
                      <a:pt x="21" y="351"/>
                    </a:lnTo>
                    <a:lnTo>
                      <a:pt x="9" y="399"/>
                    </a:lnTo>
                    <a:lnTo>
                      <a:pt x="2" y="448"/>
                    </a:lnTo>
                    <a:lnTo>
                      <a:pt x="0" y="499"/>
                    </a:lnTo>
                    <a:lnTo>
                      <a:pt x="2" y="548"/>
                    </a:lnTo>
                    <a:lnTo>
                      <a:pt x="5" y="572"/>
                    </a:lnTo>
                    <a:lnTo>
                      <a:pt x="9" y="597"/>
                    </a:lnTo>
                    <a:lnTo>
                      <a:pt x="14" y="620"/>
                    </a:lnTo>
                    <a:lnTo>
                      <a:pt x="21" y="643"/>
                    </a:lnTo>
                    <a:lnTo>
                      <a:pt x="36" y="689"/>
                    </a:lnTo>
                    <a:lnTo>
                      <a:pt x="45" y="709"/>
                    </a:lnTo>
                    <a:lnTo>
                      <a:pt x="57" y="731"/>
                    </a:lnTo>
                    <a:lnTo>
                      <a:pt x="68" y="751"/>
                    </a:lnTo>
                    <a:lnTo>
                      <a:pt x="82" y="773"/>
                    </a:lnTo>
                    <a:lnTo>
                      <a:pt x="95" y="792"/>
                    </a:lnTo>
                    <a:lnTo>
                      <a:pt x="111" y="812"/>
                    </a:lnTo>
                    <a:lnTo>
                      <a:pt x="146" y="851"/>
                    </a:lnTo>
                    <a:lnTo>
                      <a:pt x="182" y="885"/>
                    </a:lnTo>
                    <a:lnTo>
                      <a:pt x="222" y="914"/>
                    </a:lnTo>
                    <a:lnTo>
                      <a:pt x="263" y="939"/>
                    </a:lnTo>
                    <a:lnTo>
                      <a:pt x="307" y="959"/>
                    </a:lnTo>
                    <a:lnTo>
                      <a:pt x="351" y="975"/>
                    </a:lnTo>
                    <a:lnTo>
                      <a:pt x="399" y="987"/>
                    </a:lnTo>
                    <a:lnTo>
                      <a:pt x="448" y="993"/>
                    </a:lnTo>
                    <a:lnTo>
                      <a:pt x="472" y="996"/>
                    </a:lnTo>
                    <a:lnTo>
                      <a:pt x="499" y="997"/>
                    </a:lnTo>
                    <a:lnTo>
                      <a:pt x="523" y="996"/>
                    </a:lnTo>
                    <a:lnTo>
                      <a:pt x="548" y="993"/>
                    </a:lnTo>
                    <a:lnTo>
                      <a:pt x="560" y="991"/>
                    </a:lnTo>
                    <a:lnTo>
                      <a:pt x="562" y="990"/>
                    </a:lnTo>
                    <a:lnTo>
                      <a:pt x="565" y="990"/>
                    </a:lnTo>
                    <a:lnTo>
                      <a:pt x="572" y="990"/>
                    </a:lnTo>
                    <a:lnTo>
                      <a:pt x="597" y="987"/>
                    </a:lnTo>
                    <a:lnTo>
                      <a:pt x="620" y="981"/>
                    </a:lnTo>
                    <a:lnTo>
                      <a:pt x="631" y="978"/>
                    </a:lnTo>
                    <a:lnTo>
                      <a:pt x="643" y="975"/>
                    </a:lnTo>
                    <a:lnTo>
                      <a:pt x="689" y="959"/>
                    </a:lnTo>
                    <a:lnTo>
                      <a:pt x="709" y="949"/>
                    </a:lnTo>
                    <a:lnTo>
                      <a:pt x="714" y="946"/>
                    </a:lnTo>
                    <a:lnTo>
                      <a:pt x="719" y="944"/>
                    </a:lnTo>
                    <a:lnTo>
                      <a:pt x="731" y="939"/>
                    </a:lnTo>
                    <a:lnTo>
                      <a:pt x="751" y="927"/>
                    </a:lnTo>
                    <a:lnTo>
                      <a:pt x="761" y="920"/>
                    </a:lnTo>
                    <a:lnTo>
                      <a:pt x="773" y="914"/>
                    </a:lnTo>
                    <a:lnTo>
                      <a:pt x="782" y="906"/>
                    </a:lnTo>
                    <a:lnTo>
                      <a:pt x="792" y="899"/>
                    </a:lnTo>
                    <a:lnTo>
                      <a:pt x="812" y="885"/>
                    </a:lnTo>
                    <a:lnTo>
                      <a:pt x="851" y="851"/>
                    </a:lnTo>
                    <a:lnTo>
                      <a:pt x="885" y="812"/>
                    </a:lnTo>
                    <a:lnTo>
                      <a:pt x="899" y="792"/>
                    </a:lnTo>
                    <a:lnTo>
                      <a:pt x="906" y="782"/>
                    </a:lnTo>
                    <a:lnTo>
                      <a:pt x="914" y="773"/>
                    </a:lnTo>
                    <a:lnTo>
                      <a:pt x="920" y="761"/>
                    </a:lnTo>
                    <a:lnTo>
                      <a:pt x="927" y="751"/>
                    </a:lnTo>
                    <a:lnTo>
                      <a:pt x="939" y="731"/>
                    </a:lnTo>
                    <a:lnTo>
                      <a:pt x="944" y="719"/>
                    </a:lnTo>
                    <a:lnTo>
                      <a:pt x="946" y="714"/>
                    </a:lnTo>
                    <a:lnTo>
                      <a:pt x="949" y="709"/>
                    </a:lnTo>
                    <a:lnTo>
                      <a:pt x="959" y="689"/>
                    </a:lnTo>
                    <a:lnTo>
                      <a:pt x="975" y="643"/>
                    </a:lnTo>
                    <a:lnTo>
                      <a:pt x="978" y="631"/>
                    </a:lnTo>
                    <a:lnTo>
                      <a:pt x="981" y="620"/>
                    </a:lnTo>
                    <a:lnTo>
                      <a:pt x="987" y="597"/>
                    </a:lnTo>
                    <a:lnTo>
                      <a:pt x="990" y="572"/>
                    </a:lnTo>
                    <a:lnTo>
                      <a:pt x="990" y="565"/>
                    </a:lnTo>
                    <a:lnTo>
                      <a:pt x="990" y="562"/>
                    </a:lnTo>
                    <a:lnTo>
                      <a:pt x="991" y="560"/>
                    </a:lnTo>
                    <a:lnTo>
                      <a:pt x="993" y="548"/>
                    </a:lnTo>
                    <a:lnTo>
                      <a:pt x="996" y="523"/>
                    </a:lnTo>
                    <a:lnTo>
                      <a:pt x="997" y="499"/>
                    </a:lnTo>
                    <a:lnTo>
                      <a:pt x="996" y="472"/>
                    </a:lnTo>
                    <a:lnTo>
                      <a:pt x="993" y="448"/>
                    </a:lnTo>
                    <a:lnTo>
                      <a:pt x="987" y="399"/>
                    </a:lnTo>
                    <a:lnTo>
                      <a:pt x="975" y="351"/>
                    </a:lnTo>
                    <a:lnTo>
                      <a:pt x="959" y="307"/>
                    </a:lnTo>
                    <a:lnTo>
                      <a:pt x="939" y="263"/>
                    </a:lnTo>
                    <a:lnTo>
                      <a:pt x="914" y="222"/>
                    </a:lnTo>
                    <a:lnTo>
                      <a:pt x="885" y="182"/>
                    </a:lnTo>
                    <a:lnTo>
                      <a:pt x="851" y="146"/>
                    </a:lnTo>
                    <a:lnTo>
                      <a:pt x="812" y="111"/>
                    </a:lnTo>
                    <a:lnTo>
                      <a:pt x="792" y="95"/>
                    </a:lnTo>
                    <a:lnTo>
                      <a:pt x="773" y="82"/>
                    </a:lnTo>
                    <a:lnTo>
                      <a:pt x="751" y="68"/>
                    </a:lnTo>
                    <a:lnTo>
                      <a:pt x="731" y="57"/>
                    </a:lnTo>
                    <a:lnTo>
                      <a:pt x="709" y="45"/>
                    </a:lnTo>
                    <a:lnTo>
                      <a:pt x="689" y="36"/>
                    </a:lnTo>
                    <a:lnTo>
                      <a:pt x="643" y="21"/>
                    </a:lnTo>
                    <a:lnTo>
                      <a:pt x="620" y="14"/>
                    </a:lnTo>
                    <a:lnTo>
                      <a:pt x="597" y="9"/>
                    </a:lnTo>
                    <a:lnTo>
                      <a:pt x="572" y="5"/>
                    </a:lnTo>
                    <a:lnTo>
                      <a:pt x="548" y="2"/>
                    </a:lnTo>
                    <a:lnTo>
                      <a:pt x="499" y="0"/>
                    </a:lnTo>
                  </a:path>
                </a:pathLst>
              </a:custGeom>
              <a:solidFill>
                <a:schemeClr val="tx2">
                  <a:lumMod val="75000"/>
                </a:schemeClr>
              </a:solidFill>
              <a:ln w="19050" cmpd="sng">
                <a:solidFill>
                  <a:schemeClr val="bg1"/>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sp>
            <p:nvSpPr>
              <p:cNvPr id="22" name="Freeform 41">
                <a:hlinkClick r:id="rId4" action="ppaction://hlinksldjump"/>
              </p:cNvPr>
              <p:cNvSpPr>
                <a:spLocks/>
              </p:cNvSpPr>
              <p:nvPr/>
            </p:nvSpPr>
            <p:spPr bwMode="auto">
              <a:xfrm>
                <a:off x="996" y="3747"/>
                <a:ext cx="108" cy="100"/>
              </a:xfrm>
              <a:custGeom>
                <a:avLst/>
                <a:gdLst/>
                <a:ahLst/>
                <a:cxnLst>
                  <a:cxn ang="0">
                    <a:pos x="226" y="113"/>
                  </a:cxn>
                  <a:cxn ang="0">
                    <a:pos x="271" y="116"/>
                  </a:cxn>
                  <a:cxn ang="0">
                    <a:pos x="292" y="119"/>
                  </a:cxn>
                  <a:cxn ang="0">
                    <a:pos x="313" y="123"/>
                  </a:cxn>
                  <a:cxn ang="0">
                    <a:pos x="352" y="133"/>
                  </a:cxn>
                  <a:cxn ang="0">
                    <a:pos x="387" y="146"/>
                  </a:cxn>
                  <a:cxn ang="0">
                    <a:pos x="418" y="161"/>
                  </a:cxn>
                  <a:cxn ang="0">
                    <a:pos x="431" y="169"/>
                  </a:cxn>
                  <a:cxn ang="0">
                    <a:pos x="445" y="179"/>
                  </a:cxn>
                  <a:cxn ang="0">
                    <a:pos x="456" y="188"/>
                  </a:cxn>
                  <a:cxn ang="0">
                    <a:pos x="469" y="199"/>
                  </a:cxn>
                  <a:cxn ang="0">
                    <a:pos x="490" y="223"/>
                  </a:cxn>
                  <a:cxn ang="0">
                    <a:pos x="498" y="234"/>
                  </a:cxn>
                  <a:cxn ang="0">
                    <a:pos x="506" y="248"/>
                  </a:cxn>
                  <a:cxn ang="0">
                    <a:pos x="519" y="276"/>
                  </a:cxn>
                  <a:cxn ang="0">
                    <a:pos x="528" y="307"/>
                  </a:cxn>
                  <a:cxn ang="0">
                    <a:pos x="531" y="323"/>
                  </a:cxn>
                  <a:cxn ang="0">
                    <a:pos x="534" y="341"/>
                  </a:cxn>
                  <a:cxn ang="0">
                    <a:pos x="536" y="376"/>
                  </a:cxn>
                  <a:cxn ang="0">
                    <a:pos x="534" y="416"/>
                  </a:cxn>
                  <a:cxn ang="0">
                    <a:pos x="530" y="458"/>
                  </a:cxn>
                  <a:cxn ang="0">
                    <a:pos x="525" y="479"/>
                  </a:cxn>
                  <a:cxn ang="0">
                    <a:pos x="522" y="503"/>
                  </a:cxn>
                  <a:cxn ang="0">
                    <a:pos x="520" y="479"/>
                  </a:cxn>
                  <a:cxn ang="0">
                    <a:pos x="516" y="458"/>
                  </a:cxn>
                  <a:cxn ang="0">
                    <a:pos x="511" y="437"/>
                  </a:cxn>
                  <a:cxn ang="0">
                    <a:pos x="503" y="420"/>
                  </a:cxn>
                  <a:cxn ang="0">
                    <a:pos x="491" y="403"/>
                  </a:cxn>
                  <a:cxn ang="0">
                    <a:pos x="479" y="390"/>
                  </a:cxn>
                  <a:cxn ang="0">
                    <a:pos x="464" y="376"/>
                  </a:cxn>
                  <a:cxn ang="0">
                    <a:pos x="447" y="366"/>
                  </a:cxn>
                  <a:cxn ang="0">
                    <a:pos x="426" y="356"/>
                  </a:cxn>
                  <a:cxn ang="0">
                    <a:pos x="404" y="348"/>
                  </a:cxn>
                  <a:cxn ang="0">
                    <a:pos x="380" y="341"/>
                  </a:cxn>
                  <a:cxn ang="0">
                    <a:pos x="354" y="338"/>
                  </a:cxn>
                  <a:cxn ang="0">
                    <a:pos x="325" y="334"/>
                  </a:cxn>
                  <a:cxn ang="0">
                    <a:pos x="294" y="333"/>
                  </a:cxn>
                  <a:cxn ang="0">
                    <a:pos x="261" y="333"/>
                  </a:cxn>
                  <a:cxn ang="0">
                    <a:pos x="226" y="336"/>
                  </a:cxn>
                  <a:cxn ang="0">
                    <a:pos x="226" y="450"/>
                  </a:cxn>
                  <a:cxn ang="0">
                    <a:pos x="0" y="224"/>
                  </a:cxn>
                  <a:cxn ang="0">
                    <a:pos x="226" y="0"/>
                  </a:cxn>
                  <a:cxn ang="0">
                    <a:pos x="226" y="113"/>
                  </a:cxn>
                </a:cxnLst>
                <a:rect l="0" t="0" r="r" b="b"/>
                <a:pathLst>
                  <a:path w="536" h="503">
                    <a:moveTo>
                      <a:pt x="226" y="113"/>
                    </a:moveTo>
                    <a:lnTo>
                      <a:pt x="271" y="116"/>
                    </a:lnTo>
                    <a:lnTo>
                      <a:pt x="292" y="119"/>
                    </a:lnTo>
                    <a:lnTo>
                      <a:pt x="313" y="123"/>
                    </a:lnTo>
                    <a:lnTo>
                      <a:pt x="352" y="133"/>
                    </a:lnTo>
                    <a:lnTo>
                      <a:pt x="387" y="146"/>
                    </a:lnTo>
                    <a:lnTo>
                      <a:pt x="418" y="161"/>
                    </a:lnTo>
                    <a:lnTo>
                      <a:pt x="431" y="169"/>
                    </a:lnTo>
                    <a:lnTo>
                      <a:pt x="445" y="179"/>
                    </a:lnTo>
                    <a:lnTo>
                      <a:pt x="456" y="188"/>
                    </a:lnTo>
                    <a:lnTo>
                      <a:pt x="469" y="199"/>
                    </a:lnTo>
                    <a:lnTo>
                      <a:pt x="490" y="223"/>
                    </a:lnTo>
                    <a:lnTo>
                      <a:pt x="498" y="234"/>
                    </a:lnTo>
                    <a:lnTo>
                      <a:pt x="506" y="248"/>
                    </a:lnTo>
                    <a:lnTo>
                      <a:pt x="519" y="276"/>
                    </a:lnTo>
                    <a:lnTo>
                      <a:pt x="528" y="307"/>
                    </a:lnTo>
                    <a:lnTo>
                      <a:pt x="531" y="323"/>
                    </a:lnTo>
                    <a:lnTo>
                      <a:pt x="534" y="341"/>
                    </a:lnTo>
                    <a:lnTo>
                      <a:pt x="536" y="376"/>
                    </a:lnTo>
                    <a:lnTo>
                      <a:pt x="534" y="416"/>
                    </a:lnTo>
                    <a:lnTo>
                      <a:pt x="530" y="458"/>
                    </a:lnTo>
                    <a:lnTo>
                      <a:pt x="525" y="479"/>
                    </a:lnTo>
                    <a:lnTo>
                      <a:pt x="522" y="503"/>
                    </a:lnTo>
                    <a:lnTo>
                      <a:pt x="520" y="479"/>
                    </a:lnTo>
                    <a:lnTo>
                      <a:pt x="516" y="458"/>
                    </a:lnTo>
                    <a:lnTo>
                      <a:pt x="511" y="437"/>
                    </a:lnTo>
                    <a:lnTo>
                      <a:pt x="503" y="420"/>
                    </a:lnTo>
                    <a:lnTo>
                      <a:pt x="491" y="403"/>
                    </a:lnTo>
                    <a:lnTo>
                      <a:pt x="479" y="390"/>
                    </a:lnTo>
                    <a:lnTo>
                      <a:pt x="464" y="376"/>
                    </a:lnTo>
                    <a:lnTo>
                      <a:pt x="447" y="366"/>
                    </a:lnTo>
                    <a:lnTo>
                      <a:pt x="426" y="356"/>
                    </a:lnTo>
                    <a:lnTo>
                      <a:pt x="404" y="348"/>
                    </a:lnTo>
                    <a:lnTo>
                      <a:pt x="380" y="341"/>
                    </a:lnTo>
                    <a:lnTo>
                      <a:pt x="354" y="338"/>
                    </a:lnTo>
                    <a:lnTo>
                      <a:pt x="325" y="334"/>
                    </a:lnTo>
                    <a:lnTo>
                      <a:pt x="294" y="333"/>
                    </a:lnTo>
                    <a:lnTo>
                      <a:pt x="261" y="333"/>
                    </a:lnTo>
                    <a:lnTo>
                      <a:pt x="226" y="336"/>
                    </a:lnTo>
                    <a:lnTo>
                      <a:pt x="226" y="450"/>
                    </a:lnTo>
                    <a:lnTo>
                      <a:pt x="0" y="224"/>
                    </a:lnTo>
                    <a:lnTo>
                      <a:pt x="226" y="0"/>
                    </a:lnTo>
                    <a:lnTo>
                      <a:pt x="226" y="113"/>
                    </a:lnTo>
                  </a:path>
                </a:pathLst>
              </a:custGeom>
              <a:solidFill>
                <a:srgbClr val="FFFF00"/>
              </a:solidFill>
              <a:ln w="7938">
                <a:solidFill>
                  <a:srgbClr val="0000FF"/>
                </a:solidFill>
                <a:prstDash val="solid"/>
                <a:round/>
                <a:headEnd/>
                <a:tailEnd/>
              </a:ln>
            </p:spPr>
            <p:txBody>
              <a:bodyPr/>
              <a:lstStyle/>
              <a:p>
                <a:pPr>
                  <a:defRPr/>
                </a:pPr>
                <a:endParaRPr lang="en-US" b="1">
                  <a:solidFill>
                    <a:srgbClr val="FF0000"/>
                  </a:solidFill>
                  <a:effectLst>
                    <a:outerShdw blurRad="38100" dist="38100" dir="2700000" algn="tl">
                      <a:srgbClr val="000000">
                        <a:alpha val="43137"/>
                      </a:srgbClr>
                    </a:outerShdw>
                  </a:effectLst>
                </a:endParaRPr>
              </a:p>
            </p:txBody>
          </p:sp>
        </p:grpSp>
        <p:sp>
          <p:nvSpPr>
            <p:cNvPr id="20" name="Text Box 43">
              <a:hlinkClick r:id="" action="ppaction://noaction">
                <a:snd r:embed="rId3" name="click.wav" builtIn="1"/>
              </a:hlinkClick>
            </p:cNvPr>
            <p:cNvSpPr txBox="1">
              <a:spLocks noChangeArrowheads="1"/>
            </p:cNvSpPr>
            <p:nvPr/>
          </p:nvSpPr>
          <p:spPr bwMode="auto">
            <a:xfrm>
              <a:off x="926" y="3750"/>
              <a:ext cx="513" cy="169"/>
            </a:xfrm>
            <a:prstGeom prst="rect">
              <a:avLst/>
            </a:prstGeom>
            <a:noFill/>
            <a:ln w="9525">
              <a:noFill/>
              <a:miter lim="800000"/>
              <a:headEnd/>
              <a:tailEnd/>
            </a:ln>
          </p:spPr>
          <p:txBody>
            <a:bodyPr wrap="none">
              <a:spAutoFit/>
            </a:bodyPr>
            <a:lstStyle/>
            <a:p>
              <a:pPr eaLnBrk="1" hangingPunct="1"/>
              <a:r>
                <a:rPr lang="en-US" sz="1200" b="1" dirty="0">
                  <a:solidFill>
                    <a:srgbClr val="FF0000"/>
                  </a:solidFill>
                  <a:latin typeface="Trebuchet MS" pitchFamily="34" charset="0"/>
                </a:rPr>
                <a:t>  Home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4" presetClass="entr" presetSubtype="10" repeatCount="indefinite"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2000"/>
                                        <p:tgtEl>
                                          <p:spTgt spid="8"/>
                                        </p:tgtEl>
                                      </p:cBhvr>
                                    </p:animEffect>
                                  </p:childTnLst>
                                </p:cTn>
                              </p:par>
                              <p:par>
                                <p:cTn id="13" presetID="53"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3000"/>
                            </p:stCondLst>
                            <p:childTnLst>
                              <p:par>
                                <p:cTn id="19" presetID="53" presetClass="entr" presetSubtype="0" fill="hold" grpId="0" nodeType="afterEffect">
                                  <p:stCondLst>
                                    <p:cond delay="100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4500"/>
                            </p:stCondLst>
                            <p:childTnLst>
                              <p:par>
                                <p:cTn id="25" presetID="53" presetClass="entr" presetSubtype="0" fill="hold" grpId="0" nodeType="after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MENGOPERASIKAN SISTEM OPERASI DOS</a:t>
            </a:r>
            <a:endParaRPr lang="en-US" dirty="0"/>
          </a:p>
        </p:txBody>
      </p:sp>
      <p:sp>
        <p:nvSpPr>
          <p:cNvPr id="3" name="Content Placeholder 2"/>
          <p:cNvSpPr>
            <a:spLocks noGrp="1"/>
          </p:cNvSpPr>
          <p:nvPr>
            <p:ph idx="1"/>
          </p:nvPr>
        </p:nvSpPr>
        <p:spPr>
          <a:xfrm>
            <a:off x="457200" y="1285875"/>
            <a:ext cx="8229600" cy="3209925"/>
          </a:xfrm>
        </p:spPr>
        <p:style>
          <a:lnRef idx="1">
            <a:schemeClr val="accent2"/>
          </a:lnRef>
          <a:fillRef idx="2">
            <a:schemeClr val="accent2"/>
          </a:fillRef>
          <a:effectRef idx="1">
            <a:schemeClr val="accent2"/>
          </a:effectRef>
          <a:fontRef idx="minor">
            <a:schemeClr val="dk1"/>
          </a:fontRef>
        </p:style>
        <p:txBody>
          <a:bodyPr/>
          <a:lstStyle/>
          <a:p>
            <a:r>
              <a:rPr lang="de-DE" dirty="0" smtClean="0"/>
              <a:t>DOS (Disk Operating System) merupakan Sistem Operasi yang komputer berbasis teks, diplublikasikan pada tahun 1981 di bawah sistem IMB PC DOS atau dikenal dengan istilah MS-DOS. DOS merupakan perangkat yang tangguh dalam  </a:t>
            </a:r>
            <a:r>
              <a:rPr lang="de-DE" i="1" dirty="0" smtClean="0"/>
              <a:t>troubleshooting</a:t>
            </a:r>
            <a:r>
              <a:rPr lang="de-DE" dirty="0" smtClean="0"/>
              <a:t> sebuah PC, namun kelemahannya yaitu mempunyai keterbatasan dalam pengoperasiannya.</a:t>
            </a:r>
            <a:endParaRPr lang="en-US" b="1" dirty="0" smtClean="0"/>
          </a:p>
          <a:p>
            <a:endParaRPr lang="en-US"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de-DE" sz="2400" dirty="0" smtClean="0"/>
              <a:t>Dalam lingkungan windows, DOS (Disk Operating System) adalah sistem operasi  pertama yang dijalankan pada komputer IBM PC kompatibel. Sistem operasi ini pertama kali dikembangkan oleh IBM kemudian dilanjutkan oleh Microsoft. Saat ini, meskipun Microsoft telah mengeluarkan WINDOWS , tetapi aplikasi DOS tetap disertakan.</a:t>
            </a:r>
            <a:endParaRPr lang="en-US" sz="2400" b="1" dirty="0" smtClean="0"/>
          </a:p>
          <a:p>
            <a:r>
              <a:rPr lang="es-ES" sz="2400" dirty="0" err="1" smtClean="0"/>
              <a:t>Sebagai</a:t>
            </a:r>
            <a:r>
              <a:rPr lang="es-ES" sz="2400" dirty="0" smtClean="0"/>
              <a:t> </a:t>
            </a:r>
            <a:r>
              <a:rPr lang="es-ES" sz="2400" dirty="0" err="1" smtClean="0"/>
              <a:t>sistem</a:t>
            </a:r>
            <a:r>
              <a:rPr lang="es-ES" sz="2400" dirty="0" smtClean="0"/>
              <a:t> </a:t>
            </a:r>
            <a:r>
              <a:rPr lang="es-ES" sz="2400" dirty="0" err="1" smtClean="0"/>
              <a:t>operasi</a:t>
            </a:r>
            <a:r>
              <a:rPr lang="es-ES" sz="2400" dirty="0" smtClean="0"/>
              <a:t> </a:t>
            </a:r>
            <a:r>
              <a:rPr lang="es-ES" sz="2400" dirty="0" err="1" smtClean="0"/>
              <a:t>berbasis</a:t>
            </a:r>
            <a:r>
              <a:rPr lang="es-ES" sz="2400" dirty="0" smtClean="0"/>
              <a:t> </a:t>
            </a:r>
            <a:r>
              <a:rPr lang="es-ES" sz="2400" dirty="0" err="1" smtClean="0"/>
              <a:t>teks</a:t>
            </a:r>
            <a:r>
              <a:rPr lang="es-ES" sz="2400" dirty="0" smtClean="0"/>
              <a:t>, DOS </a:t>
            </a:r>
            <a:r>
              <a:rPr lang="es-ES" sz="2400" dirty="0" err="1" smtClean="0"/>
              <a:t>menempati</a:t>
            </a:r>
            <a:r>
              <a:rPr lang="es-ES" sz="2400" dirty="0" smtClean="0"/>
              <a:t> </a:t>
            </a:r>
            <a:r>
              <a:rPr lang="es-ES" sz="2400" dirty="0" err="1" smtClean="0"/>
              <a:t>posisi</a:t>
            </a:r>
            <a:r>
              <a:rPr lang="es-ES" sz="2400" dirty="0" smtClean="0"/>
              <a:t> </a:t>
            </a:r>
            <a:r>
              <a:rPr lang="es-ES" sz="2400" dirty="0" err="1" smtClean="0"/>
              <a:t>sebagai</a:t>
            </a:r>
            <a:r>
              <a:rPr lang="es-ES" sz="2400" dirty="0" smtClean="0"/>
              <a:t> </a:t>
            </a:r>
            <a:r>
              <a:rPr lang="es-ES" sz="2400" dirty="0" err="1" smtClean="0"/>
              <a:t>operating</a:t>
            </a:r>
            <a:r>
              <a:rPr lang="es-ES" sz="2400" dirty="0" smtClean="0"/>
              <a:t> </a:t>
            </a:r>
            <a:r>
              <a:rPr lang="es-ES" sz="2400" dirty="0" err="1" smtClean="0"/>
              <a:t>system</a:t>
            </a:r>
            <a:r>
              <a:rPr lang="es-ES" sz="2400" dirty="0" smtClean="0"/>
              <a:t> yang </a:t>
            </a:r>
            <a:r>
              <a:rPr lang="es-ES" sz="2400" dirty="0" err="1" smtClean="0"/>
              <a:t>menggunakan</a:t>
            </a:r>
            <a:r>
              <a:rPr lang="es-ES" sz="2400" dirty="0" smtClean="0"/>
              <a:t> CUI(</a:t>
            </a:r>
            <a:r>
              <a:rPr lang="es-ES" sz="2400" dirty="0" err="1" smtClean="0"/>
              <a:t>Character</a:t>
            </a:r>
            <a:r>
              <a:rPr lang="es-ES" sz="2400" dirty="0" smtClean="0"/>
              <a:t> </a:t>
            </a:r>
            <a:r>
              <a:rPr lang="es-ES" sz="2400" dirty="0" err="1" smtClean="0"/>
              <a:t>User</a:t>
            </a:r>
            <a:r>
              <a:rPr lang="es-ES" sz="2400" dirty="0" smtClean="0"/>
              <a:t> Interface). </a:t>
            </a:r>
            <a:r>
              <a:rPr lang="es-ES" sz="2400" dirty="0" err="1" smtClean="0"/>
              <a:t>Dalam</a:t>
            </a:r>
            <a:r>
              <a:rPr lang="es-ES" sz="2400" dirty="0" smtClean="0"/>
              <a:t> </a:t>
            </a:r>
            <a:r>
              <a:rPr lang="es-ES" sz="2400" dirty="0" err="1" smtClean="0"/>
              <a:t>hal</a:t>
            </a:r>
            <a:r>
              <a:rPr lang="es-ES" sz="2400" dirty="0" smtClean="0"/>
              <a:t> </a:t>
            </a:r>
            <a:r>
              <a:rPr lang="es-ES" sz="2400" dirty="0" err="1" smtClean="0"/>
              <a:t>ini</a:t>
            </a:r>
            <a:r>
              <a:rPr lang="es-ES" sz="2400" dirty="0" smtClean="0"/>
              <a:t> DOS yang </a:t>
            </a:r>
            <a:r>
              <a:rPr lang="es-ES" sz="2400" dirty="0" err="1" smtClean="0"/>
              <a:t>saat</a:t>
            </a:r>
            <a:r>
              <a:rPr lang="es-ES" sz="2400" dirty="0" smtClean="0"/>
              <a:t> </a:t>
            </a:r>
            <a:r>
              <a:rPr lang="es-ES" sz="2400" dirty="0" err="1" smtClean="0"/>
              <a:t>ini</a:t>
            </a:r>
            <a:r>
              <a:rPr lang="es-ES" sz="2400" dirty="0" smtClean="0"/>
              <a:t> </a:t>
            </a:r>
            <a:r>
              <a:rPr lang="es-ES" sz="2400" dirty="0" err="1" smtClean="0"/>
              <a:t>telahtergantikan</a:t>
            </a:r>
            <a:r>
              <a:rPr lang="es-ES" sz="2400" dirty="0" smtClean="0"/>
              <a:t> </a:t>
            </a:r>
            <a:r>
              <a:rPr lang="es-ES" sz="2400" dirty="0" err="1" smtClean="0"/>
              <a:t>dengan</a:t>
            </a:r>
            <a:r>
              <a:rPr lang="es-ES" sz="2400" dirty="0" smtClean="0"/>
              <a:t> </a:t>
            </a:r>
            <a:r>
              <a:rPr lang="es-ES" sz="2400" dirty="0" err="1" smtClean="0"/>
              <a:t>adanya</a:t>
            </a:r>
            <a:r>
              <a:rPr lang="es-ES" sz="2400" dirty="0" smtClean="0"/>
              <a:t> Microsoft Windows </a:t>
            </a:r>
            <a:r>
              <a:rPr lang="es-ES" sz="2400" dirty="0" err="1" smtClean="0"/>
              <a:t>versi</a:t>
            </a:r>
            <a:r>
              <a:rPr lang="es-ES" sz="2400" dirty="0" smtClean="0"/>
              <a:t> 98, 98SE, 98ME, 2000,XP dan </a:t>
            </a:r>
            <a:r>
              <a:rPr lang="es-ES" sz="2400" dirty="0" err="1" smtClean="0"/>
              <a:t>sebagainya</a:t>
            </a:r>
            <a:r>
              <a:rPr lang="es-ES" sz="2400" dirty="0" smtClean="0"/>
              <a:t> yang </a:t>
            </a:r>
            <a:r>
              <a:rPr lang="es-ES" sz="2400" dirty="0" err="1" smtClean="0"/>
              <a:t>berbasiskan</a:t>
            </a:r>
            <a:r>
              <a:rPr lang="es-ES" sz="2400" dirty="0" smtClean="0"/>
              <a:t> GUI (</a:t>
            </a:r>
            <a:r>
              <a:rPr lang="es-ES" sz="2400" dirty="0" err="1" smtClean="0"/>
              <a:t>Grafical</a:t>
            </a:r>
            <a:r>
              <a:rPr lang="es-ES" sz="2400" dirty="0" smtClean="0"/>
              <a:t> </a:t>
            </a:r>
            <a:r>
              <a:rPr lang="es-ES" sz="2400" dirty="0" err="1" smtClean="0"/>
              <a:t>user</a:t>
            </a:r>
            <a:r>
              <a:rPr lang="es-ES" sz="2400" dirty="0" smtClean="0"/>
              <a:t> Interface).</a:t>
            </a:r>
            <a:endParaRPr lang="en-US" sz="2400" dirty="0" smtClean="0"/>
          </a:p>
          <a:p>
            <a:endParaRPr lang="en-US" sz="2400" dirty="0"/>
          </a:p>
        </p:txBody>
      </p:sp>
      <p:grpSp>
        <p:nvGrpSpPr>
          <p:cNvPr id="4" name="Group 3"/>
          <p:cNvGrpSpPr/>
          <p:nvPr/>
        </p:nvGrpSpPr>
        <p:grpSpPr>
          <a:xfrm>
            <a:off x="0" y="6396038"/>
            <a:ext cx="9144000" cy="461962"/>
            <a:chOff x="0" y="6396038"/>
            <a:chExt cx="9144000" cy="461962"/>
          </a:xfrm>
        </p:grpSpPr>
        <p:sp>
          <p:nvSpPr>
            <p:cNvPr id="5" name="Rectangle 4"/>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7"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
        <p:nvSpPr>
          <p:cNvPr id="8" name="Title 1"/>
          <p:cNvSpPr>
            <a:spLocks noGrp="1"/>
          </p:cNvSpPr>
          <p:nvPr>
            <p:ph type="title"/>
          </p:nvPr>
        </p:nvSpPr>
        <p:spPr/>
        <p:txBody>
          <a:bodyPr/>
          <a:lstStyle/>
          <a:p>
            <a:r>
              <a:rPr lang="en-US" dirty="0" smtClean="0"/>
              <a:t>MENGOPERASIKAN SISTEM OPERASI DOS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es-ES" sz="2400" dirty="0" err="1" smtClean="0"/>
              <a:t>Tetapi</a:t>
            </a:r>
            <a:r>
              <a:rPr lang="es-ES" sz="2400" dirty="0" smtClean="0"/>
              <a:t> </a:t>
            </a:r>
            <a:r>
              <a:rPr lang="es-ES" sz="2400" dirty="0" err="1" smtClean="0"/>
              <a:t>ini</a:t>
            </a:r>
            <a:r>
              <a:rPr lang="es-ES" sz="2400" dirty="0" smtClean="0"/>
              <a:t> </a:t>
            </a:r>
            <a:r>
              <a:rPr lang="es-ES" sz="2400" dirty="0" err="1" smtClean="0"/>
              <a:t>bukan</a:t>
            </a:r>
            <a:r>
              <a:rPr lang="es-ES" sz="2400" dirty="0" smtClean="0"/>
              <a:t> </a:t>
            </a:r>
            <a:r>
              <a:rPr lang="es-ES" sz="2400" dirty="0" err="1" smtClean="0"/>
              <a:t>berarti</a:t>
            </a:r>
            <a:r>
              <a:rPr lang="es-ES" sz="2400" dirty="0" smtClean="0"/>
              <a:t> </a:t>
            </a:r>
            <a:r>
              <a:rPr lang="es-ES" sz="2400" dirty="0" err="1" smtClean="0"/>
              <a:t>fungsi</a:t>
            </a:r>
            <a:r>
              <a:rPr lang="es-ES" sz="2400" dirty="0" smtClean="0"/>
              <a:t> DOS </a:t>
            </a:r>
            <a:r>
              <a:rPr lang="es-ES" sz="2400" dirty="0" err="1" smtClean="0"/>
              <a:t>sudah</a:t>
            </a:r>
            <a:r>
              <a:rPr lang="es-ES" sz="2400" dirty="0" smtClean="0"/>
              <a:t> </a:t>
            </a:r>
            <a:r>
              <a:rPr lang="es-ES" sz="2400" dirty="0" err="1" smtClean="0"/>
              <a:t>mati</a:t>
            </a:r>
            <a:r>
              <a:rPr lang="es-ES" sz="2400" dirty="0" smtClean="0"/>
              <a:t>, </a:t>
            </a:r>
            <a:r>
              <a:rPr lang="es-ES" sz="2400" dirty="0" err="1" smtClean="0"/>
              <a:t>atau</a:t>
            </a:r>
            <a:r>
              <a:rPr lang="es-ES" sz="2400" dirty="0" smtClean="0"/>
              <a:t> </a:t>
            </a:r>
            <a:r>
              <a:rPr lang="es-ES" sz="2400" dirty="0" err="1" smtClean="0"/>
              <a:t>sudah</a:t>
            </a:r>
            <a:r>
              <a:rPr lang="es-ES" sz="2400" dirty="0" smtClean="0"/>
              <a:t> </a:t>
            </a:r>
            <a:r>
              <a:rPr lang="es-ES" sz="2400" dirty="0" err="1" smtClean="0"/>
              <a:t>tidak</a:t>
            </a:r>
            <a:r>
              <a:rPr lang="es-ES" sz="2400" dirty="0" smtClean="0"/>
              <a:t> </a:t>
            </a:r>
            <a:r>
              <a:rPr lang="es-ES" sz="2400" dirty="0" err="1" smtClean="0"/>
              <a:t>berguna</a:t>
            </a:r>
            <a:r>
              <a:rPr lang="es-ES" sz="2400" dirty="0" smtClean="0"/>
              <a:t> </a:t>
            </a:r>
            <a:r>
              <a:rPr lang="es-ES" sz="2400" dirty="0" err="1" smtClean="0"/>
              <a:t>lagi</a:t>
            </a:r>
            <a:r>
              <a:rPr lang="es-ES" sz="2400" dirty="0" smtClean="0"/>
              <a:t>. </a:t>
            </a:r>
            <a:r>
              <a:rPr lang="es-ES" sz="2400" dirty="0" err="1" smtClean="0"/>
              <a:t>Anggapan</a:t>
            </a:r>
            <a:r>
              <a:rPr lang="es-ES" sz="2400" dirty="0" smtClean="0"/>
              <a:t> </a:t>
            </a:r>
            <a:r>
              <a:rPr lang="es-ES" sz="2400" dirty="0" err="1" smtClean="0"/>
              <a:t>ini</a:t>
            </a:r>
            <a:r>
              <a:rPr lang="es-ES" sz="2400" dirty="0" smtClean="0"/>
              <a:t> </a:t>
            </a:r>
            <a:r>
              <a:rPr lang="es-ES" sz="2400" dirty="0" err="1" smtClean="0"/>
              <a:t>sungguh</a:t>
            </a:r>
            <a:r>
              <a:rPr lang="es-ES" sz="2400" dirty="0" smtClean="0"/>
              <a:t> </a:t>
            </a:r>
            <a:r>
              <a:rPr lang="es-ES" sz="2400" dirty="0" err="1" smtClean="0"/>
              <a:t>keliru</a:t>
            </a:r>
            <a:r>
              <a:rPr lang="es-ES" sz="2400" dirty="0" smtClean="0"/>
              <a:t> dan </a:t>
            </a:r>
            <a:r>
              <a:rPr lang="es-ES" sz="2400" dirty="0" err="1" smtClean="0"/>
              <a:t>penulis</a:t>
            </a:r>
            <a:r>
              <a:rPr lang="es-ES" sz="2400" dirty="0" smtClean="0"/>
              <a:t> </a:t>
            </a:r>
            <a:r>
              <a:rPr lang="es-ES" sz="2400" dirty="0" err="1" smtClean="0"/>
              <a:t>sangat</a:t>
            </a:r>
            <a:r>
              <a:rPr lang="es-ES" sz="2400" dirty="0" smtClean="0"/>
              <a:t> </a:t>
            </a:r>
            <a:r>
              <a:rPr lang="es-ES" sz="2400" dirty="0" err="1" smtClean="0"/>
              <a:t>tidak</a:t>
            </a:r>
            <a:r>
              <a:rPr lang="es-ES" sz="2400" dirty="0" smtClean="0"/>
              <a:t> </a:t>
            </a:r>
            <a:r>
              <a:rPr lang="es-ES" sz="2400" dirty="0" err="1" smtClean="0"/>
              <a:t>setujudengan</a:t>
            </a:r>
            <a:r>
              <a:rPr lang="es-ES" sz="2400" dirty="0" smtClean="0"/>
              <a:t> </a:t>
            </a:r>
            <a:r>
              <a:rPr lang="es-ES" sz="2400" dirty="0" err="1" smtClean="0"/>
              <a:t>pernyataan</a:t>
            </a:r>
            <a:r>
              <a:rPr lang="es-ES" sz="2400" dirty="0" smtClean="0"/>
              <a:t> </a:t>
            </a:r>
            <a:r>
              <a:rPr lang="es-ES" sz="2400" dirty="0" err="1" smtClean="0"/>
              <a:t>diatas</a:t>
            </a:r>
            <a:r>
              <a:rPr lang="es-ES" sz="2400" dirty="0" smtClean="0"/>
              <a:t>. </a:t>
            </a:r>
            <a:r>
              <a:rPr lang="es-ES" sz="2400" dirty="0" err="1" smtClean="0"/>
              <a:t>Sekarang</a:t>
            </a:r>
            <a:r>
              <a:rPr lang="es-ES" sz="2400" dirty="0" smtClean="0"/>
              <a:t> </a:t>
            </a:r>
            <a:r>
              <a:rPr lang="es-ES" sz="2400" dirty="0" err="1" smtClean="0"/>
              <a:t>ini</a:t>
            </a:r>
            <a:r>
              <a:rPr lang="es-ES" sz="2400" dirty="0" smtClean="0"/>
              <a:t> </a:t>
            </a:r>
            <a:r>
              <a:rPr lang="es-ES" sz="2400" dirty="0" err="1" smtClean="0"/>
              <a:t>sudah</a:t>
            </a:r>
            <a:r>
              <a:rPr lang="es-ES" sz="2400" dirty="0" smtClean="0"/>
              <a:t> </a:t>
            </a:r>
            <a:r>
              <a:rPr lang="es-ES" sz="2400" dirty="0" err="1" smtClean="0"/>
              <a:t>sedikit</a:t>
            </a:r>
            <a:r>
              <a:rPr lang="es-ES" sz="2400" dirty="0" smtClean="0"/>
              <a:t> </a:t>
            </a:r>
            <a:r>
              <a:rPr lang="es-ES" sz="2400" dirty="0" err="1" smtClean="0"/>
              <a:t>orang</a:t>
            </a:r>
            <a:r>
              <a:rPr lang="es-ES" sz="2400" dirty="0" smtClean="0"/>
              <a:t> yang </a:t>
            </a:r>
            <a:r>
              <a:rPr lang="es-ES" sz="2400" dirty="0" err="1" smtClean="0"/>
              <a:t>masih</a:t>
            </a:r>
            <a:r>
              <a:rPr lang="es-ES" sz="2400" dirty="0" smtClean="0"/>
              <a:t> </a:t>
            </a:r>
            <a:r>
              <a:rPr lang="es-ES" sz="2400" dirty="0" err="1" smtClean="0"/>
              <a:t>memahami</a:t>
            </a:r>
            <a:r>
              <a:rPr lang="es-ES" sz="2400" dirty="0" smtClean="0"/>
              <a:t> DOS, </a:t>
            </a:r>
            <a:r>
              <a:rPr lang="es-ES" sz="2400" dirty="0" err="1" smtClean="0"/>
              <a:t>pemain-pemain</a:t>
            </a:r>
            <a:r>
              <a:rPr lang="es-ES" sz="2400" dirty="0" smtClean="0"/>
              <a:t> </a:t>
            </a:r>
            <a:r>
              <a:rPr lang="es-ES" sz="2400" dirty="0" err="1" smtClean="0"/>
              <a:t>baru</a:t>
            </a:r>
            <a:r>
              <a:rPr lang="es-ES" sz="2400" dirty="0" smtClean="0"/>
              <a:t> </a:t>
            </a:r>
            <a:r>
              <a:rPr lang="es-ES" sz="2400" dirty="0" err="1" smtClean="0"/>
              <a:t>dalam</a:t>
            </a:r>
            <a:r>
              <a:rPr lang="es-ES" sz="2400" dirty="0" smtClean="0"/>
              <a:t> </a:t>
            </a:r>
            <a:r>
              <a:rPr lang="es-ES" sz="2400" dirty="0" err="1" smtClean="0"/>
              <a:t>dunia</a:t>
            </a:r>
            <a:r>
              <a:rPr lang="es-ES" sz="2400" dirty="0" smtClean="0"/>
              <a:t> </a:t>
            </a:r>
            <a:r>
              <a:rPr lang="es-ES" sz="2400" dirty="0" err="1" smtClean="0"/>
              <a:t>komputer</a:t>
            </a:r>
            <a:r>
              <a:rPr lang="es-ES" sz="2400" dirty="0" smtClean="0"/>
              <a:t> </a:t>
            </a:r>
            <a:r>
              <a:rPr lang="es-ES" sz="2400" dirty="0" err="1" smtClean="0"/>
              <a:t>sudah</a:t>
            </a:r>
            <a:r>
              <a:rPr lang="es-ES" sz="2400" dirty="0" smtClean="0"/>
              <a:t> </a:t>
            </a:r>
            <a:r>
              <a:rPr lang="es-ES" sz="2400" dirty="0" err="1" smtClean="0"/>
              <a:t>enggan</a:t>
            </a:r>
            <a:r>
              <a:rPr lang="es-ES" sz="2400" dirty="0" smtClean="0"/>
              <a:t> </a:t>
            </a:r>
            <a:r>
              <a:rPr lang="es-ES" sz="2400" dirty="0" err="1" smtClean="0"/>
              <a:t>untuk</a:t>
            </a:r>
            <a:r>
              <a:rPr lang="es-ES" sz="2400" dirty="0" smtClean="0"/>
              <a:t> </a:t>
            </a:r>
            <a:r>
              <a:rPr lang="es-ES" sz="2400" dirty="0" err="1" smtClean="0"/>
              <a:t>mempelajari</a:t>
            </a:r>
            <a:r>
              <a:rPr lang="es-ES" sz="2400" dirty="0" smtClean="0"/>
              <a:t> DOS </a:t>
            </a:r>
            <a:r>
              <a:rPr lang="es-ES" sz="2400" dirty="0" err="1" smtClean="0"/>
              <a:t>ini</a:t>
            </a:r>
            <a:r>
              <a:rPr lang="es-ES" sz="2400" dirty="0" smtClean="0"/>
              <a:t>, </a:t>
            </a:r>
            <a:r>
              <a:rPr lang="es-ES" sz="2400" dirty="0" err="1" smtClean="0"/>
              <a:t>karena</a:t>
            </a:r>
            <a:r>
              <a:rPr lang="es-ES" sz="2400" dirty="0" smtClean="0"/>
              <a:t> </a:t>
            </a:r>
            <a:r>
              <a:rPr lang="es-ES" sz="2400" dirty="0" err="1" smtClean="0"/>
              <a:t>mereka</a:t>
            </a:r>
            <a:r>
              <a:rPr lang="es-ES" sz="2400" dirty="0" smtClean="0"/>
              <a:t> </a:t>
            </a:r>
            <a:r>
              <a:rPr lang="es-ES" sz="2400" dirty="0" err="1" smtClean="0"/>
              <a:t>tidak</a:t>
            </a:r>
            <a:r>
              <a:rPr lang="es-ES" sz="2400" dirty="0" smtClean="0"/>
              <a:t> </a:t>
            </a:r>
            <a:r>
              <a:rPr lang="es-ES" sz="2400" dirty="0" err="1" smtClean="0"/>
              <a:t>melihat</a:t>
            </a:r>
            <a:r>
              <a:rPr lang="es-ES" sz="2400" dirty="0" smtClean="0"/>
              <a:t> </a:t>
            </a:r>
            <a:r>
              <a:rPr lang="es-ES" sz="2400" dirty="0" err="1" smtClean="0"/>
              <a:t>atau</a:t>
            </a:r>
            <a:r>
              <a:rPr lang="es-ES" sz="2400" dirty="0" smtClean="0"/>
              <a:t> </a:t>
            </a:r>
            <a:r>
              <a:rPr lang="es-ES" sz="2400" dirty="0" err="1" smtClean="0"/>
              <a:t>mengetahui</a:t>
            </a:r>
            <a:r>
              <a:rPr lang="es-ES" sz="2400" dirty="0" smtClean="0"/>
              <a:t> </a:t>
            </a:r>
            <a:r>
              <a:rPr lang="es-ES" sz="2400" dirty="0" err="1" smtClean="0"/>
              <a:t>manfaat</a:t>
            </a:r>
            <a:r>
              <a:rPr lang="es-ES" sz="2400" dirty="0" smtClean="0"/>
              <a:t> </a:t>
            </a:r>
            <a:r>
              <a:rPr lang="es-ES" sz="2400" dirty="0" err="1" smtClean="0"/>
              <a:t>sebenarnya</a:t>
            </a:r>
            <a:r>
              <a:rPr lang="es-ES" sz="2400" dirty="0" smtClean="0"/>
              <a:t> </a:t>
            </a:r>
            <a:r>
              <a:rPr lang="es-ES" sz="2400" dirty="0" err="1" smtClean="0"/>
              <a:t>dari</a:t>
            </a:r>
            <a:r>
              <a:rPr lang="es-ES" sz="2400" dirty="0" smtClean="0"/>
              <a:t> DOS </a:t>
            </a:r>
            <a:r>
              <a:rPr lang="es-ES" sz="2400" dirty="0" err="1" smtClean="0"/>
              <a:t>ini.Tapi</a:t>
            </a:r>
            <a:r>
              <a:rPr lang="es-ES" sz="2400" dirty="0" smtClean="0"/>
              <a:t> </a:t>
            </a:r>
            <a:r>
              <a:rPr lang="es-ES" sz="2400" dirty="0" err="1" smtClean="0"/>
              <a:t>beberapa</a:t>
            </a:r>
            <a:r>
              <a:rPr lang="es-ES" sz="2400" dirty="0" smtClean="0"/>
              <a:t> </a:t>
            </a:r>
            <a:r>
              <a:rPr lang="es-ES" sz="2400" dirty="0" err="1" smtClean="0"/>
              <a:t>orang</a:t>
            </a:r>
            <a:r>
              <a:rPr lang="es-ES" sz="2400" dirty="0" smtClean="0"/>
              <a:t>, </a:t>
            </a:r>
            <a:r>
              <a:rPr lang="es-ES" sz="2400" dirty="0" err="1" smtClean="0"/>
              <a:t>terutama</a:t>
            </a:r>
            <a:r>
              <a:rPr lang="es-ES" sz="2400" dirty="0" smtClean="0"/>
              <a:t> </a:t>
            </a:r>
            <a:r>
              <a:rPr lang="es-ES" sz="2400" dirty="0" err="1" smtClean="0"/>
              <a:t>orang</a:t>
            </a:r>
            <a:r>
              <a:rPr lang="es-ES" sz="2400" dirty="0" smtClean="0"/>
              <a:t> yang </a:t>
            </a:r>
            <a:r>
              <a:rPr lang="es-ES" sz="2400" dirty="0" err="1" smtClean="0"/>
              <a:t>sudah</a:t>
            </a:r>
            <a:r>
              <a:rPr lang="es-ES" sz="2400" dirty="0" smtClean="0"/>
              <a:t> lama </a:t>
            </a:r>
            <a:r>
              <a:rPr lang="es-ES" sz="2400" dirty="0" err="1" smtClean="0"/>
              <a:t>berkecimpung</a:t>
            </a:r>
            <a:r>
              <a:rPr lang="es-ES" sz="2400" dirty="0" smtClean="0"/>
              <a:t> </a:t>
            </a:r>
            <a:r>
              <a:rPr lang="es-ES" sz="2400" dirty="0" err="1" smtClean="0"/>
              <a:t>dalam</a:t>
            </a:r>
            <a:r>
              <a:rPr lang="es-ES" sz="2400" dirty="0" smtClean="0"/>
              <a:t> </a:t>
            </a:r>
            <a:r>
              <a:rPr lang="es-ES" sz="2400" dirty="0" err="1" smtClean="0"/>
              <a:t>dunia</a:t>
            </a:r>
            <a:r>
              <a:rPr lang="es-ES" sz="2400" dirty="0" smtClean="0"/>
              <a:t> </a:t>
            </a:r>
            <a:r>
              <a:rPr lang="es-ES" sz="2400" dirty="0" err="1" smtClean="0"/>
              <a:t>komputer</a:t>
            </a:r>
            <a:r>
              <a:rPr lang="es-ES" sz="2400" dirty="0" smtClean="0"/>
              <a:t> </a:t>
            </a:r>
            <a:r>
              <a:rPr lang="es-ES" sz="2400" dirty="0" err="1" smtClean="0"/>
              <a:t>sangat</a:t>
            </a:r>
            <a:r>
              <a:rPr lang="es-ES" sz="2400" dirty="0" smtClean="0"/>
              <a:t> </a:t>
            </a:r>
            <a:r>
              <a:rPr lang="es-ES" sz="2400" dirty="0" err="1" smtClean="0"/>
              <a:t>memahami</a:t>
            </a:r>
            <a:r>
              <a:rPr lang="es-ES" sz="2400" dirty="0" smtClean="0"/>
              <a:t> </a:t>
            </a:r>
            <a:r>
              <a:rPr lang="es-ES" sz="2400" dirty="0" err="1" smtClean="0"/>
              <a:t>kelebihan</a:t>
            </a:r>
            <a:r>
              <a:rPr lang="es-ES" sz="2400" dirty="0" smtClean="0"/>
              <a:t> yang </a:t>
            </a:r>
            <a:r>
              <a:rPr lang="es-ES" sz="2400" dirty="0" err="1" smtClean="0"/>
              <a:t>dimiliki</a:t>
            </a:r>
            <a:r>
              <a:rPr lang="es-ES" sz="2400" dirty="0" smtClean="0"/>
              <a:t> </a:t>
            </a:r>
            <a:r>
              <a:rPr lang="es-ES" sz="2400" dirty="0" err="1" smtClean="0"/>
              <a:t>oleh</a:t>
            </a:r>
            <a:r>
              <a:rPr lang="es-ES" sz="2400" dirty="0" smtClean="0"/>
              <a:t> DOS </a:t>
            </a:r>
            <a:r>
              <a:rPr lang="es-ES" sz="2400" dirty="0" err="1" smtClean="0"/>
              <a:t>ini</a:t>
            </a:r>
            <a:r>
              <a:rPr lang="es-ES" sz="2400" dirty="0" smtClean="0"/>
              <a:t>. </a:t>
            </a:r>
            <a:endParaRPr lang="en-US" sz="2400" dirty="0" smtClean="0"/>
          </a:p>
          <a:p>
            <a:r>
              <a:rPr lang="es-ES" sz="2400" dirty="0" err="1" smtClean="0"/>
              <a:t>Ketika</a:t>
            </a:r>
            <a:r>
              <a:rPr lang="es-ES" sz="2400" dirty="0" smtClean="0"/>
              <a:t> Windows </a:t>
            </a:r>
            <a:r>
              <a:rPr lang="es-ES" sz="2400" dirty="0" err="1" smtClean="0"/>
              <a:t>bermasalah</a:t>
            </a:r>
            <a:r>
              <a:rPr lang="es-ES" sz="2400" dirty="0" smtClean="0"/>
              <a:t>, </a:t>
            </a:r>
            <a:r>
              <a:rPr lang="es-ES" sz="2400" dirty="0" err="1" smtClean="0"/>
              <a:t>maka</a:t>
            </a:r>
            <a:r>
              <a:rPr lang="es-ES" sz="2400" dirty="0" smtClean="0"/>
              <a:t> </a:t>
            </a:r>
            <a:r>
              <a:rPr lang="es-ES" sz="2400" dirty="0" err="1" smtClean="0"/>
              <a:t>kita</a:t>
            </a:r>
            <a:r>
              <a:rPr lang="es-ES" sz="2400" dirty="0" smtClean="0"/>
              <a:t> </a:t>
            </a:r>
            <a:r>
              <a:rPr lang="es-ES" sz="2400" dirty="0" err="1" smtClean="0"/>
              <a:t>baru</a:t>
            </a:r>
            <a:r>
              <a:rPr lang="es-ES" sz="2400" dirty="0" smtClean="0"/>
              <a:t> </a:t>
            </a:r>
            <a:r>
              <a:rPr lang="es-ES" sz="2400" dirty="0" err="1" smtClean="0"/>
              <a:t>mearasakan</a:t>
            </a:r>
            <a:r>
              <a:rPr lang="es-ES" sz="2400" dirty="0" smtClean="0"/>
              <a:t> </a:t>
            </a:r>
            <a:r>
              <a:rPr lang="es-ES" sz="2400" dirty="0" err="1" smtClean="0"/>
              <a:t>betapa</a:t>
            </a:r>
            <a:r>
              <a:rPr lang="es-ES" sz="2400" dirty="0" smtClean="0"/>
              <a:t> </a:t>
            </a:r>
            <a:r>
              <a:rPr lang="es-ES" sz="2400" dirty="0" err="1" smtClean="0"/>
              <a:t>bergunanya</a:t>
            </a:r>
            <a:r>
              <a:rPr lang="es-ES" sz="2400" dirty="0" smtClean="0"/>
              <a:t> </a:t>
            </a:r>
            <a:r>
              <a:rPr lang="es-ES" sz="2400" dirty="0" err="1" smtClean="0"/>
              <a:t>mempelajari</a:t>
            </a:r>
            <a:r>
              <a:rPr lang="es-ES" sz="2400" dirty="0" smtClean="0"/>
              <a:t> </a:t>
            </a:r>
            <a:r>
              <a:rPr lang="es-ES" sz="2400" dirty="0" err="1" smtClean="0"/>
              <a:t>sistem</a:t>
            </a:r>
            <a:r>
              <a:rPr lang="es-ES" sz="2400" dirty="0" smtClean="0"/>
              <a:t> </a:t>
            </a:r>
            <a:r>
              <a:rPr lang="es-ES" sz="2400" dirty="0" err="1" smtClean="0"/>
              <a:t>operasi</a:t>
            </a:r>
            <a:r>
              <a:rPr lang="es-ES" sz="2400" dirty="0" smtClean="0"/>
              <a:t> DOS. </a:t>
            </a:r>
            <a:endParaRPr lang="en-US" sz="2400" dirty="0" smtClean="0"/>
          </a:p>
          <a:p>
            <a:endParaRPr lang="en-US" sz="2400" dirty="0"/>
          </a:p>
        </p:txBody>
      </p:sp>
      <p:sp>
        <p:nvSpPr>
          <p:cNvPr id="4" name="Title 1"/>
          <p:cNvSpPr>
            <a:spLocks noGrp="1"/>
          </p:cNvSpPr>
          <p:nvPr>
            <p:ph type="title"/>
          </p:nvPr>
        </p:nvSpPr>
        <p:spPr/>
        <p:txBody>
          <a:bodyPr/>
          <a:lstStyle/>
          <a:p>
            <a:r>
              <a:rPr lang="en-US" dirty="0" smtClean="0"/>
              <a:t>MENGOPERASIKAN SISTEM OPERASI DOS</a:t>
            </a:r>
            <a:endParaRPr lang="en-US" dirty="0"/>
          </a:p>
        </p:txBody>
      </p:sp>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ES" dirty="0" err="1" smtClean="0"/>
              <a:t>Beberapa</a:t>
            </a:r>
            <a:r>
              <a:rPr lang="es-ES" dirty="0" smtClean="0"/>
              <a:t> </a:t>
            </a:r>
            <a:r>
              <a:rPr lang="es-ES" dirty="0" err="1" smtClean="0"/>
              <a:t>Fungsi</a:t>
            </a:r>
            <a:r>
              <a:rPr lang="es-ES" dirty="0" smtClean="0"/>
              <a:t> </a:t>
            </a:r>
            <a:r>
              <a:rPr lang="es-ES" dirty="0" err="1" smtClean="0"/>
              <a:t>dari</a:t>
            </a:r>
            <a:r>
              <a:rPr lang="es-ES" dirty="0" smtClean="0"/>
              <a:t> </a:t>
            </a:r>
            <a:r>
              <a:rPr lang="es-ES" dirty="0" err="1" smtClean="0"/>
              <a:t>aplikasi</a:t>
            </a:r>
            <a:r>
              <a:rPr lang="es-ES" dirty="0" smtClean="0"/>
              <a:t> </a:t>
            </a:r>
            <a:r>
              <a:rPr lang="es-ES" dirty="0" err="1" smtClean="0"/>
              <a:t>berbasis</a:t>
            </a:r>
            <a:r>
              <a:rPr lang="es-ES" dirty="0" smtClean="0"/>
              <a:t> </a:t>
            </a:r>
            <a:r>
              <a:rPr lang="es-ES" dirty="0" err="1" smtClean="0"/>
              <a:t>teks</a:t>
            </a:r>
            <a:r>
              <a:rPr lang="es-ES" dirty="0" smtClean="0"/>
              <a:t> DOS pada Windows </a:t>
            </a:r>
            <a:endParaRPr lang="en-US" dirty="0" smtClean="0"/>
          </a:p>
          <a:p>
            <a:pPr>
              <a:buNone/>
            </a:pPr>
            <a:r>
              <a:rPr lang="es-ES" dirty="0" smtClean="0"/>
              <a:t>1. </a:t>
            </a:r>
            <a:r>
              <a:rPr lang="es-ES" dirty="0" err="1" smtClean="0"/>
              <a:t>Mengorganisasikan</a:t>
            </a:r>
            <a:r>
              <a:rPr lang="es-ES" dirty="0" smtClean="0"/>
              <a:t> </a:t>
            </a:r>
            <a:r>
              <a:rPr lang="es-ES" dirty="0" err="1" smtClean="0"/>
              <a:t>atau</a:t>
            </a:r>
            <a:r>
              <a:rPr lang="es-ES" dirty="0" smtClean="0"/>
              <a:t> </a:t>
            </a:r>
            <a:r>
              <a:rPr lang="es-ES" dirty="0" err="1" smtClean="0"/>
              <a:t>mengendalikan</a:t>
            </a:r>
            <a:r>
              <a:rPr lang="es-ES" dirty="0" smtClean="0"/>
              <a:t> </a:t>
            </a:r>
            <a:r>
              <a:rPr lang="es-ES" dirty="0" err="1" smtClean="0"/>
              <a:t>kegiatan</a:t>
            </a:r>
            <a:r>
              <a:rPr lang="es-ES" dirty="0" smtClean="0"/>
              <a:t> </a:t>
            </a:r>
          </a:p>
          <a:p>
            <a:pPr>
              <a:buNone/>
            </a:pPr>
            <a:r>
              <a:rPr lang="es-ES" dirty="0" smtClean="0"/>
              <a:t>     </a:t>
            </a:r>
            <a:r>
              <a:rPr lang="es-ES" dirty="0" err="1" smtClean="0"/>
              <a:t>computer</a:t>
            </a:r>
            <a:endParaRPr lang="en-US" dirty="0" smtClean="0"/>
          </a:p>
          <a:p>
            <a:pPr>
              <a:buNone/>
            </a:pPr>
            <a:r>
              <a:rPr lang="es-ES" dirty="0" smtClean="0"/>
              <a:t>2. </a:t>
            </a:r>
            <a:r>
              <a:rPr lang="es-ES" dirty="0" err="1" smtClean="0"/>
              <a:t>Mengatur</a:t>
            </a:r>
            <a:r>
              <a:rPr lang="es-ES" dirty="0" smtClean="0"/>
              <a:t> </a:t>
            </a:r>
            <a:r>
              <a:rPr lang="es-ES" dirty="0" err="1" smtClean="0"/>
              <a:t>Memory</a:t>
            </a:r>
            <a:endParaRPr lang="en-US" dirty="0" smtClean="0"/>
          </a:p>
          <a:p>
            <a:pPr>
              <a:buNone/>
            </a:pPr>
            <a:r>
              <a:rPr lang="es-ES" dirty="0" smtClean="0"/>
              <a:t>3. </a:t>
            </a:r>
            <a:r>
              <a:rPr lang="es-ES" dirty="0" err="1" smtClean="0"/>
              <a:t>Mengatur</a:t>
            </a:r>
            <a:r>
              <a:rPr lang="es-ES" dirty="0" smtClean="0"/>
              <a:t> </a:t>
            </a:r>
            <a:r>
              <a:rPr lang="es-ES" dirty="0" err="1" smtClean="0"/>
              <a:t>proses</a:t>
            </a:r>
            <a:r>
              <a:rPr lang="es-ES" dirty="0" smtClean="0"/>
              <a:t> input dan output data</a:t>
            </a:r>
            <a:endParaRPr lang="en-US" dirty="0" smtClean="0"/>
          </a:p>
          <a:p>
            <a:pPr>
              <a:buNone/>
            </a:pPr>
            <a:r>
              <a:rPr lang="es-ES" dirty="0" smtClean="0"/>
              <a:t>4. </a:t>
            </a:r>
            <a:r>
              <a:rPr lang="es-ES" dirty="0" err="1" smtClean="0"/>
              <a:t>Menegement</a:t>
            </a:r>
            <a:r>
              <a:rPr lang="es-ES" dirty="0" smtClean="0"/>
              <a:t> </a:t>
            </a:r>
            <a:r>
              <a:rPr lang="es-ES" dirty="0" err="1" smtClean="0"/>
              <a:t>file</a:t>
            </a:r>
            <a:endParaRPr lang="en-US" dirty="0" smtClean="0"/>
          </a:p>
          <a:p>
            <a:pPr>
              <a:buNone/>
            </a:pPr>
            <a:r>
              <a:rPr lang="es-ES" dirty="0" smtClean="0"/>
              <a:t>5. Management </a:t>
            </a:r>
            <a:r>
              <a:rPr lang="es-ES" dirty="0" err="1" smtClean="0"/>
              <a:t>directory</a:t>
            </a:r>
            <a:endParaRPr lang="en-US" dirty="0" smtClean="0"/>
          </a:p>
          <a:p>
            <a:endParaRPr lang="en-US" dirty="0"/>
          </a:p>
        </p:txBody>
      </p:sp>
      <p:sp>
        <p:nvSpPr>
          <p:cNvPr id="4" name="Title 1"/>
          <p:cNvSpPr>
            <a:spLocks noGrp="1"/>
          </p:cNvSpPr>
          <p:nvPr>
            <p:ph type="title"/>
          </p:nvPr>
        </p:nvSpPr>
        <p:spPr/>
        <p:txBody>
          <a:bodyPr/>
          <a:lstStyle/>
          <a:p>
            <a:r>
              <a:rPr lang="en-US" dirty="0" smtClean="0"/>
              <a:t>MENGOPERASIKAN SISTEM OPERASI DOS</a:t>
            </a:r>
            <a:endParaRPr lang="en-US" dirty="0"/>
          </a:p>
        </p:txBody>
      </p:sp>
      <p:grpSp>
        <p:nvGrpSpPr>
          <p:cNvPr id="5" name="Group 4"/>
          <p:cNvGrpSpPr/>
          <p:nvPr/>
        </p:nvGrpSpPr>
        <p:grpSpPr>
          <a:xfrm>
            <a:off x="0" y="6396038"/>
            <a:ext cx="9144000" cy="461962"/>
            <a:chOff x="0" y="6396038"/>
            <a:chExt cx="9144000" cy="461962"/>
          </a:xfrm>
        </p:grpSpPr>
        <p:sp>
          <p:nvSpPr>
            <p:cNvPr id="6" name="Rectangle 5"/>
            <p:cNvSpPr/>
            <p:nvPr/>
          </p:nvSpPr>
          <p:spPr>
            <a:xfrm>
              <a:off x="0" y="6400800"/>
              <a:ext cx="9144000"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页脚占位符 3"/>
            <p:cNvSpPr txBox="1">
              <a:spLocks/>
            </p:cNvSpPr>
            <p:nvPr/>
          </p:nvSpPr>
          <p:spPr bwMode="auto">
            <a:xfrm>
              <a:off x="0" y="6400800"/>
              <a:ext cx="2895600" cy="365125"/>
            </a:xfrm>
            <a:prstGeom prst="rect">
              <a:avLst/>
            </a:prstGeom>
            <a:noFill/>
            <a:ln>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http://a-</a:t>
              </a:r>
              <a:r>
                <a:rPr kumimoji="0" lang="en-GB" altLang="zh-CN" sz="1400" b="0" i="0" u="none" strike="noStrike" kern="1200" cap="none" spc="0" normalizeH="0" baseline="0" noProof="0" dirty="0" err="1" smtClean="0">
                  <a:ln>
                    <a:noFill/>
                  </a:ln>
                  <a:solidFill>
                    <a:schemeClr val="bg1"/>
                  </a:solidFill>
                  <a:effectLst/>
                  <a:uLnTx/>
                  <a:uFillTx/>
                  <a:latin typeface="Arial" charset="0"/>
                  <a:ea typeface="宋体" charset="-122"/>
                  <a:cs typeface="+mn-cs"/>
                </a:rPr>
                <a:t>wahab.blogspot.com</a:t>
              </a:r>
              <a:r>
                <a:rPr kumimoji="0" lang="en-GB" altLang="zh-CN" sz="1400" b="0" i="0" u="none" strike="noStrike" kern="1200" cap="none" spc="0" normalizeH="0" baseline="0" noProof="0" dirty="0" smtClean="0">
                  <a:ln>
                    <a:noFill/>
                  </a:ln>
                  <a:solidFill>
                    <a:schemeClr val="bg1"/>
                  </a:solidFill>
                  <a:effectLst/>
                  <a:uLnTx/>
                  <a:uFillTx/>
                  <a:latin typeface="Arial" charset="0"/>
                  <a:ea typeface="宋体" charset="-122"/>
                  <a:cs typeface="+mn-cs"/>
                </a:rPr>
                <a:t>/</a:t>
              </a:r>
              <a:endParaRPr kumimoji="0" lang="zh-CN" altLang="en-US" sz="1400" b="0" i="0" u="none" strike="noStrike" kern="1200" cap="none" spc="0" normalizeH="0" baseline="0" noProof="0" dirty="0">
                <a:ln>
                  <a:noFill/>
                </a:ln>
                <a:solidFill>
                  <a:schemeClr val="bg1"/>
                </a:solidFill>
                <a:effectLst/>
                <a:uLnTx/>
                <a:uFillTx/>
                <a:latin typeface="Arial" charset="0"/>
                <a:ea typeface="宋体" charset="-122"/>
                <a:cs typeface="+mn-cs"/>
              </a:endParaRPr>
            </a:p>
          </p:txBody>
        </p:sp>
        <p:sp>
          <p:nvSpPr>
            <p:cNvPr id="8" name="矩形 5"/>
            <p:cNvSpPr>
              <a:spLocks noChangeArrowheads="1"/>
            </p:cNvSpPr>
            <p:nvPr/>
          </p:nvSpPr>
          <p:spPr bwMode="auto">
            <a:xfrm>
              <a:off x="0" y="6396038"/>
              <a:ext cx="9144000" cy="338137"/>
            </a:xfrm>
            <a:prstGeom prst="rect">
              <a:avLst/>
            </a:prstGeom>
            <a:noFill/>
            <a:ln w="9525">
              <a:noFill/>
              <a:miter lim="800000"/>
              <a:headEnd/>
              <a:tailEnd/>
            </a:ln>
          </p:spPr>
          <p:txBody>
            <a:bodyPr>
              <a:spAutoFit/>
            </a:bodyPr>
            <a:lstStyle/>
            <a:p>
              <a:pPr algn="r"/>
              <a:r>
                <a:rPr lang="en-US" altLang="zh-CN" sz="1600" b="1">
                  <a:solidFill>
                    <a:srgbClr val="FFFF00"/>
                  </a:solidFill>
                </a:rPr>
                <a:t>© 2012 SMK NEGERI 2 PATI . All rights reserved</a:t>
              </a:r>
              <a:endParaRPr lang="zh-CN" altLang="en-US" sz="1600" b="1">
                <a:solidFill>
                  <a:schemeClr val="bg1"/>
                </a:solidFill>
                <a:cs typeface="Arial"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education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education5</Template>
  <TotalTime>105</TotalTime>
  <Words>2083</Words>
  <Application>Microsoft Office PowerPoint</Application>
  <PresentationFormat>On-screen Show (4:3)</PresentationFormat>
  <Paragraphs>356</Paragraphs>
  <Slides>39</Slides>
  <Notes>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education5</vt:lpstr>
      <vt:lpstr>MENGOPERASIKAN SISTEM OPERASI    BERBASIS TEKS</vt:lpstr>
      <vt:lpstr>SISTEM OPERASI  DOS </vt:lpstr>
      <vt:lpstr>Slide 3</vt:lpstr>
      <vt:lpstr>Slide 4</vt:lpstr>
      <vt:lpstr>Slide 5</vt:lpstr>
      <vt:lpstr>MENGOPERASIKAN SISTEM OPERASI DOS</vt:lpstr>
      <vt:lpstr>MENGOPERASIKAN SISTEM OPERASI DOS</vt:lpstr>
      <vt:lpstr>MENGOPERASIKAN SISTEM OPERASI DOS</vt:lpstr>
      <vt:lpstr>MENGOPERASIKAN SISTEM OPERASI DOS</vt:lpstr>
      <vt:lpstr>MENGOPERASIKAN SISTEM OPERASI DOS</vt:lpstr>
      <vt:lpstr>PERINTAH INTERNAL DOS  DAN PENGGUNAANNYA</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INTERNAL COMMAND</vt:lpstr>
      <vt:lpstr>PROMPT</vt:lpstr>
      <vt:lpstr>PROMPT</vt:lpstr>
      <vt:lpstr>PROMPT</vt:lpstr>
      <vt:lpstr>PERINTAH EKSTERNAL DOS DAN PENGGUNAANNYA</vt:lpstr>
      <vt:lpstr>EXSTERNAL COMMAND</vt:lpstr>
      <vt:lpstr>EVALUASI</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Entertainment          in Mathematics</dc:title>
  <dc:subject>Education PowerPoint Template</dc:subject>
  <dc:creator>freedom</dc:creator>
  <cp:keywords>Education PowerPoint Template</cp:keywords>
  <dc:description>Copyright © Wondershare Software Co., Ltd. All Rights Reserved.</dc:description>
  <cp:lastModifiedBy>freedom</cp:lastModifiedBy>
  <cp:revision>27</cp:revision>
  <dcterms:created xsi:type="dcterms:W3CDTF">2012-01-28T02:41:54Z</dcterms:created>
  <dcterms:modified xsi:type="dcterms:W3CDTF">2012-01-30T05:09:42Z</dcterms:modified>
  <cp:category>Education</cp:category>
</cp:coreProperties>
</file>