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8" r:id="rId4"/>
    <p:sldId id="257" r:id="rId5"/>
    <p:sldId id="260" r:id="rId6"/>
    <p:sldId id="266" r:id="rId7"/>
    <p:sldId id="262" r:id="rId8"/>
    <p:sldId id="263" r:id="rId9"/>
    <p:sldId id="268" r:id="rId10"/>
    <p:sldId id="269" r:id="rId11"/>
    <p:sldId id="270" r:id="rId12"/>
    <p:sldId id="271" r:id="rId13"/>
    <p:sldId id="272" r:id="rId14"/>
    <p:sldId id="264" r:id="rId15"/>
    <p:sldId id="265" r:id="rId16"/>
    <p:sldId id="274" r:id="rId17"/>
    <p:sldId id="275" r:id="rId18"/>
    <p:sldId id="267" r:id="rId19"/>
    <p:sldId id="276" r:id="rId20"/>
    <p:sldId id="259" r:id="rId21"/>
  </p:sldIdLst>
  <p:sldSz cx="9144000" cy="6858000" type="screen4x3"/>
  <p:notesSz cx="6858000" cy="9144000"/>
  <p:defaultTextStyle>
    <a:defPPr>
      <a:defRPr lang="es-H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65B0"/>
    <a:srgbClr val="003F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26" autoAdjust="0"/>
    <p:restoredTop sz="94709"/>
  </p:normalViewPr>
  <p:slideViewPr>
    <p:cSldViewPr>
      <p:cViewPr varScale="1">
        <p:scale>
          <a:sx n="68" d="100"/>
          <a:sy n="68" d="100"/>
        </p:scale>
        <p:origin x="1470"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0900B3-4457-4977-A040-27C6809B4BF1}" type="doc">
      <dgm:prSet loTypeId="urn:microsoft.com/office/officeart/2005/8/layout/process3" loCatId="process" qsTypeId="urn:microsoft.com/office/officeart/2005/8/quickstyle/simple1" qsCatId="simple" csTypeId="urn:microsoft.com/office/officeart/2005/8/colors/colorful1" csCatId="colorful" phldr="1"/>
      <dgm:spPr/>
      <dgm:t>
        <a:bodyPr/>
        <a:lstStyle/>
        <a:p>
          <a:endParaRPr lang="en-US"/>
        </a:p>
      </dgm:t>
    </dgm:pt>
    <dgm:pt modelId="{325DDA62-4EA2-404E-883B-6BC6FB6D77B9}">
      <dgm:prSet phldrT="[Text]"/>
      <dgm:spPr/>
      <dgm:t>
        <a:bodyPr/>
        <a:lstStyle/>
        <a:p>
          <a:r>
            <a:rPr lang="es-HN" dirty="0"/>
            <a:t>Control de Calidad</a:t>
          </a:r>
          <a:endParaRPr lang="en-US" dirty="0"/>
        </a:p>
      </dgm:t>
    </dgm:pt>
    <dgm:pt modelId="{BBECF0C0-3094-4822-8834-C74C13BB87BD}" type="parTrans" cxnId="{ED961899-6ADA-404F-90BC-99E4E513465F}">
      <dgm:prSet/>
      <dgm:spPr/>
      <dgm:t>
        <a:bodyPr/>
        <a:lstStyle/>
        <a:p>
          <a:endParaRPr lang="en-US"/>
        </a:p>
      </dgm:t>
    </dgm:pt>
    <dgm:pt modelId="{4E720B5A-E1C4-4CF2-86CF-8F0FCB7D4018}" type="sibTrans" cxnId="{ED961899-6ADA-404F-90BC-99E4E513465F}">
      <dgm:prSet/>
      <dgm:spPr/>
      <dgm:t>
        <a:bodyPr/>
        <a:lstStyle/>
        <a:p>
          <a:endParaRPr lang="en-US"/>
        </a:p>
      </dgm:t>
    </dgm:pt>
    <dgm:pt modelId="{0495DEA8-C1B9-470F-958D-10F72A2961E2}">
      <dgm:prSet phldrT="[Text]"/>
      <dgm:spPr/>
      <dgm:t>
        <a:bodyPr/>
        <a:lstStyle/>
        <a:p>
          <a:r>
            <a:rPr lang="es-HN" dirty="0"/>
            <a:t>Parte de la gestión de calidad orientada al cumplimiento de los requisitos de la calidad</a:t>
          </a:r>
          <a:endParaRPr lang="en-US" dirty="0"/>
        </a:p>
      </dgm:t>
    </dgm:pt>
    <dgm:pt modelId="{8336AD56-3F7E-4614-83C8-7D230CDA9B50}" type="parTrans" cxnId="{7514C31A-E162-47EB-9D14-414219C18AA0}">
      <dgm:prSet/>
      <dgm:spPr/>
      <dgm:t>
        <a:bodyPr/>
        <a:lstStyle/>
        <a:p>
          <a:endParaRPr lang="en-US"/>
        </a:p>
      </dgm:t>
    </dgm:pt>
    <dgm:pt modelId="{1B568901-48CB-4096-917D-1A6FA1DF567F}" type="sibTrans" cxnId="{7514C31A-E162-47EB-9D14-414219C18AA0}">
      <dgm:prSet/>
      <dgm:spPr/>
      <dgm:t>
        <a:bodyPr/>
        <a:lstStyle/>
        <a:p>
          <a:endParaRPr lang="en-US"/>
        </a:p>
      </dgm:t>
    </dgm:pt>
    <dgm:pt modelId="{42A1D577-BE32-424A-BFA8-E212A35E247F}">
      <dgm:prSet phldrT="[Text]"/>
      <dgm:spPr/>
      <dgm:t>
        <a:bodyPr/>
        <a:lstStyle/>
        <a:p>
          <a:r>
            <a:rPr lang="es-HN" dirty="0"/>
            <a:t>Aseguramiento de la calidad</a:t>
          </a:r>
          <a:endParaRPr lang="en-US" dirty="0"/>
        </a:p>
      </dgm:t>
    </dgm:pt>
    <dgm:pt modelId="{9AE3B322-9163-483E-991F-554A12E7131A}" type="parTrans" cxnId="{C40ECF2B-5EB3-405E-ACBC-6527AAEB8818}">
      <dgm:prSet/>
      <dgm:spPr/>
      <dgm:t>
        <a:bodyPr/>
        <a:lstStyle/>
        <a:p>
          <a:endParaRPr lang="en-US"/>
        </a:p>
      </dgm:t>
    </dgm:pt>
    <dgm:pt modelId="{460CC457-22F7-4D02-9493-11B9CD8DD6C6}" type="sibTrans" cxnId="{C40ECF2B-5EB3-405E-ACBC-6527AAEB8818}">
      <dgm:prSet/>
      <dgm:spPr/>
      <dgm:t>
        <a:bodyPr/>
        <a:lstStyle/>
        <a:p>
          <a:endParaRPr lang="en-US"/>
        </a:p>
      </dgm:t>
    </dgm:pt>
    <dgm:pt modelId="{D66820C1-30AC-4BF9-A6DF-1D8DFB018F9A}">
      <dgm:prSet phldrT="[Text]"/>
      <dgm:spPr/>
      <dgm:t>
        <a:bodyPr/>
        <a:lstStyle/>
        <a:p>
          <a:r>
            <a:rPr lang="es-HN" dirty="0"/>
            <a:t>Parte de la gestión de la calidad orientada a proporcionar confianza en que se cumplirán los requisitos de la calidad</a:t>
          </a:r>
          <a:endParaRPr lang="en-US" dirty="0"/>
        </a:p>
      </dgm:t>
    </dgm:pt>
    <dgm:pt modelId="{42188552-39C4-47E8-BFF0-5B705F4DA023}" type="parTrans" cxnId="{4E4699E0-B851-4B17-8878-4E748790A119}">
      <dgm:prSet/>
      <dgm:spPr/>
      <dgm:t>
        <a:bodyPr/>
        <a:lstStyle/>
        <a:p>
          <a:endParaRPr lang="en-US"/>
        </a:p>
      </dgm:t>
    </dgm:pt>
    <dgm:pt modelId="{B46F6955-DC12-4110-A0E5-CAE93F91A1C7}" type="sibTrans" cxnId="{4E4699E0-B851-4B17-8878-4E748790A119}">
      <dgm:prSet/>
      <dgm:spPr/>
      <dgm:t>
        <a:bodyPr/>
        <a:lstStyle/>
        <a:p>
          <a:endParaRPr lang="en-US"/>
        </a:p>
      </dgm:t>
    </dgm:pt>
    <dgm:pt modelId="{A9054386-7003-4D3A-8BD5-9DAB786FD389}">
      <dgm:prSet phldrT="[Text]"/>
      <dgm:spPr/>
      <dgm:t>
        <a:bodyPr/>
        <a:lstStyle/>
        <a:p>
          <a:r>
            <a:rPr lang="es-HN" dirty="0"/>
            <a:t>Gestión de Calidad</a:t>
          </a:r>
          <a:endParaRPr lang="en-US" dirty="0"/>
        </a:p>
      </dgm:t>
    </dgm:pt>
    <dgm:pt modelId="{56D3669F-FF29-48DB-A04A-FCB6283A796C}" type="parTrans" cxnId="{527040AC-7494-4E75-BF55-CA4D8B2F36B9}">
      <dgm:prSet/>
      <dgm:spPr/>
      <dgm:t>
        <a:bodyPr/>
        <a:lstStyle/>
        <a:p>
          <a:endParaRPr lang="en-US"/>
        </a:p>
      </dgm:t>
    </dgm:pt>
    <dgm:pt modelId="{3CB9F80E-D06D-427D-9AB4-DBFDBB5502F5}" type="sibTrans" cxnId="{527040AC-7494-4E75-BF55-CA4D8B2F36B9}">
      <dgm:prSet/>
      <dgm:spPr/>
      <dgm:t>
        <a:bodyPr/>
        <a:lstStyle/>
        <a:p>
          <a:endParaRPr lang="en-US"/>
        </a:p>
      </dgm:t>
    </dgm:pt>
    <dgm:pt modelId="{DC368401-9C1A-427C-8174-BB045B8ECEFC}">
      <dgm:prSet phldrT="[Text]"/>
      <dgm:spPr/>
      <dgm:t>
        <a:bodyPr/>
        <a:lstStyle/>
        <a:p>
          <a:r>
            <a:rPr lang="es-HN" dirty="0"/>
            <a:t>Toda aquella gestión que se lleva a cabo con respecto a la calidad</a:t>
          </a:r>
          <a:endParaRPr lang="en-US" dirty="0"/>
        </a:p>
      </dgm:t>
    </dgm:pt>
    <dgm:pt modelId="{5BF40AEF-7FC1-43D4-BF7B-6343D9E40FD8}" type="parTrans" cxnId="{27788A82-163A-4FE9-A507-DEBB721E2677}">
      <dgm:prSet/>
      <dgm:spPr/>
      <dgm:t>
        <a:bodyPr/>
        <a:lstStyle/>
        <a:p>
          <a:endParaRPr lang="en-US"/>
        </a:p>
      </dgm:t>
    </dgm:pt>
    <dgm:pt modelId="{32D7E5F4-255F-4209-B79E-F105591F0245}" type="sibTrans" cxnId="{27788A82-163A-4FE9-A507-DEBB721E2677}">
      <dgm:prSet/>
      <dgm:spPr/>
      <dgm:t>
        <a:bodyPr/>
        <a:lstStyle/>
        <a:p>
          <a:endParaRPr lang="en-US"/>
        </a:p>
      </dgm:t>
    </dgm:pt>
    <dgm:pt modelId="{8AD82A79-FFD8-4F17-968A-E878306725A7}" type="pres">
      <dgm:prSet presAssocID="{CE0900B3-4457-4977-A040-27C6809B4BF1}" presName="linearFlow" presStyleCnt="0">
        <dgm:presLayoutVars>
          <dgm:dir/>
          <dgm:animLvl val="lvl"/>
          <dgm:resizeHandles val="exact"/>
        </dgm:presLayoutVars>
      </dgm:prSet>
      <dgm:spPr/>
    </dgm:pt>
    <dgm:pt modelId="{5D9E2E81-CDEB-445E-9446-5451189130D9}" type="pres">
      <dgm:prSet presAssocID="{325DDA62-4EA2-404E-883B-6BC6FB6D77B9}" presName="composite" presStyleCnt="0"/>
      <dgm:spPr/>
    </dgm:pt>
    <dgm:pt modelId="{C2EFD099-BFE7-4B96-8D14-35649D0F5503}" type="pres">
      <dgm:prSet presAssocID="{325DDA62-4EA2-404E-883B-6BC6FB6D77B9}" presName="parTx" presStyleLbl="node1" presStyleIdx="0" presStyleCnt="3">
        <dgm:presLayoutVars>
          <dgm:chMax val="0"/>
          <dgm:chPref val="0"/>
          <dgm:bulletEnabled val="1"/>
        </dgm:presLayoutVars>
      </dgm:prSet>
      <dgm:spPr/>
    </dgm:pt>
    <dgm:pt modelId="{7F58FDB4-C72B-4FD8-AF08-5396E5862915}" type="pres">
      <dgm:prSet presAssocID="{325DDA62-4EA2-404E-883B-6BC6FB6D77B9}" presName="parSh" presStyleLbl="node1" presStyleIdx="0" presStyleCnt="3"/>
      <dgm:spPr/>
    </dgm:pt>
    <dgm:pt modelId="{788763EC-76AD-4D7A-9E50-62B1BD9455CF}" type="pres">
      <dgm:prSet presAssocID="{325DDA62-4EA2-404E-883B-6BC6FB6D77B9}" presName="desTx" presStyleLbl="fgAcc1" presStyleIdx="0" presStyleCnt="3" custScaleX="132597">
        <dgm:presLayoutVars>
          <dgm:bulletEnabled val="1"/>
        </dgm:presLayoutVars>
      </dgm:prSet>
      <dgm:spPr/>
    </dgm:pt>
    <dgm:pt modelId="{5FD021A8-6215-48AA-8AB8-36643A82A854}" type="pres">
      <dgm:prSet presAssocID="{4E720B5A-E1C4-4CF2-86CF-8F0FCB7D4018}" presName="sibTrans" presStyleLbl="sibTrans2D1" presStyleIdx="0" presStyleCnt="2"/>
      <dgm:spPr/>
    </dgm:pt>
    <dgm:pt modelId="{F2E1193F-F596-42CD-B5C9-E0606D444844}" type="pres">
      <dgm:prSet presAssocID="{4E720B5A-E1C4-4CF2-86CF-8F0FCB7D4018}" presName="connTx" presStyleLbl="sibTrans2D1" presStyleIdx="0" presStyleCnt="2"/>
      <dgm:spPr/>
    </dgm:pt>
    <dgm:pt modelId="{06B034B7-D2D2-44E5-A5FC-3A9DE13FFDA0}" type="pres">
      <dgm:prSet presAssocID="{42A1D577-BE32-424A-BFA8-E212A35E247F}" presName="composite" presStyleCnt="0"/>
      <dgm:spPr/>
    </dgm:pt>
    <dgm:pt modelId="{0DFCA340-A7A4-4020-82DF-3674697C79E8}" type="pres">
      <dgm:prSet presAssocID="{42A1D577-BE32-424A-BFA8-E212A35E247F}" presName="parTx" presStyleLbl="node1" presStyleIdx="0" presStyleCnt="3">
        <dgm:presLayoutVars>
          <dgm:chMax val="0"/>
          <dgm:chPref val="0"/>
          <dgm:bulletEnabled val="1"/>
        </dgm:presLayoutVars>
      </dgm:prSet>
      <dgm:spPr/>
    </dgm:pt>
    <dgm:pt modelId="{34AC4C40-4D6F-41FB-A9FD-59B3BC2469F7}" type="pres">
      <dgm:prSet presAssocID="{42A1D577-BE32-424A-BFA8-E212A35E247F}" presName="parSh" presStyleLbl="node1" presStyleIdx="1" presStyleCnt="3"/>
      <dgm:spPr/>
    </dgm:pt>
    <dgm:pt modelId="{B8CD4766-289D-41F3-958B-5DEC30F63673}" type="pres">
      <dgm:prSet presAssocID="{42A1D577-BE32-424A-BFA8-E212A35E247F}" presName="desTx" presStyleLbl="fgAcc1" presStyleIdx="1" presStyleCnt="3" custScaleX="141058">
        <dgm:presLayoutVars>
          <dgm:bulletEnabled val="1"/>
        </dgm:presLayoutVars>
      </dgm:prSet>
      <dgm:spPr/>
    </dgm:pt>
    <dgm:pt modelId="{5200794B-468C-4DE5-936A-5656FD837701}" type="pres">
      <dgm:prSet presAssocID="{460CC457-22F7-4D02-9493-11B9CD8DD6C6}" presName="sibTrans" presStyleLbl="sibTrans2D1" presStyleIdx="1" presStyleCnt="2"/>
      <dgm:spPr/>
    </dgm:pt>
    <dgm:pt modelId="{EBADD9EA-3E72-4EAA-957D-111ABAB130B1}" type="pres">
      <dgm:prSet presAssocID="{460CC457-22F7-4D02-9493-11B9CD8DD6C6}" presName="connTx" presStyleLbl="sibTrans2D1" presStyleIdx="1" presStyleCnt="2"/>
      <dgm:spPr/>
    </dgm:pt>
    <dgm:pt modelId="{2D164032-138B-4BD8-AA73-C565D6448848}" type="pres">
      <dgm:prSet presAssocID="{A9054386-7003-4D3A-8BD5-9DAB786FD389}" presName="composite" presStyleCnt="0"/>
      <dgm:spPr/>
    </dgm:pt>
    <dgm:pt modelId="{829CE100-81DB-4D00-A26B-AB154067C7CD}" type="pres">
      <dgm:prSet presAssocID="{A9054386-7003-4D3A-8BD5-9DAB786FD389}" presName="parTx" presStyleLbl="node1" presStyleIdx="1" presStyleCnt="3">
        <dgm:presLayoutVars>
          <dgm:chMax val="0"/>
          <dgm:chPref val="0"/>
          <dgm:bulletEnabled val="1"/>
        </dgm:presLayoutVars>
      </dgm:prSet>
      <dgm:spPr/>
    </dgm:pt>
    <dgm:pt modelId="{46BF93A6-344C-45E0-A052-0976DC6FF42B}" type="pres">
      <dgm:prSet presAssocID="{A9054386-7003-4D3A-8BD5-9DAB786FD389}" presName="parSh" presStyleLbl="node1" presStyleIdx="2" presStyleCnt="3"/>
      <dgm:spPr/>
    </dgm:pt>
    <dgm:pt modelId="{E8406C39-46FD-4382-81A3-A07406CA4DAD}" type="pres">
      <dgm:prSet presAssocID="{A9054386-7003-4D3A-8BD5-9DAB786FD389}" presName="desTx" presStyleLbl="fgAcc1" presStyleIdx="2" presStyleCnt="3" custScaleX="116518">
        <dgm:presLayoutVars>
          <dgm:bulletEnabled val="1"/>
        </dgm:presLayoutVars>
      </dgm:prSet>
      <dgm:spPr/>
    </dgm:pt>
  </dgm:ptLst>
  <dgm:cxnLst>
    <dgm:cxn modelId="{3EF2D903-95D7-499C-80A8-B68916651875}" type="presOf" srcId="{A9054386-7003-4D3A-8BD5-9DAB786FD389}" destId="{46BF93A6-344C-45E0-A052-0976DC6FF42B}" srcOrd="1" destOrd="0" presId="urn:microsoft.com/office/officeart/2005/8/layout/process3"/>
    <dgm:cxn modelId="{0424EE0A-0A19-4A83-AEAF-4962BDA2D1CF}" type="presOf" srcId="{4E720B5A-E1C4-4CF2-86CF-8F0FCB7D4018}" destId="{F2E1193F-F596-42CD-B5C9-E0606D444844}" srcOrd="1" destOrd="0" presId="urn:microsoft.com/office/officeart/2005/8/layout/process3"/>
    <dgm:cxn modelId="{DF5AAD0F-770D-42F1-92DA-0854CA6974C4}" type="presOf" srcId="{A9054386-7003-4D3A-8BD5-9DAB786FD389}" destId="{829CE100-81DB-4D00-A26B-AB154067C7CD}" srcOrd="0" destOrd="0" presId="urn:microsoft.com/office/officeart/2005/8/layout/process3"/>
    <dgm:cxn modelId="{45F0F215-4C5C-4D13-971C-2D264281237A}" type="presOf" srcId="{325DDA62-4EA2-404E-883B-6BC6FB6D77B9}" destId="{7F58FDB4-C72B-4FD8-AF08-5396E5862915}" srcOrd="1" destOrd="0" presId="urn:microsoft.com/office/officeart/2005/8/layout/process3"/>
    <dgm:cxn modelId="{7514C31A-E162-47EB-9D14-414219C18AA0}" srcId="{325DDA62-4EA2-404E-883B-6BC6FB6D77B9}" destId="{0495DEA8-C1B9-470F-958D-10F72A2961E2}" srcOrd="0" destOrd="0" parTransId="{8336AD56-3F7E-4614-83C8-7D230CDA9B50}" sibTransId="{1B568901-48CB-4096-917D-1A6FA1DF567F}"/>
    <dgm:cxn modelId="{C40ECF2B-5EB3-405E-ACBC-6527AAEB8818}" srcId="{CE0900B3-4457-4977-A040-27C6809B4BF1}" destId="{42A1D577-BE32-424A-BFA8-E212A35E247F}" srcOrd="1" destOrd="0" parTransId="{9AE3B322-9163-483E-991F-554A12E7131A}" sibTransId="{460CC457-22F7-4D02-9493-11B9CD8DD6C6}"/>
    <dgm:cxn modelId="{BA0FB52D-102D-400A-9D54-53F6379BAD05}" type="presOf" srcId="{CE0900B3-4457-4977-A040-27C6809B4BF1}" destId="{8AD82A79-FFD8-4F17-968A-E878306725A7}" srcOrd="0" destOrd="0" presId="urn:microsoft.com/office/officeart/2005/8/layout/process3"/>
    <dgm:cxn modelId="{D926BF54-480B-403D-BFA6-ADF1A6F046CA}" type="presOf" srcId="{4E720B5A-E1C4-4CF2-86CF-8F0FCB7D4018}" destId="{5FD021A8-6215-48AA-8AB8-36643A82A854}" srcOrd="0" destOrd="0" presId="urn:microsoft.com/office/officeart/2005/8/layout/process3"/>
    <dgm:cxn modelId="{810F0076-8AE1-4957-9401-707A6D7F343F}" type="presOf" srcId="{D66820C1-30AC-4BF9-A6DF-1D8DFB018F9A}" destId="{B8CD4766-289D-41F3-958B-5DEC30F63673}" srcOrd="0" destOrd="0" presId="urn:microsoft.com/office/officeart/2005/8/layout/process3"/>
    <dgm:cxn modelId="{27788A82-163A-4FE9-A507-DEBB721E2677}" srcId="{A9054386-7003-4D3A-8BD5-9DAB786FD389}" destId="{DC368401-9C1A-427C-8174-BB045B8ECEFC}" srcOrd="0" destOrd="0" parTransId="{5BF40AEF-7FC1-43D4-BF7B-6343D9E40FD8}" sibTransId="{32D7E5F4-255F-4209-B79E-F105591F0245}"/>
    <dgm:cxn modelId="{62434E85-FEF7-4B3E-8B4A-BFE783B06220}" type="presOf" srcId="{460CC457-22F7-4D02-9493-11B9CD8DD6C6}" destId="{EBADD9EA-3E72-4EAA-957D-111ABAB130B1}" srcOrd="1" destOrd="0" presId="urn:microsoft.com/office/officeart/2005/8/layout/process3"/>
    <dgm:cxn modelId="{F2D4488B-6989-4B8A-9836-A707B0595069}" type="presOf" srcId="{0495DEA8-C1B9-470F-958D-10F72A2961E2}" destId="{788763EC-76AD-4D7A-9E50-62B1BD9455CF}" srcOrd="0" destOrd="0" presId="urn:microsoft.com/office/officeart/2005/8/layout/process3"/>
    <dgm:cxn modelId="{ED961899-6ADA-404F-90BC-99E4E513465F}" srcId="{CE0900B3-4457-4977-A040-27C6809B4BF1}" destId="{325DDA62-4EA2-404E-883B-6BC6FB6D77B9}" srcOrd="0" destOrd="0" parTransId="{BBECF0C0-3094-4822-8834-C74C13BB87BD}" sibTransId="{4E720B5A-E1C4-4CF2-86CF-8F0FCB7D4018}"/>
    <dgm:cxn modelId="{527040AC-7494-4E75-BF55-CA4D8B2F36B9}" srcId="{CE0900B3-4457-4977-A040-27C6809B4BF1}" destId="{A9054386-7003-4D3A-8BD5-9DAB786FD389}" srcOrd="2" destOrd="0" parTransId="{56D3669F-FF29-48DB-A04A-FCB6283A796C}" sibTransId="{3CB9F80E-D06D-427D-9AB4-DBFDBB5502F5}"/>
    <dgm:cxn modelId="{AEE6BDC6-EFE6-4472-B2E8-AF71927F984F}" type="presOf" srcId="{42A1D577-BE32-424A-BFA8-E212A35E247F}" destId="{0DFCA340-A7A4-4020-82DF-3674697C79E8}" srcOrd="0" destOrd="0" presId="urn:microsoft.com/office/officeart/2005/8/layout/process3"/>
    <dgm:cxn modelId="{E20F3BC9-605C-4A85-A0B6-604664FB141B}" type="presOf" srcId="{460CC457-22F7-4D02-9493-11B9CD8DD6C6}" destId="{5200794B-468C-4DE5-936A-5656FD837701}" srcOrd="0" destOrd="0" presId="urn:microsoft.com/office/officeart/2005/8/layout/process3"/>
    <dgm:cxn modelId="{89C7BFD2-0DB4-4CC8-9CAC-AA99A6B284B8}" type="presOf" srcId="{325DDA62-4EA2-404E-883B-6BC6FB6D77B9}" destId="{C2EFD099-BFE7-4B96-8D14-35649D0F5503}" srcOrd="0" destOrd="0" presId="urn:microsoft.com/office/officeart/2005/8/layout/process3"/>
    <dgm:cxn modelId="{3044DEDB-5BCD-42DB-B0B7-C75E6F6E7659}" type="presOf" srcId="{42A1D577-BE32-424A-BFA8-E212A35E247F}" destId="{34AC4C40-4D6F-41FB-A9FD-59B3BC2469F7}" srcOrd="1" destOrd="0" presId="urn:microsoft.com/office/officeart/2005/8/layout/process3"/>
    <dgm:cxn modelId="{4E4699E0-B851-4B17-8878-4E748790A119}" srcId="{42A1D577-BE32-424A-BFA8-E212A35E247F}" destId="{D66820C1-30AC-4BF9-A6DF-1D8DFB018F9A}" srcOrd="0" destOrd="0" parTransId="{42188552-39C4-47E8-BFF0-5B705F4DA023}" sibTransId="{B46F6955-DC12-4110-A0E5-CAE93F91A1C7}"/>
    <dgm:cxn modelId="{9C1832F7-A884-4577-900A-544B5F4B91DA}" type="presOf" srcId="{DC368401-9C1A-427C-8174-BB045B8ECEFC}" destId="{E8406C39-46FD-4382-81A3-A07406CA4DAD}" srcOrd="0" destOrd="0" presId="urn:microsoft.com/office/officeart/2005/8/layout/process3"/>
    <dgm:cxn modelId="{3DE53819-05C1-41B1-8B3C-DDC02FCF4131}" type="presParOf" srcId="{8AD82A79-FFD8-4F17-968A-E878306725A7}" destId="{5D9E2E81-CDEB-445E-9446-5451189130D9}" srcOrd="0" destOrd="0" presId="urn:microsoft.com/office/officeart/2005/8/layout/process3"/>
    <dgm:cxn modelId="{1BBE9005-A2D6-472B-BDC5-021C41651054}" type="presParOf" srcId="{5D9E2E81-CDEB-445E-9446-5451189130D9}" destId="{C2EFD099-BFE7-4B96-8D14-35649D0F5503}" srcOrd="0" destOrd="0" presId="urn:microsoft.com/office/officeart/2005/8/layout/process3"/>
    <dgm:cxn modelId="{DB1A200A-0650-4E83-AB12-EA0551F50E1E}" type="presParOf" srcId="{5D9E2E81-CDEB-445E-9446-5451189130D9}" destId="{7F58FDB4-C72B-4FD8-AF08-5396E5862915}" srcOrd="1" destOrd="0" presId="urn:microsoft.com/office/officeart/2005/8/layout/process3"/>
    <dgm:cxn modelId="{B1DEBB3A-178B-4DAA-9AEA-8CCC96669BF8}" type="presParOf" srcId="{5D9E2E81-CDEB-445E-9446-5451189130D9}" destId="{788763EC-76AD-4D7A-9E50-62B1BD9455CF}" srcOrd="2" destOrd="0" presId="urn:microsoft.com/office/officeart/2005/8/layout/process3"/>
    <dgm:cxn modelId="{3FAD3422-A22C-4B9B-A7AD-8926DD2E7182}" type="presParOf" srcId="{8AD82A79-FFD8-4F17-968A-E878306725A7}" destId="{5FD021A8-6215-48AA-8AB8-36643A82A854}" srcOrd="1" destOrd="0" presId="urn:microsoft.com/office/officeart/2005/8/layout/process3"/>
    <dgm:cxn modelId="{684C5888-2C63-4D3C-A261-C8A91C9E041E}" type="presParOf" srcId="{5FD021A8-6215-48AA-8AB8-36643A82A854}" destId="{F2E1193F-F596-42CD-B5C9-E0606D444844}" srcOrd="0" destOrd="0" presId="urn:microsoft.com/office/officeart/2005/8/layout/process3"/>
    <dgm:cxn modelId="{DFC8D027-07D0-408C-81BE-1353C2A67CA5}" type="presParOf" srcId="{8AD82A79-FFD8-4F17-968A-E878306725A7}" destId="{06B034B7-D2D2-44E5-A5FC-3A9DE13FFDA0}" srcOrd="2" destOrd="0" presId="urn:microsoft.com/office/officeart/2005/8/layout/process3"/>
    <dgm:cxn modelId="{94805440-3CF2-41B8-81E0-3CAC5DD15AE9}" type="presParOf" srcId="{06B034B7-D2D2-44E5-A5FC-3A9DE13FFDA0}" destId="{0DFCA340-A7A4-4020-82DF-3674697C79E8}" srcOrd="0" destOrd="0" presId="urn:microsoft.com/office/officeart/2005/8/layout/process3"/>
    <dgm:cxn modelId="{F31296D9-9BB3-4DD6-89E7-371C8F914AE2}" type="presParOf" srcId="{06B034B7-D2D2-44E5-A5FC-3A9DE13FFDA0}" destId="{34AC4C40-4D6F-41FB-A9FD-59B3BC2469F7}" srcOrd="1" destOrd="0" presId="urn:microsoft.com/office/officeart/2005/8/layout/process3"/>
    <dgm:cxn modelId="{E642F324-4861-489E-8E67-095AC51CD265}" type="presParOf" srcId="{06B034B7-D2D2-44E5-A5FC-3A9DE13FFDA0}" destId="{B8CD4766-289D-41F3-958B-5DEC30F63673}" srcOrd="2" destOrd="0" presId="urn:microsoft.com/office/officeart/2005/8/layout/process3"/>
    <dgm:cxn modelId="{8125F704-1979-4B60-A593-D1A71A60EF6A}" type="presParOf" srcId="{8AD82A79-FFD8-4F17-968A-E878306725A7}" destId="{5200794B-468C-4DE5-936A-5656FD837701}" srcOrd="3" destOrd="0" presId="urn:microsoft.com/office/officeart/2005/8/layout/process3"/>
    <dgm:cxn modelId="{30702514-C173-473E-A0F4-6D49174B6116}" type="presParOf" srcId="{5200794B-468C-4DE5-936A-5656FD837701}" destId="{EBADD9EA-3E72-4EAA-957D-111ABAB130B1}" srcOrd="0" destOrd="0" presId="urn:microsoft.com/office/officeart/2005/8/layout/process3"/>
    <dgm:cxn modelId="{9CC53C50-ABEA-4196-9DC1-EA6AC7C6E623}" type="presParOf" srcId="{8AD82A79-FFD8-4F17-968A-E878306725A7}" destId="{2D164032-138B-4BD8-AA73-C565D6448848}" srcOrd="4" destOrd="0" presId="urn:microsoft.com/office/officeart/2005/8/layout/process3"/>
    <dgm:cxn modelId="{EEABFFC3-888E-4679-B630-4F9C8CE32ED3}" type="presParOf" srcId="{2D164032-138B-4BD8-AA73-C565D6448848}" destId="{829CE100-81DB-4D00-A26B-AB154067C7CD}" srcOrd="0" destOrd="0" presId="urn:microsoft.com/office/officeart/2005/8/layout/process3"/>
    <dgm:cxn modelId="{FDC93736-DBE0-4372-A8CD-77BAC9A06A8C}" type="presParOf" srcId="{2D164032-138B-4BD8-AA73-C565D6448848}" destId="{46BF93A6-344C-45E0-A052-0976DC6FF42B}" srcOrd="1" destOrd="0" presId="urn:microsoft.com/office/officeart/2005/8/layout/process3"/>
    <dgm:cxn modelId="{B1F9740E-3561-4E3B-AB91-BA9EE813EBB6}" type="presParOf" srcId="{2D164032-138B-4BD8-AA73-C565D6448848}" destId="{E8406C39-46FD-4382-81A3-A07406CA4DAD}"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613F84A-A1AC-4C9D-B0BF-8822F09DAA1D}" type="doc">
      <dgm:prSet loTypeId="urn:microsoft.com/office/officeart/2005/8/layout/cycle7" loCatId="cycle" qsTypeId="urn:microsoft.com/office/officeart/2005/8/quickstyle/simple1" qsCatId="simple" csTypeId="urn:microsoft.com/office/officeart/2005/8/colors/colorful5" csCatId="colorful" phldr="1"/>
      <dgm:spPr/>
      <dgm:t>
        <a:bodyPr/>
        <a:lstStyle/>
        <a:p>
          <a:endParaRPr lang="en-US"/>
        </a:p>
      </dgm:t>
    </dgm:pt>
    <dgm:pt modelId="{70ECD6E6-16BC-4A60-9215-87A71C564913}">
      <dgm:prSet phldrT="[Text]"/>
      <dgm:spPr/>
      <dgm:t>
        <a:bodyPr/>
        <a:lstStyle/>
        <a:p>
          <a:r>
            <a:rPr lang="es-HN" dirty="0"/>
            <a:t>Sistema de Gestión de la Calidad</a:t>
          </a:r>
          <a:endParaRPr lang="en-US" dirty="0"/>
        </a:p>
      </dgm:t>
    </dgm:pt>
    <dgm:pt modelId="{841142E5-2B2E-4AA0-BA26-2091259031E7}" type="parTrans" cxnId="{90A09DA3-57E2-4D64-879A-A501624219F7}">
      <dgm:prSet/>
      <dgm:spPr/>
      <dgm:t>
        <a:bodyPr/>
        <a:lstStyle/>
        <a:p>
          <a:endParaRPr lang="en-US"/>
        </a:p>
      </dgm:t>
    </dgm:pt>
    <dgm:pt modelId="{E4F42DB0-7F1E-4725-B509-47700E8C2512}" type="sibTrans" cxnId="{90A09DA3-57E2-4D64-879A-A501624219F7}">
      <dgm:prSet/>
      <dgm:spPr/>
      <dgm:t>
        <a:bodyPr/>
        <a:lstStyle/>
        <a:p>
          <a:endParaRPr lang="en-US"/>
        </a:p>
      </dgm:t>
    </dgm:pt>
    <dgm:pt modelId="{CFE9D6E3-70EB-4630-8A7E-782CAFB0BFFA}">
      <dgm:prSet phldrT="[Text]"/>
      <dgm:spPr/>
      <dgm:t>
        <a:bodyPr/>
        <a:lstStyle/>
        <a:p>
          <a:r>
            <a:rPr lang="es-HN" dirty="0"/>
            <a:t>Estructura basada en gestión por procesos</a:t>
          </a:r>
          <a:endParaRPr lang="en-US" dirty="0"/>
        </a:p>
      </dgm:t>
    </dgm:pt>
    <dgm:pt modelId="{A4F9BDB7-ACF6-4E5B-8F51-61718747EAC4}" type="parTrans" cxnId="{9205599E-A1C7-4E34-900C-56B48A356A45}">
      <dgm:prSet/>
      <dgm:spPr/>
      <dgm:t>
        <a:bodyPr/>
        <a:lstStyle/>
        <a:p>
          <a:endParaRPr lang="en-US"/>
        </a:p>
      </dgm:t>
    </dgm:pt>
    <dgm:pt modelId="{FDBC4F7C-AF8E-4B54-A016-4E534E83ED26}" type="sibTrans" cxnId="{9205599E-A1C7-4E34-900C-56B48A356A45}">
      <dgm:prSet/>
      <dgm:spPr/>
      <dgm:t>
        <a:bodyPr/>
        <a:lstStyle/>
        <a:p>
          <a:endParaRPr lang="en-US"/>
        </a:p>
      </dgm:t>
    </dgm:pt>
    <dgm:pt modelId="{83EC1381-3447-4D11-93C0-9FB8D32CA3DE}">
      <dgm:prSet phldrT="[Text]"/>
      <dgm:spPr/>
      <dgm:t>
        <a:bodyPr/>
        <a:lstStyle/>
        <a:p>
          <a:r>
            <a:rPr lang="es-HN" dirty="0"/>
            <a:t>Participación a todo nivel</a:t>
          </a:r>
          <a:endParaRPr lang="en-US" dirty="0"/>
        </a:p>
      </dgm:t>
    </dgm:pt>
    <dgm:pt modelId="{B4515CF1-EDB9-4C46-BDC3-8D6470F0FAA6}" type="parTrans" cxnId="{5F41DC52-7EA1-4C8F-9844-D6338EFA4429}">
      <dgm:prSet/>
      <dgm:spPr/>
      <dgm:t>
        <a:bodyPr/>
        <a:lstStyle/>
        <a:p>
          <a:endParaRPr lang="en-US"/>
        </a:p>
      </dgm:t>
    </dgm:pt>
    <dgm:pt modelId="{2DDD1F8B-8D56-4429-99A7-304276FF235F}" type="sibTrans" cxnId="{5F41DC52-7EA1-4C8F-9844-D6338EFA4429}">
      <dgm:prSet/>
      <dgm:spPr/>
      <dgm:t>
        <a:bodyPr/>
        <a:lstStyle/>
        <a:p>
          <a:endParaRPr lang="en-US"/>
        </a:p>
      </dgm:t>
    </dgm:pt>
    <dgm:pt modelId="{ED545CEA-4E49-4978-B524-E92771210826}" type="pres">
      <dgm:prSet presAssocID="{9613F84A-A1AC-4C9D-B0BF-8822F09DAA1D}" presName="Name0" presStyleCnt="0">
        <dgm:presLayoutVars>
          <dgm:dir/>
          <dgm:resizeHandles val="exact"/>
        </dgm:presLayoutVars>
      </dgm:prSet>
      <dgm:spPr/>
    </dgm:pt>
    <dgm:pt modelId="{ECC0CDB5-2548-4ECD-AC4C-23E322D461A8}" type="pres">
      <dgm:prSet presAssocID="{70ECD6E6-16BC-4A60-9215-87A71C564913}" presName="node" presStyleLbl="node1" presStyleIdx="0" presStyleCnt="3">
        <dgm:presLayoutVars>
          <dgm:bulletEnabled val="1"/>
        </dgm:presLayoutVars>
      </dgm:prSet>
      <dgm:spPr/>
    </dgm:pt>
    <dgm:pt modelId="{C7D2E4E6-6185-4A0E-A755-B2C224F92160}" type="pres">
      <dgm:prSet presAssocID="{E4F42DB0-7F1E-4725-B509-47700E8C2512}" presName="sibTrans" presStyleLbl="sibTrans2D1" presStyleIdx="0" presStyleCnt="3"/>
      <dgm:spPr/>
    </dgm:pt>
    <dgm:pt modelId="{01EFFB4C-E033-4A63-BB09-0D05F529A611}" type="pres">
      <dgm:prSet presAssocID="{E4F42DB0-7F1E-4725-B509-47700E8C2512}" presName="connectorText" presStyleLbl="sibTrans2D1" presStyleIdx="0" presStyleCnt="3"/>
      <dgm:spPr/>
    </dgm:pt>
    <dgm:pt modelId="{4D3FD4FC-B054-45DE-8149-128043EA685C}" type="pres">
      <dgm:prSet presAssocID="{CFE9D6E3-70EB-4630-8A7E-782CAFB0BFFA}" presName="node" presStyleLbl="node1" presStyleIdx="1" presStyleCnt="3">
        <dgm:presLayoutVars>
          <dgm:bulletEnabled val="1"/>
        </dgm:presLayoutVars>
      </dgm:prSet>
      <dgm:spPr/>
    </dgm:pt>
    <dgm:pt modelId="{7AC7DD41-259B-4374-87D4-07FBC2A19C4E}" type="pres">
      <dgm:prSet presAssocID="{FDBC4F7C-AF8E-4B54-A016-4E534E83ED26}" presName="sibTrans" presStyleLbl="sibTrans2D1" presStyleIdx="1" presStyleCnt="3"/>
      <dgm:spPr/>
    </dgm:pt>
    <dgm:pt modelId="{7E3D96C0-32C2-47EE-AD26-8FBD52B65EA2}" type="pres">
      <dgm:prSet presAssocID="{FDBC4F7C-AF8E-4B54-A016-4E534E83ED26}" presName="connectorText" presStyleLbl="sibTrans2D1" presStyleIdx="1" presStyleCnt="3"/>
      <dgm:spPr/>
    </dgm:pt>
    <dgm:pt modelId="{20B8D21F-4101-4D97-B2C1-0507C1AD1226}" type="pres">
      <dgm:prSet presAssocID="{83EC1381-3447-4D11-93C0-9FB8D32CA3DE}" presName="node" presStyleLbl="node1" presStyleIdx="2" presStyleCnt="3">
        <dgm:presLayoutVars>
          <dgm:bulletEnabled val="1"/>
        </dgm:presLayoutVars>
      </dgm:prSet>
      <dgm:spPr/>
    </dgm:pt>
    <dgm:pt modelId="{661243AD-47F7-44C7-A310-1BE9B0BDA5CE}" type="pres">
      <dgm:prSet presAssocID="{2DDD1F8B-8D56-4429-99A7-304276FF235F}" presName="sibTrans" presStyleLbl="sibTrans2D1" presStyleIdx="2" presStyleCnt="3"/>
      <dgm:spPr/>
    </dgm:pt>
    <dgm:pt modelId="{3A17B987-2673-449E-B94B-E6F85F0BCE56}" type="pres">
      <dgm:prSet presAssocID="{2DDD1F8B-8D56-4429-99A7-304276FF235F}" presName="connectorText" presStyleLbl="sibTrans2D1" presStyleIdx="2" presStyleCnt="3"/>
      <dgm:spPr/>
    </dgm:pt>
  </dgm:ptLst>
  <dgm:cxnLst>
    <dgm:cxn modelId="{8568EF3A-84D6-4E85-9054-B6BA7A16740C}" type="presOf" srcId="{CFE9D6E3-70EB-4630-8A7E-782CAFB0BFFA}" destId="{4D3FD4FC-B054-45DE-8149-128043EA685C}" srcOrd="0" destOrd="0" presId="urn:microsoft.com/office/officeart/2005/8/layout/cycle7"/>
    <dgm:cxn modelId="{200FA03D-0915-4BF6-BFB3-5434E4371AE7}" type="presOf" srcId="{2DDD1F8B-8D56-4429-99A7-304276FF235F}" destId="{3A17B987-2673-449E-B94B-E6F85F0BCE56}" srcOrd="1" destOrd="0" presId="urn:microsoft.com/office/officeart/2005/8/layout/cycle7"/>
    <dgm:cxn modelId="{5F41DC52-7EA1-4C8F-9844-D6338EFA4429}" srcId="{9613F84A-A1AC-4C9D-B0BF-8822F09DAA1D}" destId="{83EC1381-3447-4D11-93C0-9FB8D32CA3DE}" srcOrd="2" destOrd="0" parTransId="{B4515CF1-EDB9-4C46-BDC3-8D6470F0FAA6}" sibTransId="{2DDD1F8B-8D56-4429-99A7-304276FF235F}"/>
    <dgm:cxn modelId="{BA9DE354-59F9-498A-A990-11B50859AA25}" type="presOf" srcId="{FDBC4F7C-AF8E-4B54-A016-4E534E83ED26}" destId="{7AC7DD41-259B-4374-87D4-07FBC2A19C4E}" srcOrd="0" destOrd="0" presId="urn:microsoft.com/office/officeart/2005/8/layout/cycle7"/>
    <dgm:cxn modelId="{F6460756-6C34-42EC-9D2D-6040A5FBABBB}" type="presOf" srcId="{2DDD1F8B-8D56-4429-99A7-304276FF235F}" destId="{661243AD-47F7-44C7-A310-1BE9B0BDA5CE}" srcOrd="0" destOrd="0" presId="urn:microsoft.com/office/officeart/2005/8/layout/cycle7"/>
    <dgm:cxn modelId="{F6172385-930B-487C-931F-3D54E9BCD0E0}" type="presOf" srcId="{9613F84A-A1AC-4C9D-B0BF-8822F09DAA1D}" destId="{ED545CEA-4E49-4978-B524-E92771210826}" srcOrd="0" destOrd="0" presId="urn:microsoft.com/office/officeart/2005/8/layout/cycle7"/>
    <dgm:cxn modelId="{9205599E-A1C7-4E34-900C-56B48A356A45}" srcId="{9613F84A-A1AC-4C9D-B0BF-8822F09DAA1D}" destId="{CFE9D6E3-70EB-4630-8A7E-782CAFB0BFFA}" srcOrd="1" destOrd="0" parTransId="{A4F9BDB7-ACF6-4E5B-8F51-61718747EAC4}" sibTransId="{FDBC4F7C-AF8E-4B54-A016-4E534E83ED26}"/>
    <dgm:cxn modelId="{90A09DA3-57E2-4D64-879A-A501624219F7}" srcId="{9613F84A-A1AC-4C9D-B0BF-8822F09DAA1D}" destId="{70ECD6E6-16BC-4A60-9215-87A71C564913}" srcOrd="0" destOrd="0" parTransId="{841142E5-2B2E-4AA0-BA26-2091259031E7}" sibTransId="{E4F42DB0-7F1E-4725-B509-47700E8C2512}"/>
    <dgm:cxn modelId="{7982BCAC-5D57-45F7-9CB2-F12AC9EAB72F}" type="presOf" srcId="{FDBC4F7C-AF8E-4B54-A016-4E534E83ED26}" destId="{7E3D96C0-32C2-47EE-AD26-8FBD52B65EA2}" srcOrd="1" destOrd="0" presId="urn:microsoft.com/office/officeart/2005/8/layout/cycle7"/>
    <dgm:cxn modelId="{83D34FCF-5147-4725-83F8-F58740FCBA6B}" type="presOf" srcId="{E4F42DB0-7F1E-4725-B509-47700E8C2512}" destId="{C7D2E4E6-6185-4A0E-A755-B2C224F92160}" srcOrd="0" destOrd="0" presId="urn:microsoft.com/office/officeart/2005/8/layout/cycle7"/>
    <dgm:cxn modelId="{B87362D5-F7AF-4B9C-AECE-94233456A235}" type="presOf" srcId="{83EC1381-3447-4D11-93C0-9FB8D32CA3DE}" destId="{20B8D21F-4101-4D97-B2C1-0507C1AD1226}" srcOrd="0" destOrd="0" presId="urn:microsoft.com/office/officeart/2005/8/layout/cycle7"/>
    <dgm:cxn modelId="{F34FB5E2-A978-4426-9C01-78BBFDC62833}" type="presOf" srcId="{E4F42DB0-7F1E-4725-B509-47700E8C2512}" destId="{01EFFB4C-E033-4A63-BB09-0D05F529A611}" srcOrd="1" destOrd="0" presId="urn:microsoft.com/office/officeart/2005/8/layout/cycle7"/>
    <dgm:cxn modelId="{4BBE2FF6-3C3F-4F17-BA25-03312E86FC01}" type="presOf" srcId="{70ECD6E6-16BC-4A60-9215-87A71C564913}" destId="{ECC0CDB5-2548-4ECD-AC4C-23E322D461A8}" srcOrd="0" destOrd="0" presId="urn:microsoft.com/office/officeart/2005/8/layout/cycle7"/>
    <dgm:cxn modelId="{E1D11CC5-492D-401C-8C19-8888DE0799EE}" type="presParOf" srcId="{ED545CEA-4E49-4978-B524-E92771210826}" destId="{ECC0CDB5-2548-4ECD-AC4C-23E322D461A8}" srcOrd="0" destOrd="0" presId="urn:microsoft.com/office/officeart/2005/8/layout/cycle7"/>
    <dgm:cxn modelId="{68D820F5-F2E2-4927-ABD8-32C6AF3C1A2B}" type="presParOf" srcId="{ED545CEA-4E49-4978-B524-E92771210826}" destId="{C7D2E4E6-6185-4A0E-A755-B2C224F92160}" srcOrd="1" destOrd="0" presId="urn:microsoft.com/office/officeart/2005/8/layout/cycle7"/>
    <dgm:cxn modelId="{2BB98175-6219-44B7-B161-C61A7972FAE5}" type="presParOf" srcId="{C7D2E4E6-6185-4A0E-A755-B2C224F92160}" destId="{01EFFB4C-E033-4A63-BB09-0D05F529A611}" srcOrd="0" destOrd="0" presId="urn:microsoft.com/office/officeart/2005/8/layout/cycle7"/>
    <dgm:cxn modelId="{8FA8C360-2A85-4FA4-85B4-43D103E99F0C}" type="presParOf" srcId="{ED545CEA-4E49-4978-B524-E92771210826}" destId="{4D3FD4FC-B054-45DE-8149-128043EA685C}" srcOrd="2" destOrd="0" presId="urn:microsoft.com/office/officeart/2005/8/layout/cycle7"/>
    <dgm:cxn modelId="{320CE6A5-3EA6-49D2-B8F4-60F3E1C5FD2A}" type="presParOf" srcId="{ED545CEA-4E49-4978-B524-E92771210826}" destId="{7AC7DD41-259B-4374-87D4-07FBC2A19C4E}" srcOrd="3" destOrd="0" presId="urn:microsoft.com/office/officeart/2005/8/layout/cycle7"/>
    <dgm:cxn modelId="{9AC79699-9B79-4339-9105-73636CCDF89C}" type="presParOf" srcId="{7AC7DD41-259B-4374-87D4-07FBC2A19C4E}" destId="{7E3D96C0-32C2-47EE-AD26-8FBD52B65EA2}" srcOrd="0" destOrd="0" presId="urn:microsoft.com/office/officeart/2005/8/layout/cycle7"/>
    <dgm:cxn modelId="{7EBCCFBE-9450-49AC-BEAA-BAD960475F0F}" type="presParOf" srcId="{ED545CEA-4E49-4978-B524-E92771210826}" destId="{20B8D21F-4101-4D97-B2C1-0507C1AD1226}" srcOrd="4" destOrd="0" presId="urn:microsoft.com/office/officeart/2005/8/layout/cycle7"/>
    <dgm:cxn modelId="{D856C0ED-D272-4C32-B53A-08E2D18F604E}" type="presParOf" srcId="{ED545CEA-4E49-4978-B524-E92771210826}" destId="{661243AD-47F7-44C7-A310-1BE9B0BDA5CE}" srcOrd="5" destOrd="0" presId="urn:microsoft.com/office/officeart/2005/8/layout/cycle7"/>
    <dgm:cxn modelId="{04C47AED-63E6-4D35-B043-1CD1B79A3CD9}" type="presParOf" srcId="{661243AD-47F7-44C7-A310-1BE9B0BDA5CE}" destId="{3A17B987-2673-449E-B94B-E6F85F0BCE56}"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975B5FB-A83C-4EA9-842A-BCF9590190B4}"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n-US"/>
        </a:p>
      </dgm:t>
    </dgm:pt>
    <dgm:pt modelId="{908377C6-5EB5-44F6-8FD8-441C323FE1CC}">
      <dgm:prSet/>
      <dgm:spPr/>
      <dgm:t>
        <a:bodyPr/>
        <a:lstStyle/>
        <a:p>
          <a:r>
            <a:rPr lang="es-ES_tradnl" dirty="0"/>
            <a:t>ISO 9001-2015</a:t>
          </a:r>
          <a:endParaRPr lang="en-US" dirty="0"/>
        </a:p>
      </dgm:t>
    </dgm:pt>
    <dgm:pt modelId="{9246E735-BF88-4070-8CFF-25FEBDB33B9E}" type="parTrans" cxnId="{2CA17E71-AD00-4F9C-AC3A-9A380FBE2578}">
      <dgm:prSet/>
      <dgm:spPr/>
      <dgm:t>
        <a:bodyPr/>
        <a:lstStyle/>
        <a:p>
          <a:endParaRPr lang="en-US"/>
        </a:p>
      </dgm:t>
    </dgm:pt>
    <dgm:pt modelId="{F1EED734-1023-47E7-AD56-145B0AB60D70}" type="sibTrans" cxnId="{2CA17E71-AD00-4F9C-AC3A-9A380FBE2578}">
      <dgm:prSet/>
      <dgm:spPr/>
      <dgm:t>
        <a:bodyPr/>
        <a:lstStyle/>
        <a:p>
          <a:endParaRPr lang="en-US"/>
        </a:p>
      </dgm:t>
    </dgm:pt>
    <dgm:pt modelId="{F9581488-69B5-4434-8C42-DEFBC507E7C3}">
      <dgm:prSet/>
      <dgm:spPr/>
      <dgm:t>
        <a:bodyPr/>
        <a:lstStyle/>
        <a:p>
          <a:r>
            <a:rPr lang="es-HN" dirty="0"/>
            <a:t>Programa AUDIT</a:t>
          </a:r>
          <a:endParaRPr lang="en-US" dirty="0"/>
        </a:p>
      </dgm:t>
    </dgm:pt>
    <dgm:pt modelId="{909187EB-0661-4109-8900-21802ACC67D6}" type="parTrans" cxnId="{E3ECC4DD-82F1-487A-B76C-3376E227F56B}">
      <dgm:prSet/>
      <dgm:spPr/>
      <dgm:t>
        <a:bodyPr/>
        <a:lstStyle/>
        <a:p>
          <a:endParaRPr lang="en-US"/>
        </a:p>
      </dgm:t>
    </dgm:pt>
    <dgm:pt modelId="{364D5F11-E256-4313-B912-2E8DF1B2C487}" type="sibTrans" cxnId="{E3ECC4DD-82F1-487A-B76C-3376E227F56B}">
      <dgm:prSet/>
      <dgm:spPr/>
      <dgm:t>
        <a:bodyPr/>
        <a:lstStyle/>
        <a:p>
          <a:endParaRPr lang="en-US"/>
        </a:p>
      </dgm:t>
    </dgm:pt>
    <dgm:pt modelId="{366BD0B3-D1A6-4AF7-BEFA-D2D5E1E1BA19}">
      <dgm:prSet/>
      <dgm:spPr/>
      <dgm:t>
        <a:bodyPr/>
        <a:lstStyle/>
        <a:p>
          <a:r>
            <a:rPr lang="es-HN" dirty="0"/>
            <a:t>Otras familias de la ISO: 14001, 22000, 45001</a:t>
          </a:r>
          <a:endParaRPr lang="en-US" dirty="0"/>
        </a:p>
      </dgm:t>
    </dgm:pt>
    <dgm:pt modelId="{A31D4482-F10C-4105-BFC6-B56D7F8FEE92}" type="parTrans" cxnId="{D0ADC1EF-64D7-464B-8D9B-7C25FDA35A6C}">
      <dgm:prSet/>
      <dgm:spPr/>
      <dgm:t>
        <a:bodyPr/>
        <a:lstStyle/>
        <a:p>
          <a:endParaRPr lang="en-US"/>
        </a:p>
      </dgm:t>
    </dgm:pt>
    <dgm:pt modelId="{4A61CFA7-2CB7-4262-B2DA-115A041C8EC4}" type="sibTrans" cxnId="{D0ADC1EF-64D7-464B-8D9B-7C25FDA35A6C}">
      <dgm:prSet/>
      <dgm:spPr/>
      <dgm:t>
        <a:bodyPr/>
        <a:lstStyle/>
        <a:p>
          <a:endParaRPr lang="en-US"/>
        </a:p>
      </dgm:t>
    </dgm:pt>
    <dgm:pt modelId="{AF6BDD2E-6655-4535-8641-A250BB0A31DB}" type="pres">
      <dgm:prSet presAssocID="{9975B5FB-A83C-4EA9-842A-BCF9590190B4}" presName="compositeShape" presStyleCnt="0">
        <dgm:presLayoutVars>
          <dgm:dir/>
          <dgm:resizeHandles/>
        </dgm:presLayoutVars>
      </dgm:prSet>
      <dgm:spPr/>
    </dgm:pt>
    <dgm:pt modelId="{09B4B29D-D4B7-482B-9725-11EDC70F9359}" type="pres">
      <dgm:prSet presAssocID="{9975B5FB-A83C-4EA9-842A-BCF9590190B4}" presName="pyramid" presStyleLbl="node1" presStyleIdx="0" presStyleCnt="1"/>
      <dgm:spPr/>
    </dgm:pt>
    <dgm:pt modelId="{89B856F8-4751-414E-A6E2-C6DE0326082D}" type="pres">
      <dgm:prSet presAssocID="{9975B5FB-A83C-4EA9-842A-BCF9590190B4}" presName="theList" presStyleCnt="0"/>
      <dgm:spPr/>
    </dgm:pt>
    <dgm:pt modelId="{11C094C7-56B5-4EEB-8DE7-50D54DE97FE6}" type="pres">
      <dgm:prSet presAssocID="{908377C6-5EB5-44F6-8FD8-441C323FE1CC}" presName="aNode" presStyleLbl="fgAcc1" presStyleIdx="0" presStyleCnt="3">
        <dgm:presLayoutVars>
          <dgm:bulletEnabled val="1"/>
        </dgm:presLayoutVars>
      </dgm:prSet>
      <dgm:spPr/>
    </dgm:pt>
    <dgm:pt modelId="{D7ACCF9B-122A-40B8-B21D-5AE16F2625EA}" type="pres">
      <dgm:prSet presAssocID="{908377C6-5EB5-44F6-8FD8-441C323FE1CC}" presName="aSpace" presStyleCnt="0"/>
      <dgm:spPr/>
    </dgm:pt>
    <dgm:pt modelId="{1C69BD60-0EE2-4C10-AE16-33B6A44B5A40}" type="pres">
      <dgm:prSet presAssocID="{F9581488-69B5-4434-8C42-DEFBC507E7C3}" presName="aNode" presStyleLbl="fgAcc1" presStyleIdx="1" presStyleCnt="3">
        <dgm:presLayoutVars>
          <dgm:bulletEnabled val="1"/>
        </dgm:presLayoutVars>
      </dgm:prSet>
      <dgm:spPr/>
    </dgm:pt>
    <dgm:pt modelId="{FD4AD386-3499-4656-908D-0B7EF0ECA27D}" type="pres">
      <dgm:prSet presAssocID="{F9581488-69B5-4434-8C42-DEFBC507E7C3}" presName="aSpace" presStyleCnt="0"/>
      <dgm:spPr/>
    </dgm:pt>
    <dgm:pt modelId="{0A7321DD-EBF0-4C58-91D4-922E2FAFC7FF}" type="pres">
      <dgm:prSet presAssocID="{366BD0B3-D1A6-4AF7-BEFA-D2D5E1E1BA19}" presName="aNode" presStyleLbl="fgAcc1" presStyleIdx="2" presStyleCnt="3">
        <dgm:presLayoutVars>
          <dgm:bulletEnabled val="1"/>
        </dgm:presLayoutVars>
      </dgm:prSet>
      <dgm:spPr/>
    </dgm:pt>
    <dgm:pt modelId="{9DB84C78-F88D-4312-B49C-754115F35705}" type="pres">
      <dgm:prSet presAssocID="{366BD0B3-D1A6-4AF7-BEFA-D2D5E1E1BA19}" presName="aSpace" presStyleCnt="0"/>
      <dgm:spPr/>
    </dgm:pt>
  </dgm:ptLst>
  <dgm:cxnLst>
    <dgm:cxn modelId="{0D8FD92D-5C5B-4E0E-9B30-A7E58379FD5D}" type="presOf" srcId="{F9581488-69B5-4434-8C42-DEFBC507E7C3}" destId="{1C69BD60-0EE2-4C10-AE16-33B6A44B5A40}" srcOrd="0" destOrd="0" presId="urn:microsoft.com/office/officeart/2005/8/layout/pyramid2"/>
    <dgm:cxn modelId="{BDDE4C66-1F31-4CC1-A7B4-A761F4B93691}" type="presOf" srcId="{366BD0B3-D1A6-4AF7-BEFA-D2D5E1E1BA19}" destId="{0A7321DD-EBF0-4C58-91D4-922E2FAFC7FF}" srcOrd="0" destOrd="0" presId="urn:microsoft.com/office/officeart/2005/8/layout/pyramid2"/>
    <dgm:cxn modelId="{2CA17E71-AD00-4F9C-AC3A-9A380FBE2578}" srcId="{9975B5FB-A83C-4EA9-842A-BCF9590190B4}" destId="{908377C6-5EB5-44F6-8FD8-441C323FE1CC}" srcOrd="0" destOrd="0" parTransId="{9246E735-BF88-4070-8CFF-25FEBDB33B9E}" sibTransId="{F1EED734-1023-47E7-AD56-145B0AB60D70}"/>
    <dgm:cxn modelId="{B5142C8E-5650-46AC-85D6-72A140008A1D}" type="presOf" srcId="{908377C6-5EB5-44F6-8FD8-441C323FE1CC}" destId="{11C094C7-56B5-4EEB-8DE7-50D54DE97FE6}" srcOrd="0" destOrd="0" presId="urn:microsoft.com/office/officeart/2005/8/layout/pyramid2"/>
    <dgm:cxn modelId="{02EB65B3-4B6F-4862-9A53-0736277D15F1}" type="presOf" srcId="{9975B5FB-A83C-4EA9-842A-BCF9590190B4}" destId="{AF6BDD2E-6655-4535-8641-A250BB0A31DB}" srcOrd="0" destOrd="0" presId="urn:microsoft.com/office/officeart/2005/8/layout/pyramid2"/>
    <dgm:cxn modelId="{E3ECC4DD-82F1-487A-B76C-3376E227F56B}" srcId="{9975B5FB-A83C-4EA9-842A-BCF9590190B4}" destId="{F9581488-69B5-4434-8C42-DEFBC507E7C3}" srcOrd="1" destOrd="0" parTransId="{909187EB-0661-4109-8900-21802ACC67D6}" sibTransId="{364D5F11-E256-4313-B912-2E8DF1B2C487}"/>
    <dgm:cxn modelId="{D0ADC1EF-64D7-464B-8D9B-7C25FDA35A6C}" srcId="{9975B5FB-A83C-4EA9-842A-BCF9590190B4}" destId="{366BD0B3-D1A6-4AF7-BEFA-D2D5E1E1BA19}" srcOrd="2" destOrd="0" parTransId="{A31D4482-F10C-4105-BFC6-B56D7F8FEE92}" sibTransId="{4A61CFA7-2CB7-4262-B2DA-115A041C8EC4}"/>
    <dgm:cxn modelId="{577C4F3A-756A-4452-81D1-B52E5438D032}" type="presParOf" srcId="{AF6BDD2E-6655-4535-8641-A250BB0A31DB}" destId="{09B4B29D-D4B7-482B-9725-11EDC70F9359}" srcOrd="0" destOrd="0" presId="urn:microsoft.com/office/officeart/2005/8/layout/pyramid2"/>
    <dgm:cxn modelId="{275F814F-8D53-46E9-B4B9-88CB776F3280}" type="presParOf" srcId="{AF6BDD2E-6655-4535-8641-A250BB0A31DB}" destId="{89B856F8-4751-414E-A6E2-C6DE0326082D}" srcOrd="1" destOrd="0" presId="urn:microsoft.com/office/officeart/2005/8/layout/pyramid2"/>
    <dgm:cxn modelId="{B9A13C15-A24E-408B-AA21-2D331030EE9F}" type="presParOf" srcId="{89B856F8-4751-414E-A6E2-C6DE0326082D}" destId="{11C094C7-56B5-4EEB-8DE7-50D54DE97FE6}" srcOrd="0" destOrd="0" presId="urn:microsoft.com/office/officeart/2005/8/layout/pyramid2"/>
    <dgm:cxn modelId="{9949F8C0-4F2B-4D32-A53F-12B680BFE491}" type="presParOf" srcId="{89B856F8-4751-414E-A6E2-C6DE0326082D}" destId="{D7ACCF9B-122A-40B8-B21D-5AE16F2625EA}" srcOrd="1" destOrd="0" presId="urn:microsoft.com/office/officeart/2005/8/layout/pyramid2"/>
    <dgm:cxn modelId="{F36B9E89-EE31-402E-B8B1-F0DBF4C7A6A4}" type="presParOf" srcId="{89B856F8-4751-414E-A6E2-C6DE0326082D}" destId="{1C69BD60-0EE2-4C10-AE16-33B6A44B5A40}" srcOrd="2" destOrd="0" presId="urn:microsoft.com/office/officeart/2005/8/layout/pyramid2"/>
    <dgm:cxn modelId="{19ADFCAF-7C9C-4B9A-9A41-1BA24D06B6BD}" type="presParOf" srcId="{89B856F8-4751-414E-A6E2-C6DE0326082D}" destId="{FD4AD386-3499-4656-908D-0B7EF0ECA27D}" srcOrd="3" destOrd="0" presId="urn:microsoft.com/office/officeart/2005/8/layout/pyramid2"/>
    <dgm:cxn modelId="{877A7F4A-C733-4807-9433-B216F916826C}" type="presParOf" srcId="{89B856F8-4751-414E-A6E2-C6DE0326082D}" destId="{0A7321DD-EBF0-4C58-91D4-922E2FAFC7FF}" srcOrd="4" destOrd="0" presId="urn:microsoft.com/office/officeart/2005/8/layout/pyramid2"/>
    <dgm:cxn modelId="{D497093F-B40E-42DF-A7F5-CC7463E3CB70}" type="presParOf" srcId="{89B856F8-4751-414E-A6E2-C6DE0326082D}" destId="{9DB84C78-F88D-4312-B49C-754115F35705}"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19738A8-78CA-41F4-9F29-F1D7B5F2278D}" type="doc">
      <dgm:prSet loTypeId="urn:microsoft.com/office/officeart/2009/layout/CircleArrowProcess" loCatId="process" qsTypeId="urn:microsoft.com/office/officeart/2005/8/quickstyle/simple4" qsCatId="simple" csTypeId="urn:microsoft.com/office/officeart/2005/8/colors/colorful4" csCatId="colorful" phldr="1"/>
      <dgm:spPr/>
      <dgm:t>
        <a:bodyPr/>
        <a:lstStyle/>
        <a:p>
          <a:endParaRPr lang="en-US"/>
        </a:p>
      </dgm:t>
    </dgm:pt>
    <dgm:pt modelId="{D1F9B632-51F3-4281-8D15-7AB402D712D0}">
      <dgm:prSet phldrT="[Text]" custT="1"/>
      <dgm:spPr/>
      <dgm:t>
        <a:bodyPr/>
        <a:lstStyle/>
        <a:p>
          <a:r>
            <a:rPr lang="es-HN" sz="1200" dirty="0"/>
            <a:t>Estrategias</a:t>
          </a:r>
          <a:endParaRPr lang="en-US" sz="1200" dirty="0"/>
        </a:p>
      </dgm:t>
    </dgm:pt>
    <dgm:pt modelId="{E837B552-D0BA-4136-B1AB-6E8D475F45B4}" type="parTrans" cxnId="{685C13CE-5765-423F-B1C5-CB57515A33CB}">
      <dgm:prSet/>
      <dgm:spPr/>
      <dgm:t>
        <a:bodyPr/>
        <a:lstStyle/>
        <a:p>
          <a:endParaRPr lang="en-US" sz="3200"/>
        </a:p>
      </dgm:t>
    </dgm:pt>
    <dgm:pt modelId="{5F2D8FA7-C9AF-445D-88A4-7F46DB5A9140}" type="sibTrans" cxnId="{685C13CE-5765-423F-B1C5-CB57515A33CB}">
      <dgm:prSet/>
      <dgm:spPr/>
      <dgm:t>
        <a:bodyPr/>
        <a:lstStyle/>
        <a:p>
          <a:endParaRPr lang="en-US" sz="3200"/>
        </a:p>
      </dgm:t>
    </dgm:pt>
    <dgm:pt modelId="{34051162-EC18-4889-A7C0-D1F4817206FF}">
      <dgm:prSet phldrT="[Text]" custT="1"/>
      <dgm:spPr/>
      <dgm:t>
        <a:bodyPr/>
        <a:lstStyle/>
        <a:p>
          <a:pPr>
            <a:buNone/>
          </a:pPr>
          <a:r>
            <a:rPr lang="es-HN" sz="1050" dirty="0"/>
            <a:t>Adoptar un sistema de gestión de calidad para la mejora continua</a:t>
          </a:r>
          <a:endParaRPr lang="en-US" sz="1050" dirty="0"/>
        </a:p>
      </dgm:t>
    </dgm:pt>
    <dgm:pt modelId="{37B1F1D6-39C7-4EA0-B668-E0464B3B7B0C}" type="parTrans" cxnId="{B2CC6903-6025-43C4-AEAC-CDF49D36FAA6}">
      <dgm:prSet/>
      <dgm:spPr/>
      <dgm:t>
        <a:bodyPr/>
        <a:lstStyle/>
        <a:p>
          <a:endParaRPr lang="en-US" sz="3200"/>
        </a:p>
      </dgm:t>
    </dgm:pt>
    <dgm:pt modelId="{90A69715-3BBD-431A-9AB6-CAEBFFA74624}" type="sibTrans" cxnId="{B2CC6903-6025-43C4-AEAC-CDF49D36FAA6}">
      <dgm:prSet/>
      <dgm:spPr/>
      <dgm:t>
        <a:bodyPr/>
        <a:lstStyle/>
        <a:p>
          <a:endParaRPr lang="en-US" sz="3200"/>
        </a:p>
      </dgm:t>
    </dgm:pt>
    <dgm:pt modelId="{77374AB3-C11A-478F-9348-8DF2DA13F997}">
      <dgm:prSet phldrT="[Text]" custT="1"/>
      <dgm:spPr/>
      <dgm:t>
        <a:bodyPr/>
        <a:lstStyle/>
        <a:p>
          <a:r>
            <a:rPr lang="es-HN" sz="1200" dirty="0"/>
            <a:t>Recursos</a:t>
          </a:r>
          <a:endParaRPr lang="en-US" sz="1200" dirty="0"/>
        </a:p>
      </dgm:t>
    </dgm:pt>
    <dgm:pt modelId="{5C749FC9-32CA-42D2-A392-BFE15D18C6EE}" type="parTrans" cxnId="{D3AE2D07-AC76-4BC9-82AF-A1876FD81F43}">
      <dgm:prSet/>
      <dgm:spPr/>
      <dgm:t>
        <a:bodyPr/>
        <a:lstStyle/>
        <a:p>
          <a:endParaRPr lang="en-US" sz="3200"/>
        </a:p>
      </dgm:t>
    </dgm:pt>
    <dgm:pt modelId="{0637633C-421F-4B09-B15C-89AC2D55C239}" type="sibTrans" cxnId="{D3AE2D07-AC76-4BC9-82AF-A1876FD81F43}">
      <dgm:prSet/>
      <dgm:spPr/>
      <dgm:t>
        <a:bodyPr/>
        <a:lstStyle/>
        <a:p>
          <a:endParaRPr lang="en-US" sz="3200"/>
        </a:p>
      </dgm:t>
    </dgm:pt>
    <dgm:pt modelId="{3982247E-2F1F-41F7-B54F-35DDEBF82EE5}">
      <dgm:prSet phldrT="[Text]" custT="1"/>
      <dgm:spPr/>
      <dgm:t>
        <a:bodyPr/>
        <a:lstStyle/>
        <a:p>
          <a:pPr>
            <a:buNone/>
          </a:pPr>
          <a:r>
            <a:rPr lang="es-HN" sz="1050" dirty="0"/>
            <a:t>Contar con el presupuesto y con el recurso humano para la diseño e implementación.</a:t>
          </a:r>
          <a:endParaRPr lang="en-US" sz="1050" dirty="0"/>
        </a:p>
      </dgm:t>
    </dgm:pt>
    <dgm:pt modelId="{17E0724F-6DC5-495C-9CE9-E4807CE2743A}" type="parTrans" cxnId="{4AF8B5B6-88BA-4AE2-A312-BC3C82EAFF2B}">
      <dgm:prSet/>
      <dgm:spPr/>
      <dgm:t>
        <a:bodyPr/>
        <a:lstStyle/>
        <a:p>
          <a:endParaRPr lang="en-US" sz="3200"/>
        </a:p>
      </dgm:t>
    </dgm:pt>
    <dgm:pt modelId="{7D28F0F8-93D6-4D4E-B094-BDA5D1E0836E}" type="sibTrans" cxnId="{4AF8B5B6-88BA-4AE2-A312-BC3C82EAFF2B}">
      <dgm:prSet/>
      <dgm:spPr/>
      <dgm:t>
        <a:bodyPr/>
        <a:lstStyle/>
        <a:p>
          <a:endParaRPr lang="en-US" sz="3200"/>
        </a:p>
      </dgm:t>
    </dgm:pt>
    <dgm:pt modelId="{3BB0E789-332E-4C3F-B00D-775FA863BB4D}">
      <dgm:prSet phldrT="[Text]" custT="1"/>
      <dgm:spPr/>
      <dgm:t>
        <a:bodyPr/>
        <a:lstStyle/>
        <a:p>
          <a:r>
            <a:rPr lang="es-HN" sz="1200" dirty="0"/>
            <a:t>Estructura Organizacional</a:t>
          </a:r>
          <a:endParaRPr lang="en-US" sz="1200" dirty="0"/>
        </a:p>
      </dgm:t>
    </dgm:pt>
    <dgm:pt modelId="{FF28D29B-BB3D-4A4C-9CB6-374F891568BE}" type="parTrans" cxnId="{E338F727-C4AE-4445-A4DA-BA88757F1AC8}">
      <dgm:prSet/>
      <dgm:spPr/>
      <dgm:t>
        <a:bodyPr/>
        <a:lstStyle/>
        <a:p>
          <a:endParaRPr lang="en-US" sz="3200"/>
        </a:p>
      </dgm:t>
    </dgm:pt>
    <dgm:pt modelId="{8A07C90B-B2EE-4792-B8A8-DA1DEC3DA19B}" type="sibTrans" cxnId="{E338F727-C4AE-4445-A4DA-BA88757F1AC8}">
      <dgm:prSet/>
      <dgm:spPr/>
      <dgm:t>
        <a:bodyPr/>
        <a:lstStyle/>
        <a:p>
          <a:endParaRPr lang="en-US" sz="3200"/>
        </a:p>
      </dgm:t>
    </dgm:pt>
    <dgm:pt modelId="{2736490E-71F8-4546-9886-FA95004509F0}">
      <dgm:prSet phldrT="[Text]" custT="1"/>
      <dgm:spPr/>
      <dgm:t>
        <a:bodyPr/>
        <a:lstStyle/>
        <a:p>
          <a:pPr>
            <a:buFont typeface="Arial" panose="020B0604020202020204" pitchFamily="34" charset="0"/>
            <a:buNone/>
          </a:pPr>
          <a:r>
            <a:rPr lang="es-HN" sz="1050" dirty="0"/>
            <a:t>Estructuras organizacionales ordenadas y flexibles con un enfoque hacia procesos</a:t>
          </a:r>
          <a:endParaRPr lang="en-US" sz="1050" dirty="0"/>
        </a:p>
      </dgm:t>
    </dgm:pt>
    <dgm:pt modelId="{E70A9323-E333-4609-A34A-3B21FBFD2EF6}" type="parTrans" cxnId="{C49748E6-665B-4478-A3CD-291B223062F0}">
      <dgm:prSet/>
      <dgm:spPr/>
      <dgm:t>
        <a:bodyPr/>
        <a:lstStyle/>
        <a:p>
          <a:endParaRPr lang="en-US" sz="3200"/>
        </a:p>
      </dgm:t>
    </dgm:pt>
    <dgm:pt modelId="{E7DBC0C9-7038-4311-BC52-679311BC610E}" type="sibTrans" cxnId="{C49748E6-665B-4478-A3CD-291B223062F0}">
      <dgm:prSet/>
      <dgm:spPr/>
      <dgm:t>
        <a:bodyPr/>
        <a:lstStyle/>
        <a:p>
          <a:endParaRPr lang="en-US" sz="3200"/>
        </a:p>
      </dgm:t>
    </dgm:pt>
    <dgm:pt modelId="{ABC544FD-C733-447F-9FDC-C57C0349DF36}">
      <dgm:prSet custT="1"/>
      <dgm:spPr/>
      <dgm:t>
        <a:bodyPr/>
        <a:lstStyle/>
        <a:p>
          <a:r>
            <a:rPr lang="es-HN" sz="1200" dirty="0"/>
            <a:t>Procesos</a:t>
          </a:r>
          <a:endParaRPr lang="en-US" sz="1200" dirty="0"/>
        </a:p>
      </dgm:t>
    </dgm:pt>
    <dgm:pt modelId="{C3ABC64B-C2C9-4C78-A183-9D58883349D4}" type="parTrans" cxnId="{11D93DD8-9C8C-438C-A780-DF2FBEBD2BE5}">
      <dgm:prSet/>
      <dgm:spPr/>
      <dgm:t>
        <a:bodyPr/>
        <a:lstStyle/>
        <a:p>
          <a:endParaRPr lang="en-US" sz="3200"/>
        </a:p>
      </dgm:t>
    </dgm:pt>
    <dgm:pt modelId="{904550AB-0BD9-417C-9C67-B6896B8883EE}" type="sibTrans" cxnId="{11D93DD8-9C8C-438C-A780-DF2FBEBD2BE5}">
      <dgm:prSet/>
      <dgm:spPr/>
      <dgm:t>
        <a:bodyPr/>
        <a:lstStyle/>
        <a:p>
          <a:endParaRPr lang="en-US" sz="3200"/>
        </a:p>
      </dgm:t>
    </dgm:pt>
    <dgm:pt modelId="{49DA6846-F8A2-4BD7-9620-9FE6910333F9}">
      <dgm:prSet custT="1"/>
      <dgm:spPr/>
      <dgm:t>
        <a:bodyPr/>
        <a:lstStyle/>
        <a:p>
          <a:r>
            <a:rPr lang="es-HN" sz="1200" dirty="0"/>
            <a:t>Documentos</a:t>
          </a:r>
          <a:endParaRPr lang="en-US" sz="1200" dirty="0"/>
        </a:p>
      </dgm:t>
    </dgm:pt>
    <dgm:pt modelId="{BE2745D6-AD7A-4DA8-AD3A-CF411EF777D9}" type="parTrans" cxnId="{8134CC7D-C6E2-4578-A3DD-5F4E779BB85D}">
      <dgm:prSet/>
      <dgm:spPr/>
      <dgm:t>
        <a:bodyPr/>
        <a:lstStyle/>
        <a:p>
          <a:endParaRPr lang="en-US" sz="3200"/>
        </a:p>
      </dgm:t>
    </dgm:pt>
    <dgm:pt modelId="{B163C38B-D2D1-4901-9376-FB5CFE067C37}" type="sibTrans" cxnId="{8134CC7D-C6E2-4578-A3DD-5F4E779BB85D}">
      <dgm:prSet/>
      <dgm:spPr/>
      <dgm:t>
        <a:bodyPr/>
        <a:lstStyle/>
        <a:p>
          <a:endParaRPr lang="en-US" sz="3200"/>
        </a:p>
      </dgm:t>
    </dgm:pt>
    <dgm:pt modelId="{C45F7F83-16E8-4437-B1B2-0BDA5D0BC112}" type="pres">
      <dgm:prSet presAssocID="{D19738A8-78CA-41F4-9F29-F1D7B5F2278D}" presName="Name0" presStyleCnt="0">
        <dgm:presLayoutVars>
          <dgm:chMax val="7"/>
          <dgm:chPref val="7"/>
          <dgm:dir/>
          <dgm:animLvl val="lvl"/>
        </dgm:presLayoutVars>
      </dgm:prSet>
      <dgm:spPr/>
    </dgm:pt>
    <dgm:pt modelId="{91D90CEA-FC10-4855-8A6C-1C785682E5D9}" type="pres">
      <dgm:prSet presAssocID="{D1F9B632-51F3-4281-8D15-7AB402D712D0}" presName="Accent1" presStyleCnt="0"/>
      <dgm:spPr/>
    </dgm:pt>
    <dgm:pt modelId="{8E563339-F9B9-4C08-9D99-A5E1696135EE}" type="pres">
      <dgm:prSet presAssocID="{D1F9B632-51F3-4281-8D15-7AB402D712D0}" presName="Accent" presStyleLbl="node1" presStyleIdx="0" presStyleCnt="5"/>
      <dgm:spPr/>
    </dgm:pt>
    <dgm:pt modelId="{95E22224-5096-4D2B-B890-A939EC7A208E}" type="pres">
      <dgm:prSet presAssocID="{D1F9B632-51F3-4281-8D15-7AB402D712D0}" presName="Child1" presStyleLbl="revTx" presStyleIdx="0" presStyleCnt="8" custScaleX="178275" custLinFactNeighborX="52281" custLinFactNeighborY="-5493">
        <dgm:presLayoutVars>
          <dgm:chMax val="0"/>
          <dgm:chPref val="0"/>
          <dgm:bulletEnabled val="1"/>
        </dgm:presLayoutVars>
      </dgm:prSet>
      <dgm:spPr/>
    </dgm:pt>
    <dgm:pt modelId="{D0BE6BB0-D8E1-4F32-82EC-A044587C3F78}" type="pres">
      <dgm:prSet presAssocID="{D1F9B632-51F3-4281-8D15-7AB402D712D0}" presName="Parent1" presStyleLbl="revTx" presStyleIdx="1" presStyleCnt="8">
        <dgm:presLayoutVars>
          <dgm:chMax val="1"/>
          <dgm:chPref val="1"/>
          <dgm:bulletEnabled val="1"/>
        </dgm:presLayoutVars>
      </dgm:prSet>
      <dgm:spPr/>
    </dgm:pt>
    <dgm:pt modelId="{3200C9FC-9C91-4364-9922-0D986ED16DDE}" type="pres">
      <dgm:prSet presAssocID="{77374AB3-C11A-478F-9348-8DF2DA13F997}" presName="Accent2" presStyleCnt="0"/>
      <dgm:spPr/>
    </dgm:pt>
    <dgm:pt modelId="{0E60D8F7-CCE8-4B67-AC82-EBF695F13C92}" type="pres">
      <dgm:prSet presAssocID="{77374AB3-C11A-478F-9348-8DF2DA13F997}" presName="Accent" presStyleLbl="node1" presStyleIdx="1" presStyleCnt="5"/>
      <dgm:spPr/>
    </dgm:pt>
    <dgm:pt modelId="{3128B211-A6AF-49FA-AE86-1AF9AB4F1279}" type="pres">
      <dgm:prSet presAssocID="{77374AB3-C11A-478F-9348-8DF2DA13F997}" presName="Child2" presStyleLbl="revTx" presStyleIdx="2" presStyleCnt="8" custScaleX="195888" custLinFactNeighborX="50818" custLinFactNeighborY="8009">
        <dgm:presLayoutVars>
          <dgm:chMax val="0"/>
          <dgm:chPref val="0"/>
          <dgm:bulletEnabled val="1"/>
        </dgm:presLayoutVars>
      </dgm:prSet>
      <dgm:spPr/>
    </dgm:pt>
    <dgm:pt modelId="{137943EC-6058-47D8-89C6-38742E6302A3}" type="pres">
      <dgm:prSet presAssocID="{77374AB3-C11A-478F-9348-8DF2DA13F997}" presName="Parent2" presStyleLbl="revTx" presStyleIdx="3" presStyleCnt="8" custScaleX="146390" custScaleY="90909" custLinFactNeighborX="8970" custLinFactNeighborY="-4671">
        <dgm:presLayoutVars>
          <dgm:chMax val="1"/>
          <dgm:chPref val="1"/>
          <dgm:bulletEnabled val="1"/>
        </dgm:presLayoutVars>
      </dgm:prSet>
      <dgm:spPr/>
    </dgm:pt>
    <dgm:pt modelId="{353B0743-F049-41EE-AF90-E7C96A03FAFC}" type="pres">
      <dgm:prSet presAssocID="{3BB0E789-332E-4C3F-B00D-775FA863BB4D}" presName="Accent3" presStyleCnt="0"/>
      <dgm:spPr/>
    </dgm:pt>
    <dgm:pt modelId="{61D59D5C-2C8B-4ADC-A62B-6744FF3FED55}" type="pres">
      <dgm:prSet presAssocID="{3BB0E789-332E-4C3F-B00D-775FA863BB4D}" presName="Accent" presStyleLbl="node1" presStyleIdx="2" presStyleCnt="5"/>
      <dgm:spPr/>
    </dgm:pt>
    <dgm:pt modelId="{44D06AB4-6FE6-47B4-AB3F-DFBEE2AF20E6}" type="pres">
      <dgm:prSet presAssocID="{3BB0E789-332E-4C3F-B00D-775FA863BB4D}" presName="Child3" presStyleLbl="revTx" presStyleIdx="4" presStyleCnt="8" custScaleX="186842" custLinFactNeighborX="55640" custLinFactNeighborY="-7057">
        <dgm:presLayoutVars>
          <dgm:chMax val="0"/>
          <dgm:chPref val="0"/>
          <dgm:bulletEnabled val="1"/>
        </dgm:presLayoutVars>
      </dgm:prSet>
      <dgm:spPr/>
    </dgm:pt>
    <dgm:pt modelId="{ECB933FD-5BBC-42B0-8555-191DA45D7302}" type="pres">
      <dgm:prSet presAssocID="{3BB0E789-332E-4C3F-B00D-775FA863BB4D}" presName="Parent3" presStyleLbl="revTx" presStyleIdx="5" presStyleCnt="8" custScaleX="129892">
        <dgm:presLayoutVars>
          <dgm:chMax val="1"/>
          <dgm:chPref val="1"/>
          <dgm:bulletEnabled val="1"/>
        </dgm:presLayoutVars>
      </dgm:prSet>
      <dgm:spPr/>
    </dgm:pt>
    <dgm:pt modelId="{648B9484-86CB-4A9D-8A8D-A074D8016FDE}" type="pres">
      <dgm:prSet presAssocID="{ABC544FD-C733-447F-9FDC-C57C0349DF36}" presName="Accent4" presStyleCnt="0"/>
      <dgm:spPr/>
    </dgm:pt>
    <dgm:pt modelId="{C49EFFF6-2723-407C-B6F6-1C9223FC424A}" type="pres">
      <dgm:prSet presAssocID="{ABC544FD-C733-447F-9FDC-C57C0349DF36}" presName="Accent" presStyleLbl="node1" presStyleIdx="3" presStyleCnt="5"/>
      <dgm:spPr/>
    </dgm:pt>
    <dgm:pt modelId="{F2BAB0A9-273D-4624-9AFC-184649557BD4}" type="pres">
      <dgm:prSet presAssocID="{ABC544FD-C733-447F-9FDC-C57C0349DF36}" presName="Parent4" presStyleLbl="revTx" presStyleIdx="6" presStyleCnt="8">
        <dgm:presLayoutVars>
          <dgm:chMax val="1"/>
          <dgm:chPref val="1"/>
          <dgm:bulletEnabled val="1"/>
        </dgm:presLayoutVars>
      </dgm:prSet>
      <dgm:spPr/>
    </dgm:pt>
    <dgm:pt modelId="{752EBD76-7499-47D1-93AF-665319D2E3FB}" type="pres">
      <dgm:prSet presAssocID="{49DA6846-F8A2-4BD7-9620-9FE6910333F9}" presName="Accent5" presStyleCnt="0"/>
      <dgm:spPr/>
    </dgm:pt>
    <dgm:pt modelId="{7FC0B6C4-CAD0-45FE-AC69-27B8ED5F87C6}" type="pres">
      <dgm:prSet presAssocID="{49DA6846-F8A2-4BD7-9620-9FE6910333F9}" presName="Accent" presStyleLbl="node1" presStyleIdx="4" presStyleCnt="5"/>
      <dgm:spPr/>
    </dgm:pt>
    <dgm:pt modelId="{0F1490DE-2EA8-44FA-B00D-536AD4762F52}" type="pres">
      <dgm:prSet presAssocID="{49DA6846-F8A2-4BD7-9620-9FE6910333F9}" presName="Parent5" presStyleLbl="revTx" presStyleIdx="7" presStyleCnt="8" custScaleX="126320">
        <dgm:presLayoutVars>
          <dgm:chMax val="1"/>
          <dgm:chPref val="1"/>
          <dgm:bulletEnabled val="1"/>
        </dgm:presLayoutVars>
      </dgm:prSet>
      <dgm:spPr/>
    </dgm:pt>
  </dgm:ptLst>
  <dgm:cxnLst>
    <dgm:cxn modelId="{B2CC6903-6025-43C4-AEAC-CDF49D36FAA6}" srcId="{D1F9B632-51F3-4281-8D15-7AB402D712D0}" destId="{34051162-EC18-4889-A7C0-D1F4817206FF}" srcOrd="0" destOrd="0" parTransId="{37B1F1D6-39C7-4EA0-B668-E0464B3B7B0C}" sibTransId="{90A69715-3BBD-431A-9AB6-CAEBFFA74624}"/>
    <dgm:cxn modelId="{75DD8B04-715D-4DF0-A8E1-744F8FA8F171}" type="presOf" srcId="{2736490E-71F8-4546-9886-FA95004509F0}" destId="{44D06AB4-6FE6-47B4-AB3F-DFBEE2AF20E6}" srcOrd="0" destOrd="0" presId="urn:microsoft.com/office/officeart/2009/layout/CircleArrowProcess"/>
    <dgm:cxn modelId="{D3AE2D07-AC76-4BC9-82AF-A1876FD81F43}" srcId="{D19738A8-78CA-41F4-9F29-F1D7B5F2278D}" destId="{77374AB3-C11A-478F-9348-8DF2DA13F997}" srcOrd="1" destOrd="0" parTransId="{5C749FC9-32CA-42D2-A392-BFE15D18C6EE}" sibTransId="{0637633C-421F-4B09-B15C-89AC2D55C239}"/>
    <dgm:cxn modelId="{527FAC09-6E84-4DF4-90AF-E707EEB59A64}" type="presOf" srcId="{49DA6846-F8A2-4BD7-9620-9FE6910333F9}" destId="{0F1490DE-2EA8-44FA-B00D-536AD4762F52}" srcOrd="0" destOrd="0" presId="urn:microsoft.com/office/officeart/2009/layout/CircleArrowProcess"/>
    <dgm:cxn modelId="{70D5361F-F25B-48F0-A606-02AC12AECC66}" type="presOf" srcId="{D19738A8-78CA-41F4-9F29-F1D7B5F2278D}" destId="{C45F7F83-16E8-4437-B1B2-0BDA5D0BC112}" srcOrd="0" destOrd="0" presId="urn:microsoft.com/office/officeart/2009/layout/CircleArrowProcess"/>
    <dgm:cxn modelId="{E338F727-C4AE-4445-A4DA-BA88757F1AC8}" srcId="{D19738A8-78CA-41F4-9F29-F1D7B5F2278D}" destId="{3BB0E789-332E-4C3F-B00D-775FA863BB4D}" srcOrd="2" destOrd="0" parTransId="{FF28D29B-BB3D-4A4C-9CB6-374F891568BE}" sibTransId="{8A07C90B-B2EE-4792-B8A8-DA1DEC3DA19B}"/>
    <dgm:cxn modelId="{466E7F70-4261-463D-B691-AC663F46FB42}" type="presOf" srcId="{3BB0E789-332E-4C3F-B00D-775FA863BB4D}" destId="{ECB933FD-5BBC-42B0-8555-191DA45D7302}" srcOrd="0" destOrd="0" presId="urn:microsoft.com/office/officeart/2009/layout/CircleArrowProcess"/>
    <dgm:cxn modelId="{DFD7A972-8EF4-4E70-A377-67F45E708657}" type="presOf" srcId="{D1F9B632-51F3-4281-8D15-7AB402D712D0}" destId="{D0BE6BB0-D8E1-4F32-82EC-A044587C3F78}" srcOrd="0" destOrd="0" presId="urn:microsoft.com/office/officeart/2009/layout/CircleArrowProcess"/>
    <dgm:cxn modelId="{653E8855-BF75-4656-8901-8B4E52E0DEFF}" type="presOf" srcId="{34051162-EC18-4889-A7C0-D1F4817206FF}" destId="{95E22224-5096-4D2B-B890-A939EC7A208E}" srcOrd="0" destOrd="0" presId="urn:microsoft.com/office/officeart/2009/layout/CircleArrowProcess"/>
    <dgm:cxn modelId="{8134CC7D-C6E2-4578-A3DD-5F4E779BB85D}" srcId="{D19738A8-78CA-41F4-9F29-F1D7B5F2278D}" destId="{49DA6846-F8A2-4BD7-9620-9FE6910333F9}" srcOrd="4" destOrd="0" parTransId="{BE2745D6-AD7A-4DA8-AD3A-CF411EF777D9}" sibTransId="{B163C38B-D2D1-4901-9376-FB5CFE067C37}"/>
    <dgm:cxn modelId="{741A10A6-FD1D-4DAD-B3EA-5B96E411F563}" type="presOf" srcId="{3982247E-2F1F-41F7-B54F-35DDEBF82EE5}" destId="{3128B211-A6AF-49FA-AE86-1AF9AB4F1279}" srcOrd="0" destOrd="0" presId="urn:microsoft.com/office/officeart/2009/layout/CircleArrowProcess"/>
    <dgm:cxn modelId="{4AF8B5B6-88BA-4AE2-A312-BC3C82EAFF2B}" srcId="{77374AB3-C11A-478F-9348-8DF2DA13F997}" destId="{3982247E-2F1F-41F7-B54F-35DDEBF82EE5}" srcOrd="0" destOrd="0" parTransId="{17E0724F-6DC5-495C-9CE9-E4807CE2743A}" sibTransId="{7D28F0F8-93D6-4D4E-B094-BDA5D1E0836E}"/>
    <dgm:cxn modelId="{A69DA8BF-0BB2-4D80-864A-1437E4680061}" type="presOf" srcId="{77374AB3-C11A-478F-9348-8DF2DA13F997}" destId="{137943EC-6058-47D8-89C6-38742E6302A3}" srcOrd="0" destOrd="0" presId="urn:microsoft.com/office/officeart/2009/layout/CircleArrowProcess"/>
    <dgm:cxn modelId="{685C13CE-5765-423F-B1C5-CB57515A33CB}" srcId="{D19738A8-78CA-41F4-9F29-F1D7B5F2278D}" destId="{D1F9B632-51F3-4281-8D15-7AB402D712D0}" srcOrd="0" destOrd="0" parTransId="{E837B552-D0BA-4136-B1AB-6E8D475F45B4}" sibTransId="{5F2D8FA7-C9AF-445D-88A4-7F46DB5A9140}"/>
    <dgm:cxn modelId="{1DB792D3-5E85-4340-B64A-C0133CE8E413}" type="presOf" srcId="{ABC544FD-C733-447F-9FDC-C57C0349DF36}" destId="{F2BAB0A9-273D-4624-9AFC-184649557BD4}" srcOrd="0" destOrd="0" presId="urn:microsoft.com/office/officeart/2009/layout/CircleArrowProcess"/>
    <dgm:cxn modelId="{11D93DD8-9C8C-438C-A780-DF2FBEBD2BE5}" srcId="{D19738A8-78CA-41F4-9F29-F1D7B5F2278D}" destId="{ABC544FD-C733-447F-9FDC-C57C0349DF36}" srcOrd="3" destOrd="0" parTransId="{C3ABC64B-C2C9-4C78-A183-9D58883349D4}" sibTransId="{904550AB-0BD9-417C-9C67-B6896B8883EE}"/>
    <dgm:cxn modelId="{C49748E6-665B-4478-A3CD-291B223062F0}" srcId="{3BB0E789-332E-4C3F-B00D-775FA863BB4D}" destId="{2736490E-71F8-4546-9886-FA95004509F0}" srcOrd="0" destOrd="0" parTransId="{E70A9323-E333-4609-A34A-3B21FBFD2EF6}" sibTransId="{E7DBC0C9-7038-4311-BC52-679311BC610E}"/>
    <dgm:cxn modelId="{D1F57C11-8FB0-4D69-8EA1-4BE12E399005}" type="presParOf" srcId="{C45F7F83-16E8-4437-B1B2-0BDA5D0BC112}" destId="{91D90CEA-FC10-4855-8A6C-1C785682E5D9}" srcOrd="0" destOrd="0" presId="urn:microsoft.com/office/officeart/2009/layout/CircleArrowProcess"/>
    <dgm:cxn modelId="{637C2969-4CAB-4A68-A603-72BC212C3F73}" type="presParOf" srcId="{91D90CEA-FC10-4855-8A6C-1C785682E5D9}" destId="{8E563339-F9B9-4C08-9D99-A5E1696135EE}" srcOrd="0" destOrd="0" presId="urn:microsoft.com/office/officeart/2009/layout/CircleArrowProcess"/>
    <dgm:cxn modelId="{13453002-050B-4E62-B76C-40565646F381}" type="presParOf" srcId="{C45F7F83-16E8-4437-B1B2-0BDA5D0BC112}" destId="{95E22224-5096-4D2B-B890-A939EC7A208E}" srcOrd="1" destOrd="0" presId="urn:microsoft.com/office/officeart/2009/layout/CircleArrowProcess"/>
    <dgm:cxn modelId="{15C15CAB-2F6E-4E90-846F-B7219BD34F0D}" type="presParOf" srcId="{C45F7F83-16E8-4437-B1B2-0BDA5D0BC112}" destId="{D0BE6BB0-D8E1-4F32-82EC-A044587C3F78}" srcOrd="2" destOrd="0" presId="urn:microsoft.com/office/officeart/2009/layout/CircleArrowProcess"/>
    <dgm:cxn modelId="{C09A9AD4-0188-4E13-BF52-42AD0A775C4F}" type="presParOf" srcId="{C45F7F83-16E8-4437-B1B2-0BDA5D0BC112}" destId="{3200C9FC-9C91-4364-9922-0D986ED16DDE}" srcOrd="3" destOrd="0" presId="urn:microsoft.com/office/officeart/2009/layout/CircleArrowProcess"/>
    <dgm:cxn modelId="{0EC239C7-5B70-4811-BADF-C41C5C178E97}" type="presParOf" srcId="{3200C9FC-9C91-4364-9922-0D986ED16DDE}" destId="{0E60D8F7-CCE8-4B67-AC82-EBF695F13C92}" srcOrd="0" destOrd="0" presId="urn:microsoft.com/office/officeart/2009/layout/CircleArrowProcess"/>
    <dgm:cxn modelId="{D275C0FE-0831-498E-A401-B208F701D9CA}" type="presParOf" srcId="{C45F7F83-16E8-4437-B1B2-0BDA5D0BC112}" destId="{3128B211-A6AF-49FA-AE86-1AF9AB4F1279}" srcOrd="4" destOrd="0" presId="urn:microsoft.com/office/officeart/2009/layout/CircleArrowProcess"/>
    <dgm:cxn modelId="{925F1E1E-FB1D-4FE2-B3F7-5D3CC1B96E9A}" type="presParOf" srcId="{C45F7F83-16E8-4437-B1B2-0BDA5D0BC112}" destId="{137943EC-6058-47D8-89C6-38742E6302A3}" srcOrd="5" destOrd="0" presId="urn:microsoft.com/office/officeart/2009/layout/CircleArrowProcess"/>
    <dgm:cxn modelId="{DA707696-314D-4A66-8272-A2779DC74404}" type="presParOf" srcId="{C45F7F83-16E8-4437-B1B2-0BDA5D0BC112}" destId="{353B0743-F049-41EE-AF90-E7C96A03FAFC}" srcOrd="6" destOrd="0" presId="urn:microsoft.com/office/officeart/2009/layout/CircleArrowProcess"/>
    <dgm:cxn modelId="{46B0DCF9-01E6-410E-BF5B-244BFDBC3164}" type="presParOf" srcId="{353B0743-F049-41EE-AF90-E7C96A03FAFC}" destId="{61D59D5C-2C8B-4ADC-A62B-6744FF3FED55}" srcOrd="0" destOrd="0" presId="urn:microsoft.com/office/officeart/2009/layout/CircleArrowProcess"/>
    <dgm:cxn modelId="{3B13F705-DF56-4814-BD43-156B1944F6BA}" type="presParOf" srcId="{C45F7F83-16E8-4437-B1B2-0BDA5D0BC112}" destId="{44D06AB4-6FE6-47B4-AB3F-DFBEE2AF20E6}" srcOrd="7" destOrd="0" presId="urn:microsoft.com/office/officeart/2009/layout/CircleArrowProcess"/>
    <dgm:cxn modelId="{7879B294-F347-401C-8255-46B82BCB9A3E}" type="presParOf" srcId="{C45F7F83-16E8-4437-B1B2-0BDA5D0BC112}" destId="{ECB933FD-5BBC-42B0-8555-191DA45D7302}" srcOrd="8" destOrd="0" presId="urn:microsoft.com/office/officeart/2009/layout/CircleArrowProcess"/>
    <dgm:cxn modelId="{0B8D4E88-8B96-41D4-8FA4-AE67A61EE994}" type="presParOf" srcId="{C45F7F83-16E8-4437-B1B2-0BDA5D0BC112}" destId="{648B9484-86CB-4A9D-8A8D-A074D8016FDE}" srcOrd="9" destOrd="0" presId="urn:microsoft.com/office/officeart/2009/layout/CircleArrowProcess"/>
    <dgm:cxn modelId="{C222086C-612E-4E56-93D5-EF8098D1C1AF}" type="presParOf" srcId="{648B9484-86CB-4A9D-8A8D-A074D8016FDE}" destId="{C49EFFF6-2723-407C-B6F6-1C9223FC424A}" srcOrd="0" destOrd="0" presId="urn:microsoft.com/office/officeart/2009/layout/CircleArrowProcess"/>
    <dgm:cxn modelId="{53FDCF67-1CEF-4E8A-A9E1-19A05FD26C92}" type="presParOf" srcId="{C45F7F83-16E8-4437-B1B2-0BDA5D0BC112}" destId="{F2BAB0A9-273D-4624-9AFC-184649557BD4}" srcOrd="10" destOrd="0" presId="urn:microsoft.com/office/officeart/2009/layout/CircleArrowProcess"/>
    <dgm:cxn modelId="{8E04D9F9-79CD-4252-9E50-77668D4AF505}" type="presParOf" srcId="{C45F7F83-16E8-4437-B1B2-0BDA5D0BC112}" destId="{752EBD76-7499-47D1-93AF-665319D2E3FB}" srcOrd="11" destOrd="0" presId="urn:microsoft.com/office/officeart/2009/layout/CircleArrowProcess"/>
    <dgm:cxn modelId="{E891C5AB-2818-437A-B14B-1A058E4F98FB}" type="presParOf" srcId="{752EBD76-7499-47D1-93AF-665319D2E3FB}" destId="{7FC0B6C4-CAD0-45FE-AC69-27B8ED5F87C6}" srcOrd="0" destOrd="0" presId="urn:microsoft.com/office/officeart/2009/layout/CircleArrowProcess"/>
    <dgm:cxn modelId="{423E8881-3567-410F-9ED1-2A0272505DE9}" type="presParOf" srcId="{C45F7F83-16E8-4437-B1B2-0BDA5D0BC112}" destId="{0F1490DE-2EA8-44FA-B00D-536AD4762F52}" srcOrd="12"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BCB1DE5-8607-4ED7-AA5A-B640350DD62E}" type="doc">
      <dgm:prSet loTypeId="urn:microsoft.com/office/officeart/2005/8/layout/equation2" loCatId="relationship" qsTypeId="urn:microsoft.com/office/officeart/2005/8/quickstyle/simple1" qsCatId="simple" csTypeId="urn:microsoft.com/office/officeart/2005/8/colors/accent1_2" csCatId="accent1" phldr="1"/>
      <dgm:spPr/>
      <dgm:t>
        <a:bodyPr/>
        <a:lstStyle/>
        <a:p>
          <a:endParaRPr lang="en-US"/>
        </a:p>
      </dgm:t>
    </dgm:pt>
    <dgm:pt modelId="{DC7A5FD7-216C-463B-8A78-1D778489A5E0}">
      <dgm:prSet phldrT="[Text]"/>
      <dgm:spPr/>
      <dgm:t>
        <a:bodyPr/>
        <a:lstStyle/>
        <a:p>
          <a:r>
            <a:rPr lang="es-HN" dirty="0"/>
            <a:t>Transformar la estructura organizativa</a:t>
          </a:r>
          <a:endParaRPr lang="en-US" dirty="0"/>
        </a:p>
      </dgm:t>
    </dgm:pt>
    <dgm:pt modelId="{40795470-CE5A-4EF9-B941-6884A8F34341}" type="parTrans" cxnId="{AE9F7634-196B-4A56-8341-24F3F110CC26}">
      <dgm:prSet/>
      <dgm:spPr/>
      <dgm:t>
        <a:bodyPr/>
        <a:lstStyle/>
        <a:p>
          <a:endParaRPr lang="en-US"/>
        </a:p>
      </dgm:t>
    </dgm:pt>
    <dgm:pt modelId="{F68974FE-DADB-4D2B-A643-DCEE5727A816}" type="sibTrans" cxnId="{AE9F7634-196B-4A56-8341-24F3F110CC26}">
      <dgm:prSet/>
      <dgm:spPr/>
      <dgm:t>
        <a:bodyPr/>
        <a:lstStyle/>
        <a:p>
          <a:endParaRPr lang="en-US"/>
        </a:p>
      </dgm:t>
    </dgm:pt>
    <dgm:pt modelId="{C1F29A61-AC82-46E1-B4A7-812B013A076D}">
      <dgm:prSet phldrT="[Text]"/>
      <dgm:spPr/>
      <dgm:t>
        <a:bodyPr/>
        <a:lstStyle/>
        <a:p>
          <a:r>
            <a:rPr lang="es-HN" dirty="0"/>
            <a:t>Documentar nuestras acciones</a:t>
          </a:r>
          <a:endParaRPr lang="en-US" dirty="0"/>
        </a:p>
      </dgm:t>
    </dgm:pt>
    <dgm:pt modelId="{CF37AD35-0A06-413E-9A96-DBA5A670A610}" type="parTrans" cxnId="{CFCF48D7-89C4-497F-959F-6166F85ED234}">
      <dgm:prSet/>
      <dgm:spPr/>
      <dgm:t>
        <a:bodyPr/>
        <a:lstStyle/>
        <a:p>
          <a:endParaRPr lang="en-US"/>
        </a:p>
      </dgm:t>
    </dgm:pt>
    <dgm:pt modelId="{6278C594-8B28-4DC8-AABE-2D1DC3C59054}" type="sibTrans" cxnId="{CFCF48D7-89C4-497F-959F-6166F85ED234}">
      <dgm:prSet/>
      <dgm:spPr/>
      <dgm:t>
        <a:bodyPr/>
        <a:lstStyle/>
        <a:p>
          <a:endParaRPr lang="en-US"/>
        </a:p>
      </dgm:t>
    </dgm:pt>
    <dgm:pt modelId="{589EF679-D72A-4B80-A4AD-08022F498CA7}">
      <dgm:prSet/>
      <dgm:spPr/>
      <dgm:t>
        <a:bodyPr/>
        <a:lstStyle/>
        <a:p>
          <a:r>
            <a:rPr lang="es-HN" dirty="0"/>
            <a:t>Estrategia de la organización</a:t>
          </a:r>
          <a:endParaRPr lang="en-US" dirty="0"/>
        </a:p>
      </dgm:t>
    </dgm:pt>
    <dgm:pt modelId="{055004F1-BE93-42AB-970A-769DFBE2677C}" type="parTrans" cxnId="{182C99D4-9B58-4CE6-9E32-A4774C3C88DF}">
      <dgm:prSet/>
      <dgm:spPr/>
      <dgm:t>
        <a:bodyPr/>
        <a:lstStyle/>
        <a:p>
          <a:endParaRPr lang="en-US"/>
        </a:p>
      </dgm:t>
    </dgm:pt>
    <dgm:pt modelId="{0C55052F-E8E6-45DD-855D-23E40FD3F455}" type="sibTrans" cxnId="{182C99D4-9B58-4CE6-9E32-A4774C3C88DF}">
      <dgm:prSet/>
      <dgm:spPr/>
      <dgm:t>
        <a:bodyPr/>
        <a:lstStyle/>
        <a:p>
          <a:endParaRPr lang="en-US"/>
        </a:p>
      </dgm:t>
    </dgm:pt>
    <dgm:pt modelId="{F204F90D-000E-46DB-BB27-AC1878D1B81B}" type="pres">
      <dgm:prSet presAssocID="{3BCB1DE5-8607-4ED7-AA5A-B640350DD62E}" presName="Name0" presStyleCnt="0">
        <dgm:presLayoutVars>
          <dgm:dir val="rev"/>
          <dgm:resizeHandles val="exact"/>
        </dgm:presLayoutVars>
      </dgm:prSet>
      <dgm:spPr/>
    </dgm:pt>
    <dgm:pt modelId="{D11FA7B6-CD8C-4AB6-8C96-776CDFB781B6}" type="pres">
      <dgm:prSet presAssocID="{3BCB1DE5-8607-4ED7-AA5A-B640350DD62E}" presName="vNodes" presStyleCnt="0"/>
      <dgm:spPr/>
    </dgm:pt>
    <dgm:pt modelId="{1C1E137A-5771-4637-80EF-99B46EDD4D79}" type="pres">
      <dgm:prSet presAssocID="{DC7A5FD7-216C-463B-8A78-1D778489A5E0}" presName="node" presStyleLbl="node1" presStyleIdx="0" presStyleCnt="3">
        <dgm:presLayoutVars>
          <dgm:bulletEnabled val="1"/>
        </dgm:presLayoutVars>
      </dgm:prSet>
      <dgm:spPr/>
    </dgm:pt>
    <dgm:pt modelId="{CB6CBE17-5166-4ECF-B57D-1CD9FBCF2116}" type="pres">
      <dgm:prSet presAssocID="{F68974FE-DADB-4D2B-A643-DCEE5727A816}" presName="spacerT" presStyleCnt="0"/>
      <dgm:spPr/>
    </dgm:pt>
    <dgm:pt modelId="{27F94608-7335-4851-89BF-B0DD093FC97E}" type="pres">
      <dgm:prSet presAssocID="{F68974FE-DADB-4D2B-A643-DCEE5727A816}" presName="sibTrans" presStyleLbl="sibTrans2D1" presStyleIdx="0" presStyleCnt="2"/>
      <dgm:spPr/>
    </dgm:pt>
    <dgm:pt modelId="{44CBD07D-C447-4B65-B35C-F580B9D59D10}" type="pres">
      <dgm:prSet presAssocID="{F68974FE-DADB-4D2B-A643-DCEE5727A816}" presName="spacerB" presStyleCnt="0"/>
      <dgm:spPr/>
    </dgm:pt>
    <dgm:pt modelId="{9FDCFA1E-03BA-40D2-A0C2-2F39FCE53700}" type="pres">
      <dgm:prSet presAssocID="{C1F29A61-AC82-46E1-B4A7-812B013A076D}" presName="node" presStyleLbl="node1" presStyleIdx="1" presStyleCnt="3">
        <dgm:presLayoutVars>
          <dgm:bulletEnabled val="1"/>
        </dgm:presLayoutVars>
      </dgm:prSet>
      <dgm:spPr/>
    </dgm:pt>
    <dgm:pt modelId="{8B51F98C-9B3D-4FE4-A2E6-21F71E5298FC}" type="pres">
      <dgm:prSet presAssocID="{3BCB1DE5-8607-4ED7-AA5A-B640350DD62E}" presName="sibTransLast" presStyleLbl="sibTrans2D1" presStyleIdx="1" presStyleCnt="2" custAng="10800000"/>
      <dgm:spPr/>
    </dgm:pt>
    <dgm:pt modelId="{B349D680-0BE0-45C8-8BD0-E264099671AB}" type="pres">
      <dgm:prSet presAssocID="{3BCB1DE5-8607-4ED7-AA5A-B640350DD62E}" presName="connectorText" presStyleLbl="sibTrans2D1" presStyleIdx="1" presStyleCnt="2"/>
      <dgm:spPr/>
    </dgm:pt>
    <dgm:pt modelId="{DFD14974-3A32-4D22-8618-6FBB7F29AEAE}" type="pres">
      <dgm:prSet presAssocID="{3BCB1DE5-8607-4ED7-AA5A-B640350DD62E}" presName="lastNode" presStyleLbl="node1" presStyleIdx="2" presStyleCnt="3">
        <dgm:presLayoutVars>
          <dgm:bulletEnabled val="1"/>
        </dgm:presLayoutVars>
      </dgm:prSet>
      <dgm:spPr/>
    </dgm:pt>
  </dgm:ptLst>
  <dgm:cxnLst>
    <dgm:cxn modelId="{AE9F7634-196B-4A56-8341-24F3F110CC26}" srcId="{3BCB1DE5-8607-4ED7-AA5A-B640350DD62E}" destId="{DC7A5FD7-216C-463B-8A78-1D778489A5E0}" srcOrd="0" destOrd="0" parTransId="{40795470-CE5A-4EF9-B941-6884A8F34341}" sibTransId="{F68974FE-DADB-4D2B-A643-DCEE5727A816}"/>
    <dgm:cxn modelId="{9A995A7A-6D84-4556-BAA7-D9109173CF61}" type="presOf" srcId="{F68974FE-DADB-4D2B-A643-DCEE5727A816}" destId="{27F94608-7335-4851-89BF-B0DD093FC97E}" srcOrd="0" destOrd="0" presId="urn:microsoft.com/office/officeart/2005/8/layout/equation2"/>
    <dgm:cxn modelId="{7D8A8B83-1DBC-44B0-8501-E84307B29EB4}" type="presOf" srcId="{589EF679-D72A-4B80-A4AD-08022F498CA7}" destId="{DFD14974-3A32-4D22-8618-6FBB7F29AEAE}" srcOrd="0" destOrd="0" presId="urn:microsoft.com/office/officeart/2005/8/layout/equation2"/>
    <dgm:cxn modelId="{8ADDFB94-41CA-41F2-8C2E-A4FFE45351BA}" type="presOf" srcId="{6278C594-8B28-4DC8-AABE-2D1DC3C59054}" destId="{B349D680-0BE0-45C8-8BD0-E264099671AB}" srcOrd="1" destOrd="0" presId="urn:microsoft.com/office/officeart/2005/8/layout/equation2"/>
    <dgm:cxn modelId="{B3852796-31F2-4D53-9DE0-48C5B0C4A37F}" type="presOf" srcId="{DC7A5FD7-216C-463B-8A78-1D778489A5E0}" destId="{1C1E137A-5771-4637-80EF-99B46EDD4D79}" srcOrd="0" destOrd="0" presId="urn:microsoft.com/office/officeart/2005/8/layout/equation2"/>
    <dgm:cxn modelId="{F964E9CF-5E41-4C2F-B1A8-A28EFF6842EE}" type="presOf" srcId="{3BCB1DE5-8607-4ED7-AA5A-B640350DD62E}" destId="{F204F90D-000E-46DB-BB27-AC1878D1B81B}" srcOrd="0" destOrd="0" presId="urn:microsoft.com/office/officeart/2005/8/layout/equation2"/>
    <dgm:cxn modelId="{182C99D4-9B58-4CE6-9E32-A4774C3C88DF}" srcId="{3BCB1DE5-8607-4ED7-AA5A-B640350DD62E}" destId="{589EF679-D72A-4B80-A4AD-08022F498CA7}" srcOrd="2" destOrd="0" parTransId="{055004F1-BE93-42AB-970A-769DFBE2677C}" sibTransId="{0C55052F-E8E6-45DD-855D-23E40FD3F455}"/>
    <dgm:cxn modelId="{CFCF48D7-89C4-497F-959F-6166F85ED234}" srcId="{3BCB1DE5-8607-4ED7-AA5A-B640350DD62E}" destId="{C1F29A61-AC82-46E1-B4A7-812B013A076D}" srcOrd="1" destOrd="0" parTransId="{CF37AD35-0A06-413E-9A96-DBA5A670A610}" sibTransId="{6278C594-8B28-4DC8-AABE-2D1DC3C59054}"/>
    <dgm:cxn modelId="{53F799F2-FC92-4E45-A102-AE9E3E061113}" type="presOf" srcId="{C1F29A61-AC82-46E1-B4A7-812B013A076D}" destId="{9FDCFA1E-03BA-40D2-A0C2-2F39FCE53700}" srcOrd="0" destOrd="0" presId="urn:microsoft.com/office/officeart/2005/8/layout/equation2"/>
    <dgm:cxn modelId="{926097FE-3093-4010-85F8-6B271AB41428}" type="presOf" srcId="{6278C594-8B28-4DC8-AABE-2D1DC3C59054}" destId="{8B51F98C-9B3D-4FE4-A2E6-21F71E5298FC}" srcOrd="0" destOrd="0" presId="urn:microsoft.com/office/officeart/2005/8/layout/equation2"/>
    <dgm:cxn modelId="{9E8D0A63-D46A-47FE-98B5-CD653B57EC9E}" type="presParOf" srcId="{F204F90D-000E-46DB-BB27-AC1878D1B81B}" destId="{D11FA7B6-CD8C-4AB6-8C96-776CDFB781B6}" srcOrd="0" destOrd="0" presId="urn:microsoft.com/office/officeart/2005/8/layout/equation2"/>
    <dgm:cxn modelId="{C67AC864-F375-42D0-BF9C-F301D1E59A04}" type="presParOf" srcId="{D11FA7B6-CD8C-4AB6-8C96-776CDFB781B6}" destId="{1C1E137A-5771-4637-80EF-99B46EDD4D79}" srcOrd="0" destOrd="0" presId="urn:microsoft.com/office/officeart/2005/8/layout/equation2"/>
    <dgm:cxn modelId="{3EF316B0-5A6A-4992-A683-6A1B0091FE05}" type="presParOf" srcId="{D11FA7B6-CD8C-4AB6-8C96-776CDFB781B6}" destId="{CB6CBE17-5166-4ECF-B57D-1CD9FBCF2116}" srcOrd="1" destOrd="0" presId="urn:microsoft.com/office/officeart/2005/8/layout/equation2"/>
    <dgm:cxn modelId="{91F7A331-57AE-4596-9B0B-D1FC592EB304}" type="presParOf" srcId="{D11FA7B6-CD8C-4AB6-8C96-776CDFB781B6}" destId="{27F94608-7335-4851-89BF-B0DD093FC97E}" srcOrd="2" destOrd="0" presId="urn:microsoft.com/office/officeart/2005/8/layout/equation2"/>
    <dgm:cxn modelId="{F35B4D5C-9C8B-4F2D-A0A9-A8C35AB6D5A0}" type="presParOf" srcId="{D11FA7B6-CD8C-4AB6-8C96-776CDFB781B6}" destId="{44CBD07D-C447-4B65-B35C-F580B9D59D10}" srcOrd="3" destOrd="0" presId="urn:microsoft.com/office/officeart/2005/8/layout/equation2"/>
    <dgm:cxn modelId="{6DC5D96F-CD69-4904-8F64-5A02495DA668}" type="presParOf" srcId="{D11FA7B6-CD8C-4AB6-8C96-776CDFB781B6}" destId="{9FDCFA1E-03BA-40D2-A0C2-2F39FCE53700}" srcOrd="4" destOrd="0" presId="urn:microsoft.com/office/officeart/2005/8/layout/equation2"/>
    <dgm:cxn modelId="{202B038A-FE51-48F2-A937-7727D5AB1040}" type="presParOf" srcId="{F204F90D-000E-46DB-BB27-AC1878D1B81B}" destId="{8B51F98C-9B3D-4FE4-A2E6-21F71E5298FC}" srcOrd="1" destOrd="0" presId="urn:microsoft.com/office/officeart/2005/8/layout/equation2"/>
    <dgm:cxn modelId="{42AC2DF0-BFEA-4FDD-BB9A-3C0B03140127}" type="presParOf" srcId="{8B51F98C-9B3D-4FE4-A2E6-21F71E5298FC}" destId="{B349D680-0BE0-45C8-8BD0-E264099671AB}" srcOrd="0" destOrd="0" presId="urn:microsoft.com/office/officeart/2005/8/layout/equation2"/>
    <dgm:cxn modelId="{BB123D84-C7CC-4E83-8A51-49CF50885DFF}" type="presParOf" srcId="{F204F90D-000E-46DB-BB27-AC1878D1B81B}" destId="{DFD14974-3A32-4D22-8618-6FBB7F29AEAE}"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D92A408-3F57-4375-97D5-93888F4FAB3F}" type="doc">
      <dgm:prSet loTypeId="urn:microsoft.com/office/officeart/2005/8/layout/process4" loCatId="list" qsTypeId="urn:microsoft.com/office/officeart/2005/8/quickstyle/simple2" qsCatId="simple" csTypeId="urn:microsoft.com/office/officeart/2005/8/colors/accent1_2" csCatId="accent1" phldr="1"/>
      <dgm:spPr/>
      <dgm:t>
        <a:bodyPr/>
        <a:lstStyle/>
        <a:p>
          <a:endParaRPr lang="en-US"/>
        </a:p>
      </dgm:t>
    </dgm:pt>
    <dgm:pt modelId="{D40964F2-566D-49D2-84B1-D550071239D9}">
      <dgm:prSet phldrT="[Text]"/>
      <dgm:spPr/>
      <dgm:t>
        <a:bodyPr/>
        <a:lstStyle/>
        <a:p>
          <a:r>
            <a:rPr lang="es-HN" dirty="0"/>
            <a:t>Sistema Interno de Aseguramiento de la Calidad (SIAC)</a:t>
          </a:r>
          <a:endParaRPr lang="en-US" dirty="0"/>
        </a:p>
      </dgm:t>
    </dgm:pt>
    <dgm:pt modelId="{E9C354E4-422D-4BA9-BA5D-5B46B7E8A9A0}" type="parTrans" cxnId="{7696E701-5374-42D4-9DBB-BF90C7AE9645}">
      <dgm:prSet/>
      <dgm:spPr/>
      <dgm:t>
        <a:bodyPr/>
        <a:lstStyle/>
        <a:p>
          <a:endParaRPr lang="en-US"/>
        </a:p>
      </dgm:t>
    </dgm:pt>
    <dgm:pt modelId="{17252E1D-B33D-416B-9E2E-986838F333FF}" type="sibTrans" cxnId="{7696E701-5374-42D4-9DBB-BF90C7AE9645}">
      <dgm:prSet/>
      <dgm:spPr/>
      <dgm:t>
        <a:bodyPr/>
        <a:lstStyle/>
        <a:p>
          <a:endParaRPr lang="en-US"/>
        </a:p>
      </dgm:t>
    </dgm:pt>
    <dgm:pt modelId="{7D2A212C-FEB1-46FF-8DB8-CEBE4322C8B4}">
      <dgm:prSet phldrT="[Text]"/>
      <dgm:spPr/>
      <dgm:t>
        <a:bodyPr/>
        <a:lstStyle/>
        <a:p>
          <a:r>
            <a:rPr lang="es-HN" dirty="0"/>
            <a:t>Aprobación de la certificación del Diseño del Sistema Interno de Aseguramiento de la Calidad en el año 2020</a:t>
          </a:r>
          <a:endParaRPr lang="en-US" dirty="0"/>
        </a:p>
      </dgm:t>
    </dgm:pt>
    <dgm:pt modelId="{C0FC6285-2F68-4FD0-92F1-B08504BB3C5F}" type="parTrans" cxnId="{E959F8BA-1BA0-493D-8312-CBF48DDC1400}">
      <dgm:prSet/>
      <dgm:spPr/>
      <dgm:t>
        <a:bodyPr/>
        <a:lstStyle/>
        <a:p>
          <a:endParaRPr lang="en-US"/>
        </a:p>
      </dgm:t>
    </dgm:pt>
    <dgm:pt modelId="{2E7FBC38-51BD-4ADB-905B-170C341F0961}" type="sibTrans" cxnId="{E959F8BA-1BA0-493D-8312-CBF48DDC1400}">
      <dgm:prSet/>
      <dgm:spPr/>
      <dgm:t>
        <a:bodyPr/>
        <a:lstStyle/>
        <a:p>
          <a:endParaRPr lang="en-US"/>
        </a:p>
      </dgm:t>
    </dgm:pt>
    <dgm:pt modelId="{D7AD4F79-8A05-4C3E-BC15-86C69F199AFA}">
      <dgm:prSet/>
      <dgm:spPr/>
      <dgm:t>
        <a:bodyPr/>
        <a:lstStyle/>
        <a:p>
          <a:r>
            <a:rPr lang="es-HN" dirty="0"/>
            <a:t>Programa AUDIT Centroamérica que contempla  9 dimensiones </a:t>
          </a:r>
          <a:endParaRPr lang="en-US" dirty="0"/>
        </a:p>
      </dgm:t>
    </dgm:pt>
    <dgm:pt modelId="{D2701F9A-3487-4E8C-9A8D-A8DE2B29D410}" type="sibTrans" cxnId="{1F54ED5F-0987-43D3-86DC-0E35673EB660}">
      <dgm:prSet/>
      <dgm:spPr/>
      <dgm:t>
        <a:bodyPr/>
        <a:lstStyle/>
        <a:p>
          <a:endParaRPr lang="en-US"/>
        </a:p>
      </dgm:t>
    </dgm:pt>
    <dgm:pt modelId="{E359A20E-CE77-4F45-A7A6-2DF574388EA8}" type="parTrans" cxnId="{1F54ED5F-0987-43D3-86DC-0E35673EB660}">
      <dgm:prSet/>
      <dgm:spPr/>
      <dgm:t>
        <a:bodyPr/>
        <a:lstStyle/>
        <a:p>
          <a:endParaRPr lang="en-US"/>
        </a:p>
      </dgm:t>
    </dgm:pt>
    <dgm:pt modelId="{470CCDC1-3902-4A8A-9941-676756AE1EED}" type="pres">
      <dgm:prSet presAssocID="{BD92A408-3F57-4375-97D5-93888F4FAB3F}" presName="Name0" presStyleCnt="0">
        <dgm:presLayoutVars>
          <dgm:dir/>
          <dgm:animLvl val="lvl"/>
          <dgm:resizeHandles val="exact"/>
        </dgm:presLayoutVars>
      </dgm:prSet>
      <dgm:spPr/>
    </dgm:pt>
    <dgm:pt modelId="{A09DB999-3981-4373-B64E-E29ED0C3AC48}" type="pres">
      <dgm:prSet presAssocID="{D7AD4F79-8A05-4C3E-BC15-86C69F199AFA}" presName="boxAndChildren" presStyleCnt="0"/>
      <dgm:spPr/>
    </dgm:pt>
    <dgm:pt modelId="{A5822213-7A57-42E0-8815-049129F5D89B}" type="pres">
      <dgm:prSet presAssocID="{D7AD4F79-8A05-4C3E-BC15-86C69F199AFA}" presName="parentTextBox" presStyleLbl="node1" presStyleIdx="0" presStyleCnt="2"/>
      <dgm:spPr/>
    </dgm:pt>
    <dgm:pt modelId="{D0D41F11-1BD4-4294-8852-E108EFBA49E9}" type="pres">
      <dgm:prSet presAssocID="{17252E1D-B33D-416B-9E2E-986838F333FF}" presName="sp" presStyleCnt="0"/>
      <dgm:spPr/>
    </dgm:pt>
    <dgm:pt modelId="{AF7909B4-A954-4537-85AC-726985DFDBEE}" type="pres">
      <dgm:prSet presAssocID="{D40964F2-566D-49D2-84B1-D550071239D9}" presName="arrowAndChildren" presStyleCnt="0"/>
      <dgm:spPr/>
    </dgm:pt>
    <dgm:pt modelId="{3064A566-A0D7-42D8-AF25-3EC3E6144B5E}" type="pres">
      <dgm:prSet presAssocID="{D40964F2-566D-49D2-84B1-D550071239D9}" presName="parentTextArrow" presStyleLbl="node1" presStyleIdx="0" presStyleCnt="2"/>
      <dgm:spPr/>
    </dgm:pt>
    <dgm:pt modelId="{2EF86198-F962-49BA-A9AE-5CAC6EFE5A3D}" type="pres">
      <dgm:prSet presAssocID="{D40964F2-566D-49D2-84B1-D550071239D9}" presName="arrow" presStyleLbl="node1" presStyleIdx="1" presStyleCnt="2"/>
      <dgm:spPr/>
    </dgm:pt>
    <dgm:pt modelId="{55E917FE-8532-4AC3-A39D-71B125F9D1AF}" type="pres">
      <dgm:prSet presAssocID="{D40964F2-566D-49D2-84B1-D550071239D9}" presName="descendantArrow" presStyleCnt="0"/>
      <dgm:spPr/>
    </dgm:pt>
    <dgm:pt modelId="{79673990-DE36-41C3-8AA5-CA3AD15078C1}" type="pres">
      <dgm:prSet presAssocID="{7D2A212C-FEB1-46FF-8DB8-CEBE4322C8B4}" presName="childTextArrow" presStyleLbl="fgAccFollowNode1" presStyleIdx="0" presStyleCnt="1">
        <dgm:presLayoutVars>
          <dgm:bulletEnabled val="1"/>
        </dgm:presLayoutVars>
      </dgm:prSet>
      <dgm:spPr/>
    </dgm:pt>
  </dgm:ptLst>
  <dgm:cxnLst>
    <dgm:cxn modelId="{7696E701-5374-42D4-9DBB-BF90C7AE9645}" srcId="{BD92A408-3F57-4375-97D5-93888F4FAB3F}" destId="{D40964F2-566D-49D2-84B1-D550071239D9}" srcOrd="0" destOrd="0" parTransId="{E9C354E4-422D-4BA9-BA5D-5B46B7E8A9A0}" sibTransId="{17252E1D-B33D-416B-9E2E-986838F333FF}"/>
    <dgm:cxn modelId="{65EE693D-F38D-4EDD-A0E1-4A04B4FCB560}" type="presOf" srcId="{D40964F2-566D-49D2-84B1-D550071239D9}" destId="{3064A566-A0D7-42D8-AF25-3EC3E6144B5E}" srcOrd="0" destOrd="0" presId="urn:microsoft.com/office/officeart/2005/8/layout/process4"/>
    <dgm:cxn modelId="{1F54ED5F-0987-43D3-86DC-0E35673EB660}" srcId="{BD92A408-3F57-4375-97D5-93888F4FAB3F}" destId="{D7AD4F79-8A05-4C3E-BC15-86C69F199AFA}" srcOrd="1" destOrd="0" parTransId="{E359A20E-CE77-4F45-A7A6-2DF574388EA8}" sibTransId="{D2701F9A-3487-4E8C-9A8D-A8DE2B29D410}"/>
    <dgm:cxn modelId="{58C06A6B-B025-4C09-9A7F-F2F92225F427}" type="presOf" srcId="{D40964F2-566D-49D2-84B1-D550071239D9}" destId="{2EF86198-F962-49BA-A9AE-5CAC6EFE5A3D}" srcOrd="1" destOrd="0" presId="urn:microsoft.com/office/officeart/2005/8/layout/process4"/>
    <dgm:cxn modelId="{6C3EE995-2166-4661-88AB-815B7A582054}" type="presOf" srcId="{BD92A408-3F57-4375-97D5-93888F4FAB3F}" destId="{470CCDC1-3902-4A8A-9941-676756AE1EED}" srcOrd="0" destOrd="0" presId="urn:microsoft.com/office/officeart/2005/8/layout/process4"/>
    <dgm:cxn modelId="{FC4B9CAB-CB90-4A04-9491-FB91F380D82D}" type="presOf" srcId="{7D2A212C-FEB1-46FF-8DB8-CEBE4322C8B4}" destId="{79673990-DE36-41C3-8AA5-CA3AD15078C1}" srcOrd="0" destOrd="0" presId="urn:microsoft.com/office/officeart/2005/8/layout/process4"/>
    <dgm:cxn modelId="{18B7C4AB-10D0-4A2A-B4FB-FE6E57FCA03C}" type="presOf" srcId="{D7AD4F79-8A05-4C3E-BC15-86C69F199AFA}" destId="{A5822213-7A57-42E0-8815-049129F5D89B}" srcOrd="0" destOrd="0" presId="urn:microsoft.com/office/officeart/2005/8/layout/process4"/>
    <dgm:cxn modelId="{E959F8BA-1BA0-493D-8312-CBF48DDC1400}" srcId="{D40964F2-566D-49D2-84B1-D550071239D9}" destId="{7D2A212C-FEB1-46FF-8DB8-CEBE4322C8B4}" srcOrd="0" destOrd="0" parTransId="{C0FC6285-2F68-4FD0-92F1-B08504BB3C5F}" sibTransId="{2E7FBC38-51BD-4ADB-905B-170C341F0961}"/>
    <dgm:cxn modelId="{3DAA8106-8E86-4CD5-AB95-896C9D4FF0C1}" type="presParOf" srcId="{470CCDC1-3902-4A8A-9941-676756AE1EED}" destId="{A09DB999-3981-4373-B64E-E29ED0C3AC48}" srcOrd="0" destOrd="0" presId="urn:microsoft.com/office/officeart/2005/8/layout/process4"/>
    <dgm:cxn modelId="{576C6851-C4FA-41DF-98DB-F84F8F58F8A3}" type="presParOf" srcId="{A09DB999-3981-4373-B64E-E29ED0C3AC48}" destId="{A5822213-7A57-42E0-8815-049129F5D89B}" srcOrd="0" destOrd="0" presId="urn:microsoft.com/office/officeart/2005/8/layout/process4"/>
    <dgm:cxn modelId="{A084A3E3-2EFD-4DC1-9BFA-CF86675CC385}" type="presParOf" srcId="{470CCDC1-3902-4A8A-9941-676756AE1EED}" destId="{D0D41F11-1BD4-4294-8852-E108EFBA49E9}" srcOrd="1" destOrd="0" presId="urn:microsoft.com/office/officeart/2005/8/layout/process4"/>
    <dgm:cxn modelId="{8B8C621D-5B18-4F11-8AF1-2BDA722D9067}" type="presParOf" srcId="{470CCDC1-3902-4A8A-9941-676756AE1EED}" destId="{AF7909B4-A954-4537-85AC-726985DFDBEE}" srcOrd="2" destOrd="0" presId="urn:microsoft.com/office/officeart/2005/8/layout/process4"/>
    <dgm:cxn modelId="{4A15CC32-4180-43C7-84A7-9147A9B232F8}" type="presParOf" srcId="{AF7909B4-A954-4537-85AC-726985DFDBEE}" destId="{3064A566-A0D7-42D8-AF25-3EC3E6144B5E}" srcOrd="0" destOrd="0" presId="urn:microsoft.com/office/officeart/2005/8/layout/process4"/>
    <dgm:cxn modelId="{45D2F8B3-F2C7-47E5-BF60-F77EC185FBCD}" type="presParOf" srcId="{AF7909B4-A954-4537-85AC-726985DFDBEE}" destId="{2EF86198-F962-49BA-A9AE-5CAC6EFE5A3D}" srcOrd="1" destOrd="0" presId="urn:microsoft.com/office/officeart/2005/8/layout/process4"/>
    <dgm:cxn modelId="{6F1C8359-9A43-42EC-B44E-FA061AFDCA84}" type="presParOf" srcId="{AF7909B4-A954-4537-85AC-726985DFDBEE}" destId="{55E917FE-8532-4AC3-A39D-71B125F9D1AF}" srcOrd="2" destOrd="0" presId="urn:microsoft.com/office/officeart/2005/8/layout/process4"/>
    <dgm:cxn modelId="{AB66841D-B1D2-4014-8993-425FD1B9D554}" type="presParOf" srcId="{55E917FE-8532-4AC3-A39D-71B125F9D1AF}" destId="{79673990-DE36-41C3-8AA5-CA3AD15078C1}"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E2C7A79-02A6-4A67-9F15-54D5B5A7D0F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71E4C368-124A-4C4D-A768-E1C062529641}">
      <dgm:prSet phldrT="[Text]"/>
      <dgm:spPr/>
      <dgm:t>
        <a:bodyPr/>
        <a:lstStyle/>
        <a:p>
          <a:r>
            <a:rPr lang="es-HN" dirty="0"/>
            <a:t>Compromiso de la alta dirección</a:t>
          </a:r>
          <a:endParaRPr lang="en-US" dirty="0"/>
        </a:p>
      </dgm:t>
    </dgm:pt>
    <dgm:pt modelId="{BFC4F17E-B88D-455F-AEB3-8BEC48499F84}" type="parTrans" cxnId="{EAD31995-AE26-4694-A245-DFDEBD81E815}">
      <dgm:prSet/>
      <dgm:spPr/>
      <dgm:t>
        <a:bodyPr/>
        <a:lstStyle/>
        <a:p>
          <a:endParaRPr lang="en-US"/>
        </a:p>
      </dgm:t>
    </dgm:pt>
    <dgm:pt modelId="{BACA7F58-D85B-42D7-AEA7-437F2883C16E}" type="sibTrans" cxnId="{EAD31995-AE26-4694-A245-DFDEBD81E815}">
      <dgm:prSet/>
      <dgm:spPr/>
      <dgm:t>
        <a:bodyPr/>
        <a:lstStyle/>
        <a:p>
          <a:endParaRPr lang="en-US"/>
        </a:p>
      </dgm:t>
    </dgm:pt>
    <dgm:pt modelId="{80C68E81-7311-46AA-ACC4-56608667600A}">
      <dgm:prSet phldrT="[Text]"/>
      <dgm:spPr/>
      <dgm:t>
        <a:bodyPr/>
        <a:lstStyle/>
        <a:p>
          <a:r>
            <a:rPr lang="es-HN" dirty="0"/>
            <a:t>Plan de trabajo</a:t>
          </a:r>
          <a:endParaRPr lang="en-US" dirty="0"/>
        </a:p>
      </dgm:t>
    </dgm:pt>
    <dgm:pt modelId="{0E34F504-1323-4D2C-A97D-5B88CE2EA291}" type="parTrans" cxnId="{928711C3-A13B-4ED1-B9DA-87636059CCF5}">
      <dgm:prSet/>
      <dgm:spPr/>
      <dgm:t>
        <a:bodyPr/>
        <a:lstStyle/>
        <a:p>
          <a:endParaRPr lang="en-US"/>
        </a:p>
      </dgm:t>
    </dgm:pt>
    <dgm:pt modelId="{67A55E3E-669F-4496-B88F-097D2E51A7C9}" type="sibTrans" cxnId="{928711C3-A13B-4ED1-B9DA-87636059CCF5}">
      <dgm:prSet/>
      <dgm:spPr/>
      <dgm:t>
        <a:bodyPr/>
        <a:lstStyle/>
        <a:p>
          <a:endParaRPr lang="en-US"/>
        </a:p>
      </dgm:t>
    </dgm:pt>
    <dgm:pt modelId="{59BE0B94-A964-42DA-BCC5-3CD47F02C46C}">
      <dgm:prSet phldrT="[Text]"/>
      <dgm:spPr/>
      <dgm:t>
        <a:bodyPr/>
        <a:lstStyle/>
        <a:p>
          <a:r>
            <a:rPr lang="es-HN" dirty="0"/>
            <a:t>Diagnóstico</a:t>
          </a:r>
          <a:endParaRPr lang="en-US" dirty="0"/>
        </a:p>
      </dgm:t>
    </dgm:pt>
    <dgm:pt modelId="{485CBCCB-7BA4-47BC-9548-3647D67B10B2}" type="parTrans" cxnId="{97D1A3CB-DDDC-4172-BEA0-661A21436C7D}">
      <dgm:prSet/>
      <dgm:spPr/>
      <dgm:t>
        <a:bodyPr/>
        <a:lstStyle/>
        <a:p>
          <a:endParaRPr lang="en-US"/>
        </a:p>
      </dgm:t>
    </dgm:pt>
    <dgm:pt modelId="{BF47FA3A-B058-471B-8EDF-CAEFE4922097}" type="sibTrans" cxnId="{97D1A3CB-DDDC-4172-BEA0-661A21436C7D}">
      <dgm:prSet/>
      <dgm:spPr/>
      <dgm:t>
        <a:bodyPr/>
        <a:lstStyle/>
        <a:p>
          <a:endParaRPr lang="en-US"/>
        </a:p>
      </dgm:t>
    </dgm:pt>
    <dgm:pt modelId="{DA035468-79E5-4B70-BF77-8066E6F4B1AF}">
      <dgm:prSet/>
      <dgm:spPr/>
      <dgm:t>
        <a:bodyPr/>
        <a:lstStyle/>
        <a:p>
          <a:r>
            <a:rPr lang="es-HN" dirty="0"/>
            <a:t>Definición y documentación</a:t>
          </a:r>
          <a:endParaRPr lang="en-US" dirty="0"/>
        </a:p>
      </dgm:t>
    </dgm:pt>
    <dgm:pt modelId="{8AE8E70F-38FE-4858-982A-E4318B6106EF}" type="parTrans" cxnId="{C742BD68-A6C1-4867-8130-A99E3A71B7C6}">
      <dgm:prSet/>
      <dgm:spPr/>
      <dgm:t>
        <a:bodyPr/>
        <a:lstStyle/>
        <a:p>
          <a:endParaRPr lang="en-US"/>
        </a:p>
      </dgm:t>
    </dgm:pt>
    <dgm:pt modelId="{D8724A12-AE89-43DE-928B-D9AF4F018571}" type="sibTrans" cxnId="{C742BD68-A6C1-4867-8130-A99E3A71B7C6}">
      <dgm:prSet/>
      <dgm:spPr/>
      <dgm:t>
        <a:bodyPr/>
        <a:lstStyle/>
        <a:p>
          <a:endParaRPr lang="en-US"/>
        </a:p>
      </dgm:t>
    </dgm:pt>
    <dgm:pt modelId="{1921CDA5-6AFD-4FAF-B356-AE2393815649}" type="pres">
      <dgm:prSet presAssocID="{FE2C7A79-02A6-4A67-9F15-54D5B5A7D0FD}" presName="linear" presStyleCnt="0">
        <dgm:presLayoutVars>
          <dgm:dir/>
          <dgm:animLvl val="lvl"/>
          <dgm:resizeHandles val="exact"/>
        </dgm:presLayoutVars>
      </dgm:prSet>
      <dgm:spPr/>
    </dgm:pt>
    <dgm:pt modelId="{A280E714-D2B0-43AA-A460-A654F789AA11}" type="pres">
      <dgm:prSet presAssocID="{71E4C368-124A-4C4D-A768-E1C062529641}" presName="parentLin" presStyleCnt="0"/>
      <dgm:spPr/>
    </dgm:pt>
    <dgm:pt modelId="{95053B3B-CCF3-412B-B1D4-E2560A7FBBCB}" type="pres">
      <dgm:prSet presAssocID="{71E4C368-124A-4C4D-A768-E1C062529641}" presName="parentLeftMargin" presStyleLbl="node1" presStyleIdx="0" presStyleCnt="4"/>
      <dgm:spPr/>
    </dgm:pt>
    <dgm:pt modelId="{9EB39184-948A-483E-BA4D-C6E5BBD8588A}" type="pres">
      <dgm:prSet presAssocID="{71E4C368-124A-4C4D-A768-E1C062529641}" presName="parentText" presStyleLbl="node1" presStyleIdx="0" presStyleCnt="4">
        <dgm:presLayoutVars>
          <dgm:chMax val="0"/>
          <dgm:bulletEnabled val="1"/>
        </dgm:presLayoutVars>
      </dgm:prSet>
      <dgm:spPr/>
    </dgm:pt>
    <dgm:pt modelId="{F3768F51-DDFA-4B85-809B-0991622BD2AD}" type="pres">
      <dgm:prSet presAssocID="{71E4C368-124A-4C4D-A768-E1C062529641}" presName="negativeSpace" presStyleCnt="0"/>
      <dgm:spPr/>
    </dgm:pt>
    <dgm:pt modelId="{76EF9343-3FCB-4B54-9F8F-3805AD4C7135}" type="pres">
      <dgm:prSet presAssocID="{71E4C368-124A-4C4D-A768-E1C062529641}" presName="childText" presStyleLbl="conFgAcc1" presStyleIdx="0" presStyleCnt="4">
        <dgm:presLayoutVars>
          <dgm:bulletEnabled val="1"/>
        </dgm:presLayoutVars>
      </dgm:prSet>
      <dgm:spPr/>
    </dgm:pt>
    <dgm:pt modelId="{72077FC1-859B-4CE3-B56D-4966120DA291}" type="pres">
      <dgm:prSet presAssocID="{BACA7F58-D85B-42D7-AEA7-437F2883C16E}" presName="spaceBetweenRectangles" presStyleCnt="0"/>
      <dgm:spPr/>
    </dgm:pt>
    <dgm:pt modelId="{6D9D95AE-9471-44F0-9521-0EC351520A9D}" type="pres">
      <dgm:prSet presAssocID="{80C68E81-7311-46AA-ACC4-56608667600A}" presName="parentLin" presStyleCnt="0"/>
      <dgm:spPr/>
    </dgm:pt>
    <dgm:pt modelId="{894388D7-0481-4998-8676-82E0D7E6FA9D}" type="pres">
      <dgm:prSet presAssocID="{80C68E81-7311-46AA-ACC4-56608667600A}" presName="parentLeftMargin" presStyleLbl="node1" presStyleIdx="0" presStyleCnt="4"/>
      <dgm:spPr/>
    </dgm:pt>
    <dgm:pt modelId="{BDD356EA-00B1-43FC-AB85-21330825DC7E}" type="pres">
      <dgm:prSet presAssocID="{80C68E81-7311-46AA-ACC4-56608667600A}" presName="parentText" presStyleLbl="node1" presStyleIdx="1" presStyleCnt="4">
        <dgm:presLayoutVars>
          <dgm:chMax val="0"/>
          <dgm:bulletEnabled val="1"/>
        </dgm:presLayoutVars>
      </dgm:prSet>
      <dgm:spPr/>
    </dgm:pt>
    <dgm:pt modelId="{676AEB59-BE76-42BC-8DF0-612EF4D80A3C}" type="pres">
      <dgm:prSet presAssocID="{80C68E81-7311-46AA-ACC4-56608667600A}" presName="negativeSpace" presStyleCnt="0"/>
      <dgm:spPr/>
    </dgm:pt>
    <dgm:pt modelId="{41362EF8-97A0-45DC-9094-8BC1EFCB398A}" type="pres">
      <dgm:prSet presAssocID="{80C68E81-7311-46AA-ACC4-56608667600A}" presName="childText" presStyleLbl="conFgAcc1" presStyleIdx="1" presStyleCnt="4">
        <dgm:presLayoutVars>
          <dgm:bulletEnabled val="1"/>
        </dgm:presLayoutVars>
      </dgm:prSet>
      <dgm:spPr/>
    </dgm:pt>
    <dgm:pt modelId="{3AFB909E-BF86-48E2-AED4-7920960974E7}" type="pres">
      <dgm:prSet presAssocID="{67A55E3E-669F-4496-B88F-097D2E51A7C9}" presName="spaceBetweenRectangles" presStyleCnt="0"/>
      <dgm:spPr/>
    </dgm:pt>
    <dgm:pt modelId="{719B572B-9FFB-424F-A7A2-C2EE0C6E6C34}" type="pres">
      <dgm:prSet presAssocID="{59BE0B94-A964-42DA-BCC5-3CD47F02C46C}" presName="parentLin" presStyleCnt="0"/>
      <dgm:spPr/>
    </dgm:pt>
    <dgm:pt modelId="{F27F200B-C2C1-4139-B661-0F1D32887069}" type="pres">
      <dgm:prSet presAssocID="{59BE0B94-A964-42DA-BCC5-3CD47F02C46C}" presName="parentLeftMargin" presStyleLbl="node1" presStyleIdx="1" presStyleCnt="4"/>
      <dgm:spPr/>
    </dgm:pt>
    <dgm:pt modelId="{4818ABB2-D137-48AD-80CA-3780CD9FE0AC}" type="pres">
      <dgm:prSet presAssocID="{59BE0B94-A964-42DA-BCC5-3CD47F02C46C}" presName="parentText" presStyleLbl="node1" presStyleIdx="2" presStyleCnt="4">
        <dgm:presLayoutVars>
          <dgm:chMax val="0"/>
          <dgm:bulletEnabled val="1"/>
        </dgm:presLayoutVars>
      </dgm:prSet>
      <dgm:spPr/>
    </dgm:pt>
    <dgm:pt modelId="{64850408-CC87-45C2-9BD7-9107114B6D1E}" type="pres">
      <dgm:prSet presAssocID="{59BE0B94-A964-42DA-BCC5-3CD47F02C46C}" presName="negativeSpace" presStyleCnt="0"/>
      <dgm:spPr/>
    </dgm:pt>
    <dgm:pt modelId="{A92363BF-D4B1-46BC-992F-CDA48A62AAD1}" type="pres">
      <dgm:prSet presAssocID="{59BE0B94-A964-42DA-BCC5-3CD47F02C46C}" presName="childText" presStyleLbl="conFgAcc1" presStyleIdx="2" presStyleCnt="4">
        <dgm:presLayoutVars>
          <dgm:bulletEnabled val="1"/>
        </dgm:presLayoutVars>
      </dgm:prSet>
      <dgm:spPr/>
    </dgm:pt>
    <dgm:pt modelId="{71ADA5F0-2509-4885-8C00-677CBC8D3A54}" type="pres">
      <dgm:prSet presAssocID="{BF47FA3A-B058-471B-8EDF-CAEFE4922097}" presName="spaceBetweenRectangles" presStyleCnt="0"/>
      <dgm:spPr/>
    </dgm:pt>
    <dgm:pt modelId="{467BEE78-EAB2-4415-89B1-CBB4FF659929}" type="pres">
      <dgm:prSet presAssocID="{DA035468-79E5-4B70-BF77-8066E6F4B1AF}" presName="parentLin" presStyleCnt="0"/>
      <dgm:spPr/>
    </dgm:pt>
    <dgm:pt modelId="{F81A81C7-F752-4DD2-B5E2-F02639E6E50C}" type="pres">
      <dgm:prSet presAssocID="{DA035468-79E5-4B70-BF77-8066E6F4B1AF}" presName="parentLeftMargin" presStyleLbl="node1" presStyleIdx="2" presStyleCnt="4"/>
      <dgm:spPr/>
    </dgm:pt>
    <dgm:pt modelId="{251AAC0C-3517-45AE-8464-AE8756BA1EFB}" type="pres">
      <dgm:prSet presAssocID="{DA035468-79E5-4B70-BF77-8066E6F4B1AF}" presName="parentText" presStyleLbl="node1" presStyleIdx="3" presStyleCnt="4">
        <dgm:presLayoutVars>
          <dgm:chMax val="0"/>
          <dgm:bulletEnabled val="1"/>
        </dgm:presLayoutVars>
      </dgm:prSet>
      <dgm:spPr/>
    </dgm:pt>
    <dgm:pt modelId="{A00282B1-5B48-4640-BEF6-B062CD881939}" type="pres">
      <dgm:prSet presAssocID="{DA035468-79E5-4B70-BF77-8066E6F4B1AF}" presName="negativeSpace" presStyleCnt="0"/>
      <dgm:spPr/>
    </dgm:pt>
    <dgm:pt modelId="{BAA754FA-12B1-4C19-AD54-428F7D103BBC}" type="pres">
      <dgm:prSet presAssocID="{DA035468-79E5-4B70-BF77-8066E6F4B1AF}" presName="childText" presStyleLbl="conFgAcc1" presStyleIdx="3" presStyleCnt="4">
        <dgm:presLayoutVars>
          <dgm:bulletEnabled val="1"/>
        </dgm:presLayoutVars>
      </dgm:prSet>
      <dgm:spPr/>
    </dgm:pt>
  </dgm:ptLst>
  <dgm:cxnLst>
    <dgm:cxn modelId="{182B2700-29E0-47D7-B029-ED3433E34307}" type="presOf" srcId="{FE2C7A79-02A6-4A67-9F15-54D5B5A7D0FD}" destId="{1921CDA5-6AFD-4FAF-B356-AE2393815649}" srcOrd="0" destOrd="0" presId="urn:microsoft.com/office/officeart/2005/8/layout/list1"/>
    <dgm:cxn modelId="{17D8BD0D-9182-403B-A988-7B86C8B9FC6E}" type="presOf" srcId="{71E4C368-124A-4C4D-A768-E1C062529641}" destId="{95053B3B-CCF3-412B-B1D4-E2560A7FBBCB}" srcOrd="0" destOrd="0" presId="urn:microsoft.com/office/officeart/2005/8/layout/list1"/>
    <dgm:cxn modelId="{26A97119-6497-4F3A-912B-396E3E000359}" type="presOf" srcId="{DA035468-79E5-4B70-BF77-8066E6F4B1AF}" destId="{F81A81C7-F752-4DD2-B5E2-F02639E6E50C}" srcOrd="0" destOrd="0" presId="urn:microsoft.com/office/officeart/2005/8/layout/list1"/>
    <dgm:cxn modelId="{31861F1E-5A77-426C-991C-04BA5A144CC4}" type="presOf" srcId="{DA035468-79E5-4B70-BF77-8066E6F4B1AF}" destId="{251AAC0C-3517-45AE-8464-AE8756BA1EFB}" srcOrd="1" destOrd="0" presId="urn:microsoft.com/office/officeart/2005/8/layout/list1"/>
    <dgm:cxn modelId="{830A9432-B762-46B8-98D8-612886FDA6CB}" type="presOf" srcId="{71E4C368-124A-4C4D-A768-E1C062529641}" destId="{9EB39184-948A-483E-BA4D-C6E5BBD8588A}" srcOrd="1" destOrd="0" presId="urn:microsoft.com/office/officeart/2005/8/layout/list1"/>
    <dgm:cxn modelId="{C742BD68-A6C1-4867-8130-A99E3A71B7C6}" srcId="{FE2C7A79-02A6-4A67-9F15-54D5B5A7D0FD}" destId="{DA035468-79E5-4B70-BF77-8066E6F4B1AF}" srcOrd="3" destOrd="0" parTransId="{8AE8E70F-38FE-4858-982A-E4318B6106EF}" sibTransId="{D8724A12-AE89-43DE-928B-D9AF4F018571}"/>
    <dgm:cxn modelId="{EAD31995-AE26-4694-A245-DFDEBD81E815}" srcId="{FE2C7A79-02A6-4A67-9F15-54D5B5A7D0FD}" destId="{71E4C368-124A-4C4D-A768-E1C062529641}" srcOrd="0" destOrd="0" parTransId="{BFC4F17E-B88D-455F-AEB3-8BEC48499F84}" sibTransId="{BACA7F58-D85B-42D7-AEA7-437F2883C16E}"/>
    <dgm:cxn modelId="{A0CD21AD-C566-40B7-BDF3-C12705D05DBF}" type="presOf" srcId="{80C68E81-7311-46AA-ACC4-56608667600A}" destId="{894388D7-0481-4998-8676-82E0D7E6FA9D}" srcOrd="0" destOrd="0" presId="urn:microsoft.com/office/officeart/2005/8/layout/list1"/>
    <dgm:cxn modelId="{C55BB6B5-3F92-469D-BD53-69C6C4060730}" type="presOf" srcId="{59BE0B94-A964-42DA-BCC5-3CD47F02C46C}" destId="{4818ABB2-D137-48AD-80CA-3780CD9FE0AC}" srcOrd="1" destOrd="0" presId="urn:microsoft.com/office/officeart/2005/8/layout/list1"/>
    <dgm:cxn modelId="{928711C3-A13B-4ED1-B9DA-87636059CCF5}" srcId="{FE2C7A79-02A6-4A67-9F15-54D5B5A7D0FD}" destId="{80C68E81-7311-46AA-ACC4-56608667600A}" srcOrd="1" destOrd="0" parTransId="{0E34F504-1323-4D2C-A97D-5B88CE2EA291}" sibTransId="{67A55E3E-669F-4496-B88F-097D2E51A7C9}"/>
    <dgm:cxn modelId="{97D1A3CB-DDDC-4172-BEA0-661A21436C7D}" srcId="{FE2C7A79-02A6-4A67-9F15-54D5B5A7D0FD}" destId="{59BE0B94-A964-42DA-BCC5-3CD47F02C46C}" srcOrd="2" destOrd="0" parTransId="{485CBCCB-7BA4-47BC-9548-3647D67B10B2}" sibTransId="{BF47FA3A-B058-471B-8EDF-CAEFE4922097}"/>
    <dgm:cxn modelId="{A01883DA-22EF-4F8C-8598-D439B0D3C467}" type="presOf" srcId="{59BE0B94-A964-42DA-BCC5-3CD47F02C46C}" destId="{F27F200B-C2C1-4139-B661-0F1D32887069}" srcOrd="0" destOrd="0" presId="urn:microsoft.com/office/officeart/2005/8/layout/list1"/>
    <dgm:cxn modelId="{174F58F1-3F08-4AE7-A19A-A27B7C490986}" type="presOf" srcId="{80C68E81-7311-46AA-ACC4-56608667600A}" destId="{BDD356EA-00B1-43FC-AB85-21330825DC7E}" srcOrd="1" destOrd="0" presId="urn:microsoft.com/office/officeart/2005/8/layout/list1"/>
    <dgm:cxn modelId="{507E3921-19CB-40E2-9987-2343826173AC}" type="presParOf" srcId="{1921CDA5-6AFD-4FAF-B356-AE2393815649}" destId="{A280E714-D2B0-43AA-A460-A654F789AA11}" srcOrd="0" destOrd="0" presId="urn:microsoft.com/office/officeart/2005/8/layout/list1"/>
    <dgm:cxn modelId="{8BC691AC-5568-4356-87D8-060407DAA8A3}" type="presParOf" srcId="{A280E714-D2B0-43AA-A460-A654F789AA11}" destId="{95053B3B-CCF3-412B-B1D4-E2560A7FBBCB}" srcOrd="0" destOrd="0" presId="urn:microsoft.com/office/officeart/2005/8/layout/list1"/>
    <dgm:cxn modelId="{9FB9E9CE-FC82-40F2-A3C5-AA0E9B1EBC7F}" type="presParOf" srcId="{A280E714-D2B0-43AA-A460-A654F789AA11}" destId="{9EB39184-948A-483E-BA4D-C6E5BBD8588A}" srcOrd="1" destOrd="0" presId="urn:microsoft.com/office/officeart/2005/8/layout/list1"/>
    <dgm:cxn modelId="{A34B07BF-CCCB-44C8-BB9F-590D2059E3E9}" type="presParOf" srcId="{1921CDA5-6AFD-4FAF-B356-AE2393815649}" destId="{F3768F51-DDFA-4B85-809B-0991622BD2AD}" srcOrd="1" destOrd="0" presId="urn:microsoft.com/office/officeart/2005/8/layout/list1"/>
    <dgm:cxn modelId="{4B050A2C-64BE-4298-88D6-A5BC95D76D7D}" type="presParOf" srcId="{1921CDA5-6AFD-4FAF-B356-AE2393815649}" destId="{76EF9343-3FCB-4B54-9F8F-3805AD4C7135}" srcOrd="2" destOrd="0" presId="urn:microsoft.com/office/officeart/2005/8/layout/list1"/>
    <dgm:cxn modelId="{1FA0C351-66A5-442D-865C-414E26ADFA99}" type="presParOf" srcId="{1921CDA5-6AFD-4FAF-B356-AE2393815649}" destId="{72077FC1-859B-4CE3-B56D-4966120DA291}" srcOrd="3" destOrd="0" presId="urn:microsoft.com/office/officeart/2005/8/layout/list1"/>
    <dgm:cxn modelId="{9EC4BAAE-5956-4680-B179-0D9F5E162204}" type="presParOf" srcId="{1921CDA5-6AFD-4FAF-B356-AE2393815649}" destId="{6D9D95AE-9471-44F0-9521-0EC351520A9D}" srcOrd="4" destOrd="0" presId="urn:microsoft.com/office/officeart/2005/8/layout/list1"/>
    <dgm:cxn modelId="{48C21D08-CF84-459B-8E8F-53A7AE8D5763}" type="presParOf" srcId="{6D9D95AE-9471-44F0-9521-0EC351520A9D}" destId="{894388D7-0481-4998-8676-82E0D7E6FA9D}" srcOrd="0" destOrd="0" presId="urn:microsoft.com/office/officeart/2005/8/layout/list1"/>
    <dgm:cxn modelId="{1C43BB1C-C402-4037-B953-AA4702FF5A36}" type="presParOf" srcId="{6D9D95AE-9471-44F0-9521-0EC351520A9D}" destId="{BDD356EA-00B1-43FC-AB85-21330825DC7E}" srcOrd="1" destOrd="0" presId="urn:microsoft.com/office/officeart/2005/8/layout/list1"/>
    <dgm:cxn modelId="{138DDC5C-20C5-4A49-8395-AFC7CB292C0E}" type="presParOf" srcId="{1921CDA5-6AFD-4FAF-B356-AE2393815649}" destId="{676AEB59-BE76-42BC-8DF0-612EF4D80A3C}" srcOrd="5" destOrd="0" presId="urn:microsoft.com/office/officeart/2005/8/layout/list1"/>
    <dgm:cxn modelId="{DDCB2EA0-9B15-45DF-AE5B-2A42EB904C31}" type="presParOf" srcId="{1921CDA5-6AFD-4FAF-B356-AE2393815649}" destId="{41362EF8-97A0-45DC-9094-8BC1EFCB398A}" srcOrd="6" destOrd="0" presId="urn:microsoft.com/office/officeart/2005/8/layout/list1"/>
    <dgm:cxn modelId="{482B51A3-8CE4-430B-BA7C-35B83A042706}" type="presParOf" srcId="{1921CDA5-6AFD-4FAF-B356-AE2393815649}" destId="{3AFB909E-BF86-48E2-AED4-7920960974E7}" srcOrd="7" destOrd="0" presId="urn:microsoft.com/office/officeart/2005/8/layout/list1"/>
    <dgm:cxn modelId="{8D4689B2-7942-4B32-973B-BD2CE2F4AE41}" type="presParOf" srcId="{1921CDA5-6AFD-4FAF-B356-AE2393815649}" destId="{719B572B-9FFB-424F-A7A2-C2EE0C6E6C34}" srcOrd="8" destOrd="0" presId="urn:microsoft.com/office/officeart/2005/8/layout/list1"/>
    <dgm:cxn modelId="{A6AAFAA6-34B5-40AE-8828-5776FC45A71B}" type="presParOf" srcId="{719B572B-9FFB-424F-A7A2-C2EE0C6E6C34}" destId="{F27F200B-C2C1-4139-B661-0F1D32887069}" srcOrd="0" destOrd="0" presId="urn:microsoft.com/office/officeart/2005/8/layout/list1"/>
    <dgm:cxn modelId="{ED05508F-CE76-4799-BBF5-6B805305D785}" type="presParOf" srcId="{719B572B-9FFB-424F-A7A2-C2EE0C6E6C34}" destId="{4818ABB2-D137-48AD-80CA-3780CD9FE0AC}" srcOrd="1" destOrd="0" presId="urn:microsoft.com/office/officeart/2005/8/layout/list1"/>
    <dgm:cxn modelId="{78A80C86-0AC5-4391-8B18-E4454098C777}" type="presParOf" srcId="{1921CDA5-6AFD-4FAF-B356-AE2393815649}" destId="{64850408-CC87-45C2-9BD7-9107114B6D1E}" srcOrd="9" destOrd="0" presId="urn:microsoft.com/office/officeart/2005/8/layout/list1"/>
    <dgm:cxn modelId="{D7DCC740-795B-43C6-BBAF-49D1C2AE9943}" type="presParOf" srcId="{1921CDA5-6AFD-4FAF-B356-AE2393815649}" destId="{A92363BF-D4B1-46BC-992F-CDA48A62AAD1}" srcOrd="10" destOrd="0" presId="urn:microsoft.com/office/officeart/2005/8/layout/list1"/>
    <dgm:cxn modelId="{9766827B-E8C7-4E48-90E4-DC707928F882}" type="presParOf" srcId="{1921CDA5-6AFD-4FAF-B356-AE2393815649}" destId="{71ADA5F0-2509-4885-8C00-677CBC8D3A54}" srcOrd="11" destOrd="0" presId="urn:microsoft.com/office/officeart/2005/8/layout/list1"/>
    <dgm:cxn modelId="{8CF9CB03-6737-4290-B77C-5A6169473F2A}" type="presParOf" srcId="{1921CDA5-6AFD-4FAF-B356-AE2393815649}" destId="{467BEE78-EAB2-4415-89B1-CBB4FF659929}" srcOrd="12" destOrd="0" presId="urn:microsoft.com/office/officeart/2005/8/layout/list1"/>
    <dgm:cxn modelId="{CFB9A565-8FCD-4F83-AD03-E2EB8AEF5992}" type="presParOf" srcId="{467BEE78-EAB2-4415-89B1-CBB4FF659929}" destId="{F81A81C7-F752-4DD2-B5E2-F02639E6E50C}" srcOrd="0" destOrd="0" presId="urn:microsoft.com/office/officeart/2005/8/layout/list1"/>
    <dgm:cxn modelId="{D6CC72C3-D3BE-4BC3-9A58-5BEA1E24C7D4}" type="presParOf" srcId="{467BEE78-EAB2-4415-89B1-CBB4FF659929}" destId="{251AAC0C-3517-45AE-8464-AE8756BA1EFB}" srcOrd="1" destOrd="0" presId="urn:microsoft.com/office/officeart/2005/8/layout/list1"/>
    <dgm:cxn modelId="{C6EC3833-53ED-4CE8-A22D-0364EBCA28E4}" type="presParOf" srcId="{1921CDA5-6AFD-4FAF-B356-AE2393815649}" destId="{A00282B1-5B48-4640-BEF6-B062CD881939}" srcOrd="13" destOrd="0" presId="urn:microsoft.com/office/officeart/2005/8/layout/list1"/>
    <dgm:cxn modelId="{7CE6F0A5-49CA-4185-9FEB-94BA80C85A13}" type="presParOf" srcId="{1921CDA5-6AFD-4FAF-B356-AE2393815649}" destId="{BAA754FA-12B1-4C19-AD54-428F7D103BBC}"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4CB1808-5E3F-4B55-99E0-DAEA31BF4B2E}" type="doc">
      <dgm:prSet loTypeId="urn:microsoft.com/office/officeart/2008/layout/VerticalCurvedList" loCatId="list" qsTypeId="urn:microsoft.com/office/officeart/2005/8/quickstyle/3d5" qsCatId="3D" csTypeId="urn:microsoft.com/office/officeart/2005/8/colors/accent6_3" csCatId="accent6" phldr="1"/>
      <dgm:spPr/>
      <dgm:t>
        <a:bodyPr/>
        <a:lstStyle/>
        <a:p>
          <a:endParaRPr lang="en-US"/>
        </a:p>
      </dgm:t>
    </dgm:pt>
    <dgm:pt modelId="{AEF19BA6-2531-439E-9B3E-9BE8A83F66F1}">
      <dgm:prSet phldrT="[Text]"/>
      <dgm:spPr/>
      <dgm:t>
        <a:bodyPr/>
        <a:lstStyle/>
        <a:p>
          <a:r>
            <a:rPr lang="es-HN" dirty="0"/>
            <a:t>Establecer una Política de Calidad y objetivos de calidad Institucional</a:t>
          </a:r>
          <a:endParaRPr lang="en-US" dirty="0"/>
        </a:p>
      </dgm:t>
    </dgm:pt>
    <dgm:pt modelId="{9D5CBCEB-5B40-406F-9243-41A41BE9F5CA}" type="parTrans" cxnId="{8FA0439D-2F7C-491E-8C30-DDCE760DDC2C}">
      <dgm:prSet/>
      <dgm:spPr/>
      <dgm:t>
        <a:bodyPr/>
        <a:lstStyle/>
        <a:p>
          <a:endParaRPr lang="en-US"/>
        </a:p>
      </dgm:t>
    </dgm:pt>
    <dgm:pt modelId="{504BCA03-FE1C-42F7-AEDB-923BB4023DAA}" type="sibTrans" cxnId="{8FA0439D-2F7C-491E-8C30-DDCE760DDC2C}">
      <dgm:prSet/>
      <dgm:spPr/>
      <dgm:t>
        <a:bodyPr/>
        <a:lstStyle/>
        <a:p>
          <a:endParaRPr lang="en-US"/>
        </a:p>
      </dgm:t>
    </dgm:pt>
    <dgm:pt modelId="{BB67E739-4574-45F3-B413-4D4BBDFF4B08}">
      <dgm:prSet phldrT="[Text]"/>
      <dgm:spPr/>
      <dgm:t>
        <a:bodyPr/>
        <a:lstStyle/>
        <a:p>
          <a:r>
            <a:rPr lang="es-HN" dirty="0"/>
            <a:t>Mapa de Procesos SIAC</a:t>
          </a:r>
          <a:endParaRPr lang="en-US" dirty="0"/>
        </a:p>
      </dgm:t>
    </dgm:pt>
    <dgm:pt modelId="{F3D08621-083C-4C6F-818B-47AF64BC5123}" type="parTrans" cxnId="{AC40CF4E-B625-4ED0-AD2E-240873140660}">
      <dgm:prSet/>
      <dgm:spPr/>
      <dgm:t>
        <a:bodyPr/>
        <a:lstStyle/>
        <a:p>
          <a:endParaRPr lang="en-US"/>
        </a:p>
      </dgm:t>
    </dgm:pt>
    <dgm:pt modelId="{6B66D395-6C28-4DC9-A75F-F7E477382D74}" type="sibTrans" cxnId="{AC40CF4E-B625-4ED0-AD2E-240873140660}">
      <dgm:prSet/>
      <dgm:spPr/>
      <dgm:t>
        <a:bodyPr/>
        <a:lstStyle/>
        <a:p>
          <a:endParaRPr lang="en-US"/>
        </a:p>
      </dgm:t>
    </dgm:pt>
    <dgm:pt modelId="{D379045B-9E25-4331-91C6-D23DA6C64C07}">
      <dgm:prSet/>
      <dgm:spPr/>
      <dgm:t>
        <a:bodyPr/>
        <a:lstStyle/>
        <a:p>
          <a:r>
            <a:rPr lang="es-HN"/>
            <a:t>Manual de procedimientos</a:t>
          </a:r>
          <a:endParaRPr lang="en-US" dirty="0"/>
        </a:p>
      </dgm:t>
    </dgm:pt>
    <dgm:pt modelId="{41300004-4F17-428E-9CEE-D547AC31BF48}" type="parTrans" cxnId="{A5E89438-D227-437B-B614-069F8C5C74AE}">
      <dgm:prSet/>
      <dgm:spPr/>
      <dgm:t>
        <a:bodyPr/>
        <a:lstStyle/>
        <a:p>
          <a:endParaRPr lang="en-US"/>
        </a:p>
      </dgm:t>
    </dgm:pt>
    <dgm:pt modelId="{5C6B5F43-15B9-4046-86E3-BAE43EB627FB}" type="sibTrans" cxnId="{A5E89438-D227-437B-B614-069F8C5C74AE}">
      <dgm:prSet/>
      <dgm:spPr/>
      <dgm:t>
        <a:bodyPr/>
        <a:lstStyle/>
        <a:p>
          <a:endParaRPr lang="en-US"/>
        </a:p>
      </dgm:t>
    </dgm:pt>
    <dgm:pt modelId="{837B9D0A-B121-4DE8-A477-FC8C7C8238FC}">
      <dgm:prSet/>
      <dgm:spPr/>
      <dgm:t>
        <a:bodyPr/>
        <a:lstStyle/>
        <a:p>
          <a:r>
            <a:rPr lang="es-HN" dirty="0"/>
            <a:t>Indicadores de gestión </a:t>
          </a:r>
          <a:endParaRPr lang="en-US" dirty="0"/>
        </a:p>
      </dgm:t>
    </dgm:pt>
    <dgm:pt modelId="{41558C97-FF5D-48C4-A25D-B8CBD9F13D48}" type="parTrans" cxnId="{DFB4A929-E31B-4B77-A30E-D7559B296A64}">
      <dgm:prSet/>
      <dgm:spPr/>
      <dgm:t>
        <a:bodyPr/>
        <a:lstStyle/>
        <a:p>
          <a:endParaRPr lang="en-US"/>
        </a:p>
      </dgm:t>
    </dgm:pt>
    <dgm:pt modelId="{87F8039C-CB64-4635-9F6E-5B2CB02901DC}" type="sibTrans" cxnId="{DFB4A929-E31B-4B77-A30E-D7559B296A64}">
      <dgm:prSet/>
      <dgm:spPr/>
      <dgm:t>
        <a:bodyPr/>
        <a:lstStyle/>
        <a:p>
          <a:endParaRPr lang="en-US"/>
        </a:p>
      </dgm:t>
    </dgm:pt>
    <dgm:pt modelId="{C03B55FE-8B67-4D22-9A76-59EB614B4EA6}">
      <dgm:prSet/>
      <dgm:spPr/>
      <dgm:t>
        <a:bodyPr/>
        <a:lstStyle/>
        <a:p>
          <a:r>
            <a:rPr lang="es-HN" dirty="0"/>
            <a:t>Estandarización en la gestión de control documental</a:t>
          </a:r>
          <a:endParaRPr lang="en-US" dirty="0"/>
        </a:p>
      </dgm:t>
    </dgm:pt>
    <dgm:pt modelId="{A57AE7DC-A623-4039-ACA5-D9847CC7ABF7}" type="parTrans" cxnId="{F4EC5464-546C-4CD3-9A74-80C2750576D2}">
      <dgm:prSet/>
      <dgm:spPr/>
      <dgm:t>
        <a:bodyPr/>
        <a:lstStyle/>
        <a:p>
          <a:endParaRPr lang="en-US"/>
        </a:p>
      </dgm:t>
    </dgm:pt>
    <dgm:pt modelId="{6F0D8BAB-86B7-46E6-AE6A-B5D97698463F}" type="sibTrans" cxnId="{F4EC5464-546C-4CD3-9A74-80C2750576D2}">
      <dgm:prSet/>
      <dgm:spPr/>
      <dgm:t>
        <a:bodyPr/>
        <a:lstStyle/>
        <a:p>
          <a:endParaRPr lang="en-US"/>
        </a:p>
      </dgm:t>
    </dgm:pt>
    <dgm:pt modelId="{68C9DD60-C727-4994-B710-CD515AD7B0AB}" type="pres">
      <dgm:prSet presAssocID="{74CB1808-5E3F-4B55-99E0-DAEA31BF4B2E}" presName="Name0" presStyleCnt="0">
        <dgm:presLayoutVars>
          <dgm:chMax val="7"/>
          <dgm:chPref val="7"/>
          <dgm:dir/>
        </dgm:presLayoutVars>
      </dgm:prSet>
      <dgm:spPr/>
    </dgm:pt>
    <dgm:pt modelId="{A14ECD89-B23F-49EF-9126-C7E9C8C82DBE}" type="pres">
      <dgm:prSet presAssocID="{74CB1808-5E3F-4B55-99E0-DAEA31BF4B2E}" presName="Name1" presStyleCnt="0"/>
      <dgm:spPr/>
    </dgm:pt>
    <dgm:pt modelId="{B76D6A2D-EDEE-4906-B2F8-F1D59237D751}" type="pres">
      <dgm:prSet presAssocID="{74CB1808-5E3F-4B55-99E0-DAEA31BF4B2E}" presName="cycle" presStyleCnt="0"/>
      <dgm:spPr/>
    </dgm:pt>
    <dgm:pt modelId="{91CD00A9-25BF-41CE-A98F-BD167CA4FF28}" type="pres">
      <dgm:prSet presAssocID="{74CB1808-5E3F-4B55-99E0-DAEA31BF4B2E}" presName="srcNode" presStyleLbl="node1" presStyleIdx="0" presStyleCnt="5"/>
      <dgm:spPr/>
    </dgm:pt>
    <dgm:pt modelId="{2345437B-B9E4-4FFA-87B1-103D32EB974F}" type="pres">
      <dgm:prSet presAssocID="{74CB1808-5E3F-4B55-99E0-DAEA31BF4B2E}" presName="conn" presStyleLbl="parChTrans1D2" presStyleIdx="0" presStyleCnt="1"/>
      <dgm:spPr/>
    </dgm:pt>
    <dgm:pt modelId="{8F92EE4D-C238-44BE-BB7E-AED1BD0ED2C5}" type="pres">
      <dgm:prSet presAssocID="{74CB1808-5E3F-4B55-99E0-DAEA31BF4B2E}" presName="extraNode" presStyleLbl="node1" presStyleIdx="0" presStyleCnt="5"/>
      <dgm:spPr/>
    </dgm:pt>
    <dgm:pt modelId="{DADE0193-DBDD-4DE4-9CEC-C92801D57096}" type="pres">
      <dgm:prSet presAssocID="{74CB1808-5E3F-4B55-99E0-DAEA31BF4B2E}" presName="dstNode" presStyleLbl="node1" presStyleIdx="0" presStyleCnt="5"/>
      <dgm:spPr/>
    </dgm:pt>
    <dgm:pt modelId="{280D35A7-7C00-4DED-B9BF-3DECD01B00E8}" type="pres">
      <dgm:prSet presAssocID="{AEF19BA6-2531-439E-9B3E-9BE8A83F66F1}" presName="text_1" presStyleLbl="node1" presStyleIdx="0" presStyleCnt="5">
        <dgm:presLayoutVars>
          <dgm:bulletEnabled val="1"/>
        </dgm:presLayoutVars>
      </dgm:prSet>
      <dgm:spPr/>
    </dgm:pt>
    <dgm:pt modelId="{8FEB43D8-AA27-4280-B7CD-4C193FACAD12}" type="pres">
      <dgm:prSet presAssocID="{AEF19BA6-2531-439E-9B3E-9BE8A83F66F1}" presName="accent_1" presStyleCnt="0"/>
      <dgm:spPr/>
    </dgm:pt>
    <dgm:pt modelId="{7F91346F-D78D-46F4-9070-691FEAE657B7}" type="pres">
      <dgm:prSet presAssocID="{AEF19BA6-2531-439E-9B3E-9BE8A83F66F1}" presName="accentRepeatNode" presStyleLbl="solidFgAcc1" presStyleIdx="0" presStyleCnt="5"/>
      <dgm:spPr/>
    </dgm:pt>
    <dgm:pt modelId="{E1FE0B0F-670C-409C-9D46-693675B8DF3D}" type="pres">
      <dgm:prSet presAssocID="{BB67E739-4574-45F3-B413-4D4BBDFF4B08}" presName="text_2" presStyleLbl="node1" presStyleIdx="1" presStyleCnt="5">
        <dgm:presLayoutVars>
          <dgm:bulletEnabled val="1"/>
        </dgm:presLayoutVars>
      </dgm:prSet>
      <dgm:spPr/>
    </dgm:pt>
    <dgm:pt modelId="{EA9431AA-DBCC-49F9-A04F-6265318DBFF2}" type="pres">
      <dgm:prSet presAssocID="{BB67E739-4574-45F3-B413-4D4BBDFF4B08}" presName="accent_2" presStyleCnt="0"/>
      <dgm:spPr/>
    </dgm:pt>
    <dgm:pt modelId="{F9F1EE90-9021-45E6-A41E-5E1E09A2A248}" type="pres">
      <dgm:prSet presAssocID="{BB67E739-4574-45F3-B413-4D4BBDFF4B08}" presName="accentRepeatNode" presStyleLbl="solidFgAcc1" presStyleIdx="1" presStyleCnt="5"/>
      <dgm:spPr/>
    </dgm:pt>
    <dgm:pt modelId="{8ED87331-325A-4A14-A0BE-2D996789C88C}" type="pres">
      <dgm:prSet presAssocID="{D379045B-9E25-4331-91C6-D23DA6C64C07}" presName="text_3" presStyleLbl="node1" presStyleIdx="2" presStyleCnt="5">
        <dgm:presLayoutVars>
          <dgm:bulletEnabled val="1"/>
        </dgm:presLayoutVars>
      </dgm:prSet>
      <dgm:spPr/>
    </dgm:pt>
    <dgm:pt modelId="{7A2967AC-9DC0-4575-AAFC-A012A8E2E1AF}" type="pres">
      <dgm:prSet presAssocID="{D379045B-9E25-4331-91C6-D23DA6C64C07}" presName="accent_3" presStyleCnt="0"/>
      <dgm:spPr/>
    </dgm:pt>
    <dgm:pt modelId="{FAB3E3C3-E186-498E-9CD8-2B4AF7889151}" type="pres">
      <dgm:prSet presAssocID="{D379045B-9E25-4331-91C6-D23DA6C64C07}" presName="accentRepeatNode" presStyleLbl="solidFgAcc1" presStyleIdx="2" presStyleCnt="5"/>
      <dgm:spPr/>
    </dgm:pt>
    <dgm:pt modelId="{652E2982-551D-4A6B-951E-E5379EAC991B}" type="pres">
      <dgm:prSet presAssocID="{837B9D0A-B121-4DE8-A477-FC8C7C8238FC}" presName="text_4" presStyleLbl="node1" presStyleIdx="3" presStyleCnt="5">
        <dgm:presLayoutVars>
          <dgm:bulletEnabled val="1"/>
        </dgm:presLayoutVars>
      </dgm:prSet>
      <dgm:spPr/>
    </dgm:pt>
    <dgm:pt modelId="{591EA108-E95A-4EA4-992A-39D605001624}" type="pres">
      <dgm:prSet presAssocID="{837B9D0A-B121-4DE8-A477-FC8C7C8238FC}" presName="accent_4" presStyleCnt="0"/>
      <dgm:spPr/>
    </dgm:pt>
    <dgm:pt modelId="{A825C889-85F6-40F5-8C4D-B7B6A5D806EE}" type="pres">
      <dgm:prSet presAssocID="{837B9D0A-B121-4DE8-A477-FC8C7C8238FC}" presName="accentRepeatNode" presStyleLbl="solidFgAcc1" presStyleIdx="3" presStyleCnt="5"/>
      <dgm:spPr/>
    </dgm:pt>
    <dgm:pt modelId="{D9B85D2C-8E47-4CEB-B479-84FCD26168F2}" type="pres">
      <dgm:prSet presAssocID="{C03B55FE-8B67-4D22-9A76-59EB614B4EA6}" presName="text_5" presStyleLbl="node1" presStyleIdx="4" presStyleCnt="5">
        <dgm:presLayoutVars>
          <dgm:bulletEnabled val="1"/>
        </dgm:presLayoutVars>
      </dgm:prSet>
      <dgm:spPr/>
    </dgm:pt>
    <dgm:pt modelId="{643994AD-7D5A-4293-AB79-DDD39F0F16B4}" type="pres">
      <dgm:prSet presAssocID="{C03B55FE-8B67-4D22-9A76-59EB614B4EA6}" presName="accent_5" presStyleCnt="0"/>
      <dgm:spPr/>
    </dgm:pt>
    <dgm:pt modelId="{19BE3338-FDDC-473B-BAD4-011616282FC6}" type="pres">
      <dgm:prSet presAssocID="{C03B55FE-8B67-4D22-9A76-59EB614B4EA6}" presName="accentRepeatNode" presStyleLbl="solidFgAcc1" presStyleIdx="4" presStyleCnt="5"/>
      <dgm:spPr/>
    </dgm:pt>
  </dgm:ptLst>
  <dgm:cxnLst>
    <dgm:cxn modelId="{26950C03-C21E-45C7-8EB1-41C047257326}" type="presOf" srcId="{BB67E739-4574-45F3-B413-4D4BBDFF4B08}" destId="{E1FE0B0F-670C-409C-9D46-693675B8DF3D}" srcOrd="0" destOrd="0" presId="urn:microsoft.com/office/officeart/2008/layout/VerticalCurvedList"/>
    <dgm:cxn modelId="{7BE02204-880C-4815-8D4F-5E83191B0C78}" type="presOf" srcId="{504BCA03-FE1C-42F7-AEDB-923BB4023DAA}" destId="{2345437B-B9E4-4FFA-87B1-103D32EB974F}" srcOrd="0" destOrd="0" presId="urn:microsoft.com/office/officeart/2008/layout/VerticalCurvedList"/>
    <dgm:cxn modelId="{DFB4A929-E31B-4B77-A30E-D7559B296A64}" srcId="{74CB1808-5E3F-4B55-99E0-DAEA31BF4B2E}" destId="{837B9D0A-B121-4DE8-A477-FC8C7C8238FC}" srcOrd="3" destOrd="0" parTransId="{41558C97-FF5D-48C4-A25D-B8CBD9F13D48}" sibTransId="{87F8039C-CB64-4635-9F6E-5B2CB02901DC}"/>
    <dgm:cxn modelId="{A5E89438-D227-437B-B614-069F8C5C74AE}" srcId="{74CB1808-5E3F-4B55-99E0-DAEA31BF4B2E}" destId="{D379045B-9E25-4331-91C6-D23DA6C64C07}" srcOrd="2" destOrd="0" parTransId="{41300004-4F17-428E-9CEE-D547AC31BF48}" sibTransId="{5C6B5F43-15B9-4046-86E3-BAE43EB627FB}"/>
    <dgm:cxn modelId="{98916944-2A48-4E7A-884D-4AC597CC5CA5}" type="presOf" srcId="{C03B55FE-8B67-4D22-9A76-59EB614B4EA6}" destId="{D9B85D2C-8E47-4CEB-B479-84FCD26168F2}" srcOrd="0" destOrd="0" presId="urn:microsoft.com/office/officeart/2008/layout/VerticalCurvedList"/>
    <dgm:cxn modelId="{F4EC5464-546C-4CD3-9A74-80C2750576D2}" srcId="{74CB1808-5E3F-4B55-99E0-DAEA31BF4B2E}" destId="{C03B55FE-8B67-4D22-9A76-59EB614B4EA6}" srcOrd="4" destOrd="0" parTransId="{A57AE7DC-A623-4039-ACA5-D9847CC7ABF7}" sibTransId="{6F0D8BAB-86B7-46E6-AE6A-B5D97698463F}"/>
    <dgm:cxn modelId="{AC40CF4E-B625-4ED0-AD2E-240873140660}" srcId="{74CB1808-5E3F-4B55-99E0-DAEA31BF4B2E}" destId="{BB67E739-4574-45F3-B413-4D4BBDFF4B08}" srcOrd="1" destOrd="0" parTransId="{F3D08621-083C-4C6F-818B-47AF64BC5123}" sibTransId="{6B66D395-6C28-4DC9-A75F-F7E477382D74}"/>
    <dgm:cxn modelId="{E4F7FF74-ED05-48BC-8DB0-E9D467AF7789}" type="presOf" srcId="{837B9D0A-B121-4DE8-A477-FC8C7C8238FC}" destId="{652E2982-551D-4A6B-951E-E5379EAC991B}" srcOrd="0" destOrd="0" presId="urn:microsoft.com/office/officeart/2008/layout/VerticalCurvedList"/>
    <dgm:cxn modelId="{01BB8B97-6453-4F62-A4D7-D13035B59D89}" type="presOf" srcId="{74CB1808-5E3F-4B55-99E0-DAEA31BF4B2E}" destId="{68C9DD60-C727-4994-B710-CD515AD7B0AB}" srcOrd="0" destOrd="0" presId="urn:microsoft.com/office/officeart/2008/layout/VerticalCurvedList"/>
    <dgm:cxn modelId="{8FA0439D-2F7C-491E-8C30-DDCE760DDC2C}" srcId="{74CB1808-5E3F-4B55-99E0-DAEA31BF4B2E}" destId="{AEF19BA6-2531-439E-9B3E-9BE8A83F66F1}" srcOrd="0" destOrd="0" parTransId="{9D5CBCEB-5B40-406F-9243-41A41BE9F5CA}" sibTransId="{504BCA03-FE1C-42F7-AEDB-923BB4023DAA}"/>
    <dgm:cxn modelId="{6906B2A7-EBE4-4134-9FC4-39697676270A}" type="presOf" srcId="{D379045B-9E25-4331-91C6-D23DA6C64C07}" destId="{8ED87331-325A-4A14-A0BE-2D996789C88C}" srcOrd="0" destOrd="0" presId="urn:microsoft.com/office/officeart/2008/layout/VerticalCurvedList"/>
    <dgm:cxn modelId="{046D1FD0-3990-41EC-B51B-5A1756DC6FE8}" type="presOf" srcId="{AEF19BA6-2531-439E-9B3E-9BE8A83F66F1}" destId="{280D35A7-7C00-4DED-B9BF-3DECD01B00E8}" srcOrd="0" destOrd="0" presId="urn:microsoft.com/office/officeart/2008/layout/VerticalCurvedList"/>
    <dgm:cxn modelId="{0910AFDE-57E8-44EA-A023-611141E19852}" type="presParOf" srcId="{68C9DD60-C727-4994-B710-CD515AD7B0AB}" destId="{A14ECD89-B23F-49EF-9126-C7E9C8C82DBE}" srcOrd="0" destOrd="0" presId="urn:microsoft.com/office/officeart/2008/layout/VerticalCurvedList"/>
    <dgm:cxn modelId="{3B51D0E3-CD33-44DC-9AC7-778E864F908F}" type="presParOf" srcId="{A14ECD89-B23F-49EF-9126-C7E9C8C82DBE}" destId="{B76D6A2D-EDEE-4906-B2F8-F1D59237D751}" srcOrd="0" destOrd="0" presId="urn:microsoft.com/office/officeart/2008/layout/VerticalCurvedList"/>
    <dgm:cxn modelId="{5B204928-00A7-4E83-98F8-672FAC28EAE1}" type="presParOf" srcId="{B76D6A2D-EDEE-4906-B2F8-F1D59237D751}" destId="{91CD00A9-25BF-41CE-A98F-BD167CA4FF28}" srcOrd="0" destOrd="0" presId="urn:microsoft.com/office/officeart/2008/layout/VerticalCurvedList"/>
    <dgm:cxn modelId="{C756B026-B290-4259-8F1A-06DE53C89054}" type="presParOf" srcId="{B76D6A2D-EDEE-4906-B2F8-F1D59237D751}" destId="{2345437B-B9E4-4FFA-87B1-103D32EB974F}" srcOrd="1" destOrd="0" presId="urn:microsoft.com/office/officeart/2008/layout/VerticalCurvedList"/>
    <dgm:cxn modelId="{C38F4137-715F-4474-A818-5583F79D5416}" type="presParOf" srcId="{B76D6A2D-EDEE-4906-B2F8-F1D59237D751}" destId="{8F92EE4D-C238-44BE-BB7E-AED1BD0ED2C5}" srcOrd="2" destOrd="0" presId="urn:microsoft.com/office/officeart/2008/layout/VerticalCurvedList"/>
    <dgm:cxn modelId="{57EE5556-41C8-4802-8A89-8F8F4AE28178}" type="presParOf" srcId="{B76D6A2D-EDEE-4906-B2F8-F1D59237D751}" destId="{DADE0193-DBDD-4DE4-9CEC-C92801D57096}" srcOrd="3" destOrd="0" presId="urn:microsoft.com/office/officeart/2008/layout/VerticalCurvedList"/>
    <dgm:cxn modelId="{184EE501-2ECA-4DFD-BB7E-E3EA4060F8B2}" type="presParOf" srcId="{A14ECD89-B23F-49EF-9126-C7E9C8C82DBE}" destId="{280D35A7-7C00-4DED-B9BF-3DECD01B00E8}" srcOrd="1" destOrd="0" presId="urn:microsoft.com/office/officeart/2008/layout/VerticalCurvedList"/>
    <dgm:cxn modelId="{C6F70881-CECE-4A79-B183-4F055A095688}" type="presParOf" srcId="{A14ECD89-B23F-49EF-9126-C7E9C8C82DBE}" destId="{8FEB43D8-AA27-4280-B7CD-4C193FACAD12}" srcOrd="2" destOrd="0" presId="urn:microsoft.com/office/officeart/2008/layout/VerticalCurvedList"/>
    <dgm:cxn modelId="{1DD9741B-3FB5-4EFF-B2D7-514A1EF02D8D}" type="presParOf" srcId="{8FEB43D8-AA27-4280-B7CD-4C193FACAD12}" destId="{7F91346F-D78D-46F4-9070-691FEAE657B7}" srcOrd="0" destOrd="0" presId="urn:microsoft.com/office/officeart/2008/layout/VerticalCurvedList"/>
    <dgm:cxn modelId="{475CAEBA-7755-4BA6-BACF-76B090AAD9A5}" type="presParOf" srcId="{A14ECD89-B23F-49EF-9126-C7E9C8C82DBE}" destId="{E1FE0B0F-670C-409C-9D46-693675B8DF3D}" srcOrd="3" destOrd="0" presId="urn:microsoft.com/office/officeart/2008/layout/VerticalCurvedList"/>
    <dgm:cxn modelId="{09626B3C-2033-407C-BB57-A5BAD43637BE}" type="presParOf" srcId="{A14ECD89-B23F-49EF-9126-C7E9C8C82DBE}" destId="{EA9431AA-DBCC-49F9-A04F-6265318DBFF2}" srcOrd="4" destOrd="0" presId="urn:microsoft.com/office/officeart/2008/layout/VerticalCurvedList"/>
    <dgm:cxn modelId="{EB3A3C1C-DB74-42BF-8365-7256E25BA7E8}" type="presParOf" srcId="{EA9431AA-DBCC-49F9-A04F-6265318DBFF2}" destId="{F9F1EE90-9021-45E6-A41E-5E1E09A2A248}" srcOrd="0" destOrd="0" presId="urn:microsoft.com/office/officeart/2008/layout/VerticalCurvedList"/>
    <dgm:cxn modelId="{2448F039-0A30-4DC8-BCA7-ECA1D7A27DE7}" type="presParOf" srcId="{A14ECD89-B23F-49EF-9126-C7E9C8C82DBE}" destId="{8ED87331-325A-4A14-A0BE-2D996789C88C}" srcOrd="5" destOrd="0" presId="urn:microsoft.com/office/officeart/2008/layout/VerticalCurvedList"/>
    <dgm:cxn modelId="{C1282CFF-0515-4402-B486-9376BBDFF179}" type="presParOf" srcId="{A14ECD89-B23F-49EF-9126-C7E9C8C82DBE}" destId="{7A2967AC-9DC0-4575-AAFC-A012A8E2E1AF}" srcOrd="6" destOrd="0" presId="urn:microsoft.com/office/officeart/2008/layout/VerticalCurvedList"/>
    <dgm:cxn modelId="{2A2B5B35-2F9A-46C7-852A-D831E920F5C1}" type="presParOf" srcId="{7A2967AC-9DC0-4575-AAFC-A012A8E2E1AF}" destId="{FAB3E3C3-E186-498E-9CD8-2B4AF7889151}" srcOrd="0" destOrd="0" presId="urn:microsoft.com/office/officeart/2008/layout/VerticalCurvedList"/>
    <dgm:cxn modelId="{82E41882-C8CC-4A91-B1F0-A5A8E9F13571}" type="presParOf" srcId="{A14ECD89-B23F-49EF-9126-C7E9C8C82DBE}" destId="{652E2982-551D-4A6B-951E-E5379EAC991B}" srcOrd="7" destOrd="0" presId="urn:microsoft.com/office/officeart/2008/layout/VerticalCurvedList"/>
    <dgm:cxn modelId="{9E02A063-7042-4F42-AAE3-7E74EE76CA7B}" type="presParOf" srcId="{A14ECD89-B23F-49EF-9126-C7E9C8C82DBE}" destId="{591EA108-E95A-4EA4-992A-39D605001624}" srcOrd="8" destOrd="0" presId="urn:microsoft.com/office/officeart/2008/layout/VerticalCurvedList"/>
    <dgm:cxn modelId="{8CB852A5-ACAE-4E46-8DDE-7D6DA949D0D7}" type="presParOf" srcId="{591EA108-E95A-4EA4-992A-39D605001624}" destId="{A825C889-85F6-40F5-8C4D-B7B6A5D806EE}" srcOrd="0" destOrd="0" presId="urn:microsoft.com/office/officeart/2008/layout/VerticalCurvedList"/>
    <dgm:cxn modelId="{2AEF4949-49A6-493E-8E2B-029A83C5D5D9}" type="presParOf" srcId="{A14ECD89-B23F-49EF-9126-C7E9C8C82DBE}" destId="{D9B85D2C-8E47-4CEB-B479-84FCD26168F2}" srcOrd="9" destOrd="0" presId="urn:microsoft.com/office/officeart/2008/layout/VerticalCurvedList"/>
    <dgm:cxn modelId="{F209434A-69E2-456A-AE59-615E6A8AFD9A}" type="presParOf" srcId="{A14ECD89-B23F-49EF-9126-C7E9C8C82DBE}" destId="{643994AD-7D5A-4293-AB79-DDD39F0F16B4}" srcOrd="10" destOrd="0" presId="urn:microsoft.com/office/officeart/2008/layout/VerticalCurvedList"/>
    <dgm:cxn modelId="{3F549783-1C3C-4576-BB6D-EEAF311B6728}" type="presParOf" srcId="{643994AD-7D5A-4293-AB79-DDD39F0F16B4}" destId="{19BE3338-FDDC-473B-BAD4-011616282FC6}"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033290C-1A7B-4E23-890C-DE2B13E5FD5F}" type="doc">
      <dgm:prSet loTypeId="urn:microsoft.com/office/officeart/2005/8/layout/vProcess5" loCatId="process" qsTypeId="urn:microsoft.com/office/officeart/2005/8/quickstyle/simple1" qsCatId="simple" csTypeId="urn:microsoft.com/office/officeart/2005/8/colors/accent5_4" csCatId="accent5" phldr="1"/>
      <dgm:spPr/>
      <dgm:t>
        <a:bodyPr/>
        <a:lstStyle/>
        <a:p>
          <a:endParaRPr lang="en-US"/>
        </a:p>
      </dgm:t>
    </dgm:pt>
    <dgm:pt modelId="{93D05D47-95BE-46B4-B35A-2884EA188A15}">
      <dgm:prSet phldrT="[Text]"/>
      <dgm:spPr/>
      <dgm:t>
        <a:bodyPr/>
        <a:lstStyle/>
        <a:p>
          <a:r>
            <a:rPr lang="es-HN" dirty="0"/>
            <a:t>Elaboración y aprobación</a:t>
          </a:r>
          <a:endParaRPr lang="en-US" dirty="0"/>
        </a:p>
      </dgm:t>
    </dgm:pt>
    <dgm:pt modelId="{7A44882D-6E7B-4671-96D4-6E9D09A1007F}" type="parTrans" cxnId="{C2E564CA-93CA-4498-85E9-9E75B359836C}">
      <dgm:prSet/>
      <dgm:spPr/>
      <dgm:t>
        <a:bodyPr/>
        <a:lstStyle/>
        <a:p>
          <a:endParaRPr lang="en-US"/>
        </a:p>
      </dgm:t>
    </dgm:pt>
    <dgm:pt modelId="{3F89BA2D-B76B-4D42-8B3B-85F72AB6182E}" type="sibTrans" cxnId="{C2E564CA-93CA-4498-85E9-9E75B359836C}">
      <dgm:prSet/>
      <dgm:spPr/>
      <dgm:t>
        <a:bodyPr/>
        <a:lstStyle/>
        <a:p>
          <a:endParaRPr lang="en-US"/>
        </a:p>
      </dgm:t>
    </dgm:pt>
    <dgm:pt modelId="{B127D629-DEE8-4CAF-BE53-47F2E93C3ECA}">
      <dgm:prSet phldrT="[Text]"/>
      <dgm:spPr/>
      <dgm:t>
        <a:bodyPr/>
        <a:lstStyle/>
        <a:p>
          <a:r>
            <a:rPr lang="es-HN" dirty="0"/>
            <a:t>Distribución de documentos vigentes</a:t>
          </a:r>
          <a:endParaRPr lang="en-US" dirty="0"/>
        </a:p>
      </dgm:t>
    </dgm:pt>
    <dgm:pt modelId="{2BB8C895-7563-4783-A3D7-1E8AFF744A48}" type="parTrans" cxnId="{F0D66C18-FB6E-4F62-83AC-F6AFF21BEA4B}">
      <dgm:prSet/>
      <dgm:spPr/>
      <dgm:t>
        <a:bodyPr/>
        <a:lstStyle/>
        <a:p>
          <a:endParaRPr lang="en-US"/>
        </a:p>
      </dgm:t>
    </dgm:pt>
    <dgm:pt modelId="{8900F627-8147-47C7-9BF4-564489836E2E}" type="sibTrans" cxnId="{F0D66C18-FB6E-4F62-83AC-F6AFF21BEA4B}">
      <dgm:prSet/>
      <dgm:spPr/>
      <dgm:t>
        <a:bodyPr/>
        <a:lstStyle/>
        <a:p>
          <a:endParaRPr lang="en-US"/>
        </a:p>
      </dgm:t>
    </dgm:pt>
    <dgm:pt modelId="{588B16F1-EA5F-41A4-B795-607B54690C8D}">
      <dgm:prSet/>
      <dgm:spPr/>
      <dgm:t>
        <a:bodyPr/>
        <a:lstStyle/>
        <a:p>
          <a:r>
            <a:rPr lang="es-HN" dirty="0"/>
            <a:t>Control de versiones y cambios</a:t>
          </a:r>
          <a:endParaRPr lang="en-US" dirty="0"/>
        </a:p>
      </dgm:t>
    </dgm:pt>
    <dgm:pt modelId="{6F43D91A-55E7-45BB-856A-601BB97B5E8A}" type="parTrans" cxnId="{F8BE36FF-777C-4B57-AADA-7887D3D08C4A}">
      <dgm:prSet/>
      <dgm:spPr/>
      <dgm:t>
        <a:bodyPr/>
        <a:lstStyle/>
        <a:p>
          <a:endParaRPr lang="en-US"/>
        </a:p>
      </dgm:t>
    </dgm:pt>
    <dgm:pt modelId="{12FA6C6C-39B0-428A-8D6C-61485073664F}" type="sibTrans" cxnId="{F8BE36FF-777C-4B57-AADA-7887D3D08C4A}">
      <dgm:prSet/>
      <dgm:spPr/>
      <dgm:t>
        <a:bodyPr/>
        <a:lstStyle/>
        <a:p>
          <a:endParaRPr lang="en-US"/>
        </a:p>
      </dgm:t>
    </dgm:pt>
    <dgm:pt modelId="{A60F468B-AEB7-4064-AA7A-930BF1B434C9}">
      <dgm:prSet/>
      <dgm:spPr/>
      <dgm:t>
        <a:bodyPr/>
        <a:lstStyle/>
        <a:p>
          <a:r>
            <a:rPr lang="es-HN"/>
            <a:t>Mantener los documentos legibles y fácilmente identificables</a:t>
          </a:r>
          <a:endParaRPr lang="en-US" dirty="0"/>
        </a:p>
      </dgm:t>
    </dgm:pt>
    <dgm:pt modelId="{D5E59714-1511-4D2C-908A-8B2CABBCA4B7}" type="parTrans" cxnId="{9D0DBA64-1AAC-4CA4-BCA0-08B7ECEF8FDA}">
      <dgm:prSet/>
      <dgm:spPr/>
      <dgm:t>
        <a:bodyPr/>
        <a:lstStyle/>
        <a:p>
          <a:endParaRPr lang="en-US"/>
        </a:p>
      </dgm:t>
    </dgm:pt>
    <dgm:pt modelId="{ADEF0E7D-0F97-4849-92B9-4AFF607DFFF7}" type="sibTrans" cxnId="{9D0DBA64-1AAC-4CA4-BCA0-08B7ECEF8FDA}">
      <dgm:prSet/>
      <dgm:spPr/>
      <dgm:t>
        <a:bodyPr/>
        <a:lstStyle/>
        <a:p>
          <a:endParaRPr lang="en-US"/>
        </a:p>
      </dgm:t>
    </dgm:pt>
    <dgm:pt modelId="{688C7CB5-365B-48FF-954B-8340016012AD}">
      <dgm:prSet/>
      <dgm:spPr/>
      <dgm:t>
        <a:bodyPr/>
        <a:lstStyle/>
        <a:p>
          <a:r>
            <a:rPr lang="es-HN" dirty="0"/>
            <a:t>Control de documentación obsoleta</a:t>
          </a:r>
          <a:endParaRPr lang="en-US" dirty="0"/>
        </a:p>
      </dgm:t>
    </dgm:pt>
    <dgm:pt modelId="{9A38FEF9-870A-4449-9379-C7CC50F14422}" type="parTrans" cxnId="{856544C6-123A-4E2C-B2FA-F0002C526FF0}">
      <dgm:prSet/>
      <dgm:spPr/>
      <dgm:t>
        <a:bodyPr/>
        <a:lstStyle/>
        <a:p>
          <a:endParaRPr lang="en-US"/>
        </a:p>
      </dgm:t>
    </dgm:pt>
    <dgm:pt modelId="{10482012-97F0-4147-8A65-A958ED94F206}" type="sibTrans" cxnId="{856544C6-123A-4E2C-B2FA-F0002C526FF0}">
      <dgm:prSet/>
      <dgm:spPr/>
      <dgm:t>
        <a:bodyPr/>
        <a:lstStyle/>
        <a:p>
          <a:endParaRPr lang="en-US"/>
        </a:p>
      </dgm:t>
    </dgm:pt>
    <dgm:pt modelId="{3A65E7B5-B5DE-4617-A08F-FA857BA97FC9}" type="pres">
      <dgm:prSet presAssocID="{2033290C-1A7B-4E23-890C-DE2B13E5FD5F}" presName="outerComposite" presStyleCnt="0">
        <dgm:presLayoutVars>
          <dgm:chMax val="5"/>
          <dgm:dir/>
          <dgm:resizeHandles val="exact"/>
        </dgm:presLayoutVars>
      </dgm:prSet>
      <dgm:spPr/>
    </dgm:pt>
    <dgm:pt modelId="{103B181A-293D-4381-9AB8-068FEB30BB48}" type="pres">
      <dgm:prSet presAssocID="{2033290C-1A7B-4E23-890C-DE2B13E5FD5F}" presName="dummyMaxCanvas" presStyleCnt="0">
        <dgm:presLayoutVars/>
      </dgm:prSet>
      <dgm:spPr/>
    </dgm:pt>
    <dgm:pt modelId="{C08B3172-7548-49DA-82A2-A7F9826B185D}" type="pres">
      <dgm:prSet presAssocID="{2033290C-1A7B-4E23-890C-DE2B13E5FD5F}" presName="FiveNodes_1" presStyleLbl="node1" presStyleIdx="0" presStyleCnt="5">
        <dgm:presLayoutVars>
          <dgm:bulletEnabled val="1"/>
        </dgm:presLayoutVars>
      </dgm:prSet>
      <dgm:spPr/>
    </dgm:pt>
    <dgm:pt modelId="{31D9F7D7-CFE3-41D9-AD26-44FB49A7BE0C}" type="pres">
      <dgm:prSet presAssocID="{2033290C-1A7B-4E23-890C-DE2B13E5FD5F}" presName="FiveNodes_2" presStyleLbl="node1" presStyleIdx="1" presStyleCnt="5">
        <dgm:presLayoutVars>
          <dgm:bulletEnabled val="1"/>
        </dgm:presLayoutVars>
      </dgm:prSet>
      <dgm:spPr/>
    </dgm:pt>
    <dgm:pt modelId="{8749BC75-96F8-4AC7-AA88-11BE83F8911F}" type="pres">
      <dgm:prSet presAssocID="{2033290C-1A7B-4E23-890C-DE2B13E5FD5F}" presName="FiveNodes_3" presStyleLbl="node1" presStyleIdx="2" presStyleCnt="5">
        <dgm:presLayoutVars>
          <dgm:bulletEnabled val="1"/>
        </dgm:presLayoutVars>
      </dgm:prSet>
      <dgm:spPr/>
    </dgm:pt>
    <dgm:pt modelId="{A762AD66-F77D-4480-AABC-85F5E8C6C161}" type="pres">
      <dgm:prSet presAssocID="{2033290C-1A7B-4E23-890C-DE2B13E5FD5F}" presName="FiveNodes_4" presStyleLbl="node1" presStyleIdx="3" presStyleCnt="5">
        <dgm:presLayoutVars>
          <dgm:bulletEnabled val="1"/>
        </dgm:presLayoutVars>
      </dgm:prSet>
      <dgm:spPr/>
    </dgm:pt>
    <dgm:pt modelId="{47DAEFD9-BE47-4C64-94A1-F3C18EF59C94}" type="pres">
      <dgm:prSet presAssocID="{2033290C-1A7B-4E23-890C-DE2B13E5FD5F}" presName="FiveNodes_5" presStyleLbl="node1" presStyleIdx="4" presStyleCnt="5">
        <dgm:presLayoutVars>
          <dgm:bulletEnabled val="1"/>
        </dgm:presLayoutVars>
      </dgm:prSet>
      <dgm:spPr/>
    </dgm:pt>
    <dgm:pt modelId="{08714D28-E32E-4B2D-9ECA-B1CAC55149C9}" type="pres">
      <dgm:prSet presAssocID="{2033290C-1A7B-4E23-890C-DE2B13E5FD5F}" presName="FiveConn_1-2" presStyleLbl="fgAccFollowNode1" presStyleIdx="0" presStyleCnt="4">
        <dgm:presLayoutVars>
          <dgm:bulletEnabled val="1"/>
        </dgm:presLayoutVars>
      </dgm:prSet>
      <dgm:spPr/>
    </dgm:pt>
    <dgm:pt modelId="{6B42FD7D-96B3-4525-A0F1-FCAD633697AD}" type="pres">
      <dgm:prSet presAssocID="{2033290C-1A7B-4E23-890C-DE2B13E5FD5F}" presName="FiveConn_2-3" presStyleLbl="fgAccFollowNode1" presStyleIdx="1" presStyleCnt="4">
        <dgm:presLayoutVars>
          <dgm:bulletEnabled val="1"/>
        </dgm:presLayoutVars>
      </dgm:prSet>
      <dgm:spPr/>
    </dgm:pt>
    <dgm:pt modelId="{C001E05B-41ED-4CFE-A211-77E033E1F098}" type="pres">
      <dgm:prSet presAssocID="{2033290C-1A7B-4E23-890C-DE2B13E5FD5F}" presName="FiveConn_3-4" presStyleLbl="fgAccFollowNode1" presStyleIdx="2" presStyleCnt="4">
        <dgm:presLayoutVars>
          <dgm:bulletEnabled val="1"/>
        </dgm:presLayoutVars>
      </dgm:prSet>
      <dgm:spPr/>
    </dgm:pt>
    <dgm:pt modelId="{2A981E0D-3914-4A6D-A393-F99A7D66B561}" type="pres">
      <dgm:prSet presAssocID="{2033290C-1A7B-4E23-890C-DE2B13E5FD5F}" presName="FiveConn_4-5" presStyleLbl="fgAccFollowNode1" presStyleIdx="3" presStyleCnt="4">
        <dgm:presLayoutVars>
          <dgm:bulletEnabled val="1"/>
        </dgm:presLayoutVars>
      </dgm:prSet>
      <dgm:spPr/>
    </dgm:pt>
    <dgm:pt modelId="{A0B647FE-E681-4A14-9646-D51D3853A64B}" type="pres">
      <dgm:prSet presAssocID="{2033290C-1A7B-4E23-890C-DE2B13E5FD5F}" presName="FiveNodes_1_text" presStyleLbl="node1" presStyleIdx="4" presStyleCnt="5">
        <dgm:presLayoutVars>
          <dgm:bulletEnabled val="1"/>
        </dgm:presLayoutVars>
      </dgm:prSet>
      <dgm:spPr/>
    </dgm:pt>
    <dgm:pt modelId="{BCD4FEE9-BD12-4253-9F5A-223A77514E8D}" type="pres">
      <dgm:prSet presAssocID="{2033290C-1A7B-4E23-890C-DE2B13E5FD5F}" presName="FiveNodes_2_text" presStyleLbl="node1" presStyleIdx="4" presStyleCnt="5">
        <dgm:presLayoutVars>
          <dgm:bulletEnabled val="1"/>
        </dgm:presLayoutVars>
      </dgm:prSet>
      <dgm:spPr/>
    </dgm:pt>
    <dgm:pt modelId="{A8DAE171-DADE-454A-A2F8-0B894C76217A}" type="pres">
      <dgm:prSet presAssocID="{2033290C-1A7B-4E23-890C-DE2B13E5FD5F}" presName="FiveNodes_3_text" presStyleLbl="node1" presStyleIdx="4" presStyleCnt="5">
        <dgm:presLayoutVars>
          <dgm:bulletEnabled val="1"/>
        </dgm:presLayoutVars>
      </dgm:prSet>
      <dgm:spPr/>
    </dgm:pt>
    <dgm:pt modelId="{C56521A3-C062-4F35-8253-C206562F1088}" type="pres">
      <dgm:prSet presAssocID="{2033290C-1A7B-4E23-890C-DE2B13E5FD5F}" presName="FiveNodes_4_text" presStyleLbl="node1" presStyleIdx="4" presStyleCnt="5">
        <dgm:presLayoutVars>
          <dgm:bulletEnabled val="1"/>
        </dgm:presLayoutVars>
      </dgm:prSet>
      <dgm:spPr/>
    </dgm:pt>
    <dgm:pt modelId="{4DE04EBB-D2EB-4C6C-9BEC-85DBEE97F363}" type="pres">
      <dgm:prSet presAssocID="{2033290C-1A7B-4E23-890C-DE2B13E5FD5F}" presName="FiveNodes_5_text" presStyleLbl="node1" presStyleIdx="4" presStyleCnt="5">
        <dgm:presLayoutVars>
          <dgm:bulletEnabled val="1"/>
        </dgm:presLayoutVars>
      </dgm:prSet>
      <dgm:spPr/>
    </dgm:pt>
  </dgm:ptLst>
  <dgm:cxnLst>
    <dgm:cxn modelId="{F0D66C18-FB6E-4F62-83AC-F6AFF21BEA4B}" srcId="{2033290C-1A7B-4E23-890C-DE2B13E5FD5F}" destId="{B127D629-DEE8-4CAF-BE53-47F2E93C3ECA}" srcOrd="1" destOrd="0" parTransId="{2BB8C895-7563-4783-A3D7-1E8AFF744A48}" sibTransId="{8900F627-8147-47C7-9BF4-564489836E2E}"/>
    <dgm:cxn modelId="{73AF3A23-5E00-4235-87E3-F2706ECC607B}" type="presOf" srcId="{688C7CB5-365B-48FF-954B-8340016012AD}" destId="{4DE04EBB-D2EB-4C6C-9BEC-85DBEE97F363}" srcOrd="1" destOrd="0" presId="urn:microsoft.com/office/officeart/2005/8/layout/vProcess5"/>
    <dgm:cxn modelId="{3589D134-B09D-406C-BDD2-4E4CC02D1E19}" type="presOf" srcId="{3F89BA2D-B76B-4D42-8B3B-85F72AB6182E}" destId="{08714D28-E32E-4B2D-9ECA-B1CAC55149C9}" srcOrd="0" destOrd="0" presId="urn:microsoft.com/office/officeart/2005/8/layout/vProcess5"/>
    <dgm:cxn modelId="{43D1455D-6386-477D-9ABD-7E4998D17633}" type="presOf" srcId="{93D05D47-95BE-46B4-B35A-2884EA188A15}" destId="{A0B647FE-E681-4A14-9646-D51D3853A64B}" srcOrd="1" destOrd="0" presId="urn:microsoft.com/office/officeart/2005/8/layout/vProcess5"/>
    <dgm:cxn modelId="{9D0DBA64-1AAC-4CA4-BCA0-08B7ECEF8FDA}" srcId="{2033290C-1A7B-4E23-890C-DE2B13E5FD5F}" destId="{A60F468B-AEB7-4064-AA7A-930BF1B434C9}" srcOrd="2" destOrd="0" parTransId="{D5E59714-1511-4D2C-908A-8B2CABBCA4B7}" sibTransId="{ADEF0E7D-0F97-4849-92B9-4AFF607DFFF7}"/>
    <dgm:cxn modelId="{7FB0F44F-836A-4C27-A73D-7DAD43091322}" type="presOf" srcId="{93D05D47-95BE-46B4-B35A-2884EA188A15}" destId="{C08B3172-7548-49DA-82A2-A7F9826B185D}" srcOrd="0" destOrd="0" presId="urn:microsoft.com/office/officeart/2005/8/layout/vProcess5"/>
    <dgm:cxn modelId="{07A3ED5A-DCD0-4F5E-9D07-DFFE016FFCC2}" type="presOf" srcId="{12FA6C6C-39B0-428A-8D6C-61485073664F}" destId="{2A981E0D-3914-4A6D-A393-F99A7D66B561}" srcOrd="0" destOrd="0" presId="urn:microsoft.com/office/officeart/2005/8/layout/vProcess5"/>
    <dgm:cxn modelId="{1AA0A67C-6F2B-4138-9FED-F57599DA4561}" type="presOf" srcId="{2033290C-1A7B-4E23-890C-DE2B13E5FD5F}" destId="{3A65E7B5-B5DE-4617-A08F-FA857BA97FC9}" srcOrd="0" destOrd="0" presId="urn:microsoft.com/office/officeart/2005/8/layout/vProcess5"/>
    <dgm:cxn modelId="{53528285-00AA-49FB-B171-AE2670B2191F}" type="presOf" srcId="{A60F468B-AEB7-4064-AA7A-930BF1B434C9}" destId="{A8DAE171-DADE-454A-A2F8-0B894C76217A}" srcOrd="1" destOrd="0" presId="urn:microsoft.com/office/officeart/2005/8/layout/vProcess5"/>
    <dgm:cxn modelId="{07D22188-5744-4F34-AB2B-44A99B33D42B}" type="presOf" srcId="{ADEF0E7D-0F97-4849-92B9-4AFF607DFFF7}" destId="{C001E05B-41ED-4CFE-A211-77E033E1F098}" srcOrd="0" destOrd="0" presId="urn:microsoft.com/office/officeart/2005/8/layout/vProcess5"/>
    <dgm:cxn modelId="{19077892-1AAD-43F4-AFA6-FD94C33B10B6}" type="presOf" srcId="{688C7CB5-365B-48FF-954B-8340016012AD}" destId="{47DAEFD9-BE47-4C64-94A1-F3C18EF59C94}" srcOrd="0" destOrd="0" presId="urn:microsoft.com/office/officeart/2005/8/layout/vProcess5"/>
    <dgm:cxn modelId="{BCCF94A4-5EF2-425A-B68E-2A6BC5DB149A}" type="presOf" srcId="{B127D629-DEE8-4CAF-BE53-47F2E93C3ECA}" destId="{BCD4FEE9-BD12-4253-9F5A-223A77514E8D}" srcOrd="1" destOrd="0" presId="urn:microsoft.com/office/officeart/2005/8/layout/vProcess5"/>
    <dgm:cxn modelId="{14DF89A6-2352-401D-9698-DF06D34694EE}" type="presOf" srcId="{A60F468B-AEB7-4064-AA7A-930BF1B434C9}" destId="{8749BC75-96F8-4AC7-AA88-11BE83F8911F}" srcOrd="0" destOrd="0" presId="urn:microsoft.com/office/officeart/2005/8/layout/vProcess5"/>
    <dgm:cxn modelId="{5810F2B7-3B5B-41F3-97E4-99A0FF036405}" type="presOf" srcId="{B127D629-DEE8-4CAF-BE53-47F2E93C3ECA}" destId="{31D9F7D7-CFE3-41D9-AD26-44FB49A7BE0C}" srcOrd="0" destOrd="0" presId="urn:microsoft.com/office/officeart/2005/8/layout/vProcess5"/>
    <dgm:cxn modelId="{856544C6-123A-4E2C-B2FA-F0002C526FF0}" srcId="{2033290C-1A7B-4E23-890C-DE2B13E5FD5F}" destId="{688C7CB5-365B-48FF-954B-8340016012AD}" srcOrd="4" destOrd="0" parTransId="{9A38FEF9-870A-4449-9379-C7CC50F14422}" sibTransId="{10482012-97F0-4147-8A65-A958ED94F206}"/>
    <dgm:cxn modelId="{C2E564CA-93CA-4498-85E9-9E75B359836C}" srcId="{2033290C-1A7B-4E23-890C-DE2B13E5FD5F}" destId="{93D05D47-95BE-46B4-B35A-2884EA188A15}" srcOrd="0" destOrd="0" parTransId="{7A44882D-6E7B-4671-96D4-6E9D09A1007F}" sibTransId="{3F89BA2D-B76B-4D42-8B3B-85F72AB6182E}"/>
    <dgm:cxn modelId="{0D93D0CA-4E62-4791-9858-44864E3DAF24}" type="presOf" srcId="{8900F627-8147-47C7-9BF4-564489836E2E}" destId="{6B42FD7D-96B3-4525-A0F1-FCAD633697AD}" srcOrd="0" destOrd="0" presId="urn:microsoft.com/office/officeart/2005/8/layout/vProcess5"/>
    <dgm:cxn modelId="{97D133D8-C659-4759-92F4-1921F3203486}" type="presOf" srcId="{588B16F1-EA5F-41A4-B795-607B54690C8D}" destId="{A762AD66-F77D-4480-AABC-85F5E8C6C161}" srcOrd="0" destOrd="0" presId="urn:microsoft.com/office/officeart/2005/8/layout/vProcess5"/>
    <dgm:cxn modelId="{B6279BF8-3C59-4517-A15D-79C0C3276DB8}" type="presOf" srcId="{588B16F1-EA5F-41A4-B795-607B54690C8D}" destId="{C56521A3-C062-4F35-8253-C206562F1088}" srcOrd="1" destOrd="0" presId="urn:microsoft.com/office/officeart/2005/8/layout/vProcess5"/>
    <dgm:cxn modelId="{F8BE36FF-777C-4B57-AADA-7887D3D08C4A}" srcId="{2033290C-1A7B-4E23-890C-DE2B13E5FD5F}" destId="{588B16F1-EA5F-41A4-B795-607B54690C8D}" srcOrd="3" destOrd="0" parTransId="{6F43D91A-55E7-45BB-856A-601BB97B5E8A}" sibTransId="{12FA6C6C-39B0-428A-8D6C-61485073664F}"/>
    <dgm:cxn modelId="{BF7590D4-F9F7-4464-8D70-15E440047D85}" type="presParOf" srcId="{3A65E7B5-B5DE-4617-A08F-FA857BA97FC9}" destId="{103B181A-293D-4381-9AB8-068FEB30BB48}" srcOrd="0" destOrd="0" presId="urn:microsoft.com/office/officeart/2005/8/layout/vProcess5"/>
    <dgm:cxn modelId="{FB2AA7A4-C739-48A2-9005-4E673A8B9A6F}" type="presParOf" srcId="{3A65E7B5-B5DE-4617-A08F-FA857BA97FC9}" destId="{C08B3172-7548-49DA-82A2-A7F9826B185D}" srcOrd="1" destOrd="0" presId="urn:microsoft.com/office/officeart/2005/8/layout/vProcess5"/>
    <dgm:cxn modelId="{C18FEEAC-A9F9-45FB-9039-AAA061E086E4}" type="presParOf" srcId="{3A65E7B5-B5DE-4617-A08F-FA857BA97FC9}" destId="{31D9F7D7-CFE3-41D9-AD26-44FB49A7BE0C}" srcOrd="2" destOrd="0" presId="urn:microsoft.com/office/officeart/2005/8/layout/vProcess5"/>
    <dgm:cxn modelId="{17AE4B93-F76A-440E-B5FC-958446F92EB8}" type="presParOf" srcId="{3A65E7B5-B5DE-4617-A08F-FA857BA97FC9}" destId="{8749BC75-96F8-4AC7-AA88-11BE83F8911F}" srcOrd="3" destOrd="0" presId="urn:microsoft.com/office/officeart/2005/8/layout/vProcess5"/>
    <dgm:cxn modelId="{FB298AB4-BBEE-460C-A442-6A1BCB73219E}" type="presParOf" srcId="{3A65E7B5-B5DE-4617-A08F-FA857BA97FC9}" destId="{A762AD66-F77D-4480-AABC-85F5E8C6C161}" srcOrd="4" destOrd="0" presId="urn:microsoft.com/office/officeart/2005/8/layout/vProcess5"/>
    <dgm:cxn modelId="{ED83F389-E78A-4B78-BF94-EE5B423B053C}" type="presParOf" srcId="{3A65E7B5-B5DE-4617-A08F-FA857BA97FC9}" destId="{47DAEFD9-BE47-4C64-94A1-F3C18EF59C94}" srcOrd="5" destOrd="0" presId="urn:microsoft.com/office/officeart/2005/8/layout/vProcess5"/>
    <dgm:cxn modelId="{086CAE55-E41D-49ED-8A9D-4F4CA9C171FB}" type="presParOf" srcId="{3A65E7B5-B5DE-4617-A08F-FA857BA97FC9}" destId="{08714D28-E32E-4B2D-9ECA-B1CAC55149C9}" srcOrd="6" destOrd="0" presId="urn:microsoft.com/office/officeart/2005/8/layout/vProcess5"/>
    <dgm:cxn modelId="{0EA43DCE-04CF-4835-9499-783F5D4BF5B4}" type="presParOf" srcId="{3A65E7B5-B5DE-4617-A08F-FA857BA97FC9}" destId="{6B42FD7D-96B3-4525-A0F1-FCAD633697AD}" srcOrd="7" destOrd="0" presId="urn:microsoft.com/office/officeart/2005/8/layout/vProcess5"/>
    <dgm:cxn modelId="{8ABEB1D4-35E1-4906-B80F-3819053B0B9D}" type="presParOf" srcId="{3A65E7B5-B5DE-4617-A08F-FA857BA97FC9}" destId="{C001E05B-41ED-4CFE-A211-77E033E1F098}" srcOrd="8" destOrd="0" presId="urn:microsoft.com/office/officeart/2005/8/layout/vProcess5"/>
    <dgm:cxn modelId="{66129D43-7702-453C-9CBB-73957941ED10}" type="presParOf" srcId="{3A65E7B5-B5DE-4617-A08F-FA857BA97FC9}" destId="{2A981E0D-3914-4A6D-A393-F99A7D66B561}" srcOrd="9" destOrd="0" presId="urn:microsoft.com/office/officeart/2005/8/layout/vProcess5"/>
    <dgm:cxn modelId="{A49B2ACC-4F04-4DB0-A460-C91C648A3C88}" type="presParOf" srcId="{3A65E7B5-B5DE-4617-A08F-FA857BA97FC9}" destId="{A0B647FE-E681-4A14-9646-D51D3853A64B}" srcOrd="10" destOrd="0" presId="urn:microsoft.com/office/officeart/2005/8/layout/vProcess5"/>
    <dgm:cxn modelId="{EC0842A8-7A3C-44F4-9D3F-370831BBBA9A}" type="presParOf" srcId="{3A65E7B5-B5DE-4617-A08F-FA857BA97FC9}" destId="{BCD4FEE9-BD12-4253-9F5A-223A77514E8D}" srcOrd="11" destOrd="0" presId="urn:microsoft.com/office/officeart/2005/8/layout/vProcess5"/>
    <dgm:cxn modelId="{475910A6-52C5-4F55-A1FB-CBFD5835C81E}" type="presParOf" srcId="{3A65E7B5-B5DE-4617-A08F-FA857BA97FC9}" destId="{A8DAE171-DADE-454A-A2F8-0B894C76217A}" srcOrd="12" destOrd="0" presId="urn:microsoft.com/office/officeart/2005/8/layout/vProcess5"/>
    <dgm:cxn modelId="{FAAE0864-7C5D-4191-BA3B-F2B0726FCFBB}" type="presParOf" srcId="{3A65E7B5-B5DE-4617-A08F-FA857BA97FC9}" destId="{C56521A3-C062-4F35-8253-C206562F1088}" srcOrd="13" destOrd="0" presId="urn:microsoft.com/office/officeart/2005/8/layout/vProcess5"/>
    <dgm:cxn modelId="{A11189B8-15A6-4D73-9C51-B051AD71BE37}" type="presParOf" srcId="{3A65E7B5-B5DE-4617-A08F-FA857BA97FC9}" destId="{4DE04EBB-D2EB-4C6C-9BEC-85DBEE97F363}"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9E33DC9-2EBF-4CD9-B994-9B1D882D141E}" type="doc">
      <dgm:prSet loTypeId="urn:microsoft.com/office/officeart/2005/8/layout/target3" loCatId="list" qsTypeId="urn:microsoft.com/office/officeart/2005/8/quickstyle/simple1" qsCatId="simple" csTypeId="urn:microsoft.com/office/officeart/2005/8/colors/accent5_4" csCatId="accent5" phldr="1"/>
      <dgm:spPr/>
      <dgm:t>
        <a:bodyPr/>
        <a:lstStyle/>
        <a:p>
          <a:endParaRPr lang="en-US"/>
        </a:p>
      </dgm:t>
    </dgm:pt>
    <dgm:pt modelId="{4B5A306F-6DEC-4A76-A1AF-1E1EF5DCF684}">
      <dgm:prSet phldrT="[Text]" custT="1"/>
      <dgm:spPr/>
      <dgm:t>
        <a:bodyPr/>
        <a:lstStyle/>
        <a:p>
          <a:r>
            <a:rPr lang="es-HN" sz="2000" dirty="0">
              <a:solidFill>
                <a:schemeClr val="accent5">
                  <a:lumMod val="50000"/>
                </a:schemeClr>
              </a:solidFill>
            </a:rPr>
            <a:t>Manuales</a:t>
          </a:r>
          <a:endParaRPr lang="en-US" sz="2000" dirty="0">
            <a:solidFill>
              <a:schemeClr val="accent5">
                <a:lumMod val="50000"/>
              </a:schemeClr>
            </a:solidFill>
          </a:endParaRPr>
        </a:p>
      </dgm:t>
    </dgm:pt>
    <dgm:pt modelId="{F11D097E-6617-498B-B5B6-AF3EA42CD3B1}" type="parTrans" cxnId="{7AAC47DF-176E-412F-A6CA-E07B2E9B31DE}">
      <dgm:prSet/>
      <dgm:spPr/>
      <dgm:t>
        <a:bodyPr/>
        <a:lstStyle/>
        <a:p>
          <a:endParaRPr lang="en-US" sz="2400"/>
        </a:p>
      </dgm:t>
    </dgm:pt>
    <dgm:pt modelId="{2E775FAD-7FF6-402C-99C2-B9D8C1E3F9D0}" type="sibTrans" cxnId="{7AAC47DF-176E-412F-A6CA-E07B2E9B31DE}">
      <dgm:prSet/>
      <dgm:spPr/>
      <dgm:t>
        <a:bodyPr/>
        <a:lstStyle/>
        <a:p>
          <a:endParaRPr lang="en-US" sz="2400"/>
        </a:p>
      </dgm:t>
    </dgm:pt>
    <dgm:pt modelId="{31DB3395-5D67-4432-955A-A86AC61C79D1}">
      <dgm:prSet phldrT="[Text]" custT="1"/>
      <dgm:spPr/>
      <dgm:t>
        <a:bodyPr/>
        <a:lstStyle/>
        <a:p>
          <a:r>
            <a:rPr lang="es-HN" sz="2000" dirty="0">
              <a:solidFill>
                <a:schemeClr val="accent5">
                  <a:lumMod val="50000"/>
                </a:schemeClr>
              </a:solidFill>
            </a:rPr>
            <a:t>Procedimientos</a:t>
          </a:r>
          <a:endParaRPr lang="en-US" sz="2000" dirty="0">
            <a:solidFill>
              <a:schemeClr val="accent5">
                <a:lumMod val="50000"/>
              </a:schemeClr>
            </a:solidFill>
          </a:endParaRPr>
        </a:p>
      </dgm:t>
    </dgm:pt>
    <dgm:pt modelId="{4BB4B1A5-808F-43F0-9781-48E5498CE743}" type="parTrans" cxnId="{1B41582C-A61B-4547-8A53-95D2958BD7CC}">
      <dgm:prSet/>
      <dgm:spPr/>
      <dgm:t>
        <a:bodyPr/>
        <a:lstStyle/>
        <a:p>
          <a:endParaRPr lang="en-US" sz="2400"/>
        </a:p>
      </dgm:t>
    </dgm:pt>
    <dgm:pt modelId="{EF4D07B8-E024-497D-9C9D-6EC6D6D52556}" type="sibTrans" cxnId="{1B41582C-A61B-4547-8A53-95D2958BD7CC}">
      <dgm:prSet/>
      <dgm:spPr/>
      <dgm:t>
        <a:bodyPr/>
        <a:lstStyle/>
        <a:p>
          <a:endParaRPr lang="en-US" sz="2400"/>
        </a:p>
      </dgm:t>
    </dgm:pt>
    <dgm:pt modelId="{21B2017E-96DA-4071-89F3-1CB3E17B5205}">
      <dgm:prSet phldrT="[Text]" custT="1"/>
      <dgm:spPr/>
      <dgm:t>
        <a:bodyPr/>
        <a:lstStyle/>
        <a:p>
          <a:r>
            <a:rPr lang="es-HN" sz="2000" dirty="0">
              <a:solidFill>
                <a:schemeClr val="accent5">
                  <a:lumMod val="50000"/>
                </a:schemeClr>
              </a:solidFill>
            </a:rPr>
            <a:t>Especificaciones técnicas, normas, reglamentos, políticas </a:t>
          </a:r>
          <a:endParaRPr lang="en-US" sz="2000" dirty="0">
            <a:solidFill>
              <a:schemeClr val="accent5">
                <a:lumMod val="50000"/>
              </a:schemeClr>
            </a:solidFill>
          </a:endParaRPr>
        </a:p>
      </dgm:t>
    </dgm:pt>
    <dgm:pt modelId="{B20EAEFC-AF8F-4788-8788-5F3CFD7FC513}" type="parTrans" cxnId="{7D9D4019-8303-42DC-9BB6-9EF60171959E}">
      <dgm:prSet/>
      <dgm:spPr/>
      <dgm:t>
        <a:bodyPr/>
        <a:lstStyle/>
        <a:p>
          <a:endParaRPr lang="en-US" sz="2400"/>
        </a:p>
      </dgm:t>
    </dgm:pt>
    <dgm:pt modelId="{7109298A-0120-4EBE-9A26-EB84D9E9CB9F}" type="sibTrans" cxnId="{7D9D4019-8303-42DC-9BB6-9EF60171959E}">
      <dgm:prSet/>
      <dgm:spPr/>
      <dgm:t>
        <a:bodyPr/>
        <a:lstStyle/>
        <a:p>
          <a:endParaRPr lang="en-US" sz="2400"/>
        </a:p>
      </dgm:t>
    </dgm:pt>
    <dgm:pt modelId="{E3A42D05-D5C4-4D37-B8B1-57131982E6A4}">
      <dgm:prSet custT="1"/>
      <dgm:spPr/>
      <dgm:t>
        <a:bodyPr/>
        <a:lstStyle/>
        <a:p>
          <a:r>
            <a:rPr lang="es-HN" sz="2000" dirty="0">
              <a:solidFill>
                <a:schemeClr val="accent5">
                  <a:lumMod val="50000"/>
                </a:schemeClr>
              </a:solidFill>
            </a:rPr>
            <a:t>Instructivos</a:t>
          </a:r>
          <a:endParaRPr lang="en-US" sz="2000" dirty="0">
            <a:solidFill>
              <a:schemeClr val="accent5">
                <a:lumMod val="50000"/>
              </a:schemeClr>
            </a:solidFill>
          </a:endParaRPr>
        </a:p>
      </dgm:t>
    </dgm:pt>
    <dgm:pt modelId="{F16A161E-30E6-4626-9856-C5D3385FE08A}" type="parTrans" cxnId="{27B9614C-90AE-42B3-BEA2-C52AD6AC9801}">
      <dgm:prSet/>
      <dgm:spPr/>
      <dgm:t>
        <a:bodyPr/>
        <a:lstStyle/>
        <a:p>
          <a:endParaRPr lang="en-US" sz="2400"/>
        </a:p>
      </dgm:t>
    </dgm:pt>
    <dgm:pt modelId="{15347FD9-A14F-4CD3-B300-5D978AEAFF36}" type="sibTrans" cxnId="{27B9614C-90AE-42B3-BEA2-C52AD6AC9801}">
      <dgm:prSet/>
      <dgm:spPr/>
      <dgm:t>
        <a:bodyPr/>
        <a:lstStyle/>
        <a:p>
          <a:endParaRPr lang="en-US" sz="2400"/>
        </a:p>
      </dgm:t>
    </dgm:pt>
    <dgm:pt modelId="{67F829D6-7CEE-44CB-9E54-DB56A1B07E20}">
      <dgm:prSet custT="1"/>
      <dgm:spPr/>
      <dgm:t>
        <a:bodyPr/>
        <a:lstStyle/>
        <a:p>
          <a:r>
            <a:rPr lang="es-HN" sz="2000" dirty="0">
              <a:solidFill>
                <a:schemeClr val="accent5">
                  <a:lumMod val="50000"/>
                </a:schemeClr>
              </a:solidFill>
            </a:rPr>
            <a:t>Formularios / Registros</a:t>
          </a:r>
          <a:endParaRPr lang="en-US" sz="2000" dirty="0">
            <a:solidFill>
              <a:schemeClr val="accent5">
                <a:lumMod val="50000"/>
              </a:schemeClr>
            </a:solidFill>
          </a:endParaRPr>
        </a:p>
      </dgm:t>
    </dgm:pt>
    <dgm:pt modelId="{C26AEB06-1186-473E-9D80-A4AA22415F6A}" type="parTrans" cxnId="{89E9DD13-6516-45BD-9F33-0B012A7082F6}">
      <dgm:prSet/>
      <dgm:spPr/>
      <dgm:t>
        <a:bodyPr/>
        <a:lstStyle/>
        <a:p>
          <a:endParaRPr lang="en-US" sz="2400"/>
        </a:p>
      </dgm:t>
    </dgm:pt>
    <dgm:pt modelId="{512D3714-EB3E-49EF-B8D3-D74E3F67DE6D}" type="sibTrans" cxnId="{89E9DD13-6516-45BD-9F33-0B012A7082F6}">
      <dgm:prSet/>
      <dgm:spPr/>
      <dgm:t>
        <a:bodyPr/>
        <a:lstStyle/>
        <a:p>
          <a:endParaRPr lang="en-US" sz="2400"/>
        </a:p>
      </dgm:t>
    </dgm:pt>
    <dgm:pt modelId="{85F15413-03BC-407C-B287-AAF1177F357D}">
      <dgm:prSet custT="1"/>
      <dgm:spPr/>
      <dgm:t>
        <a:bodyPr/>
        <a:lstStyle/>
        <a:p>
          <a:r>
            <a:rPr lang="es-HN" sz="2000" dirty="0">
              <a:solidFill>
                <a:schemeClr val="accent5">
                  <a:lumMod val="50000"/>
                </a:schemeClr>
              </a:solidFill>
            </a:rPr>
            <a:t>Externo</a:t>
          </a:r>
          <a:endParaRPr lang="en-US" sz="2000" dirty="0">
            <a:solidFill>
              <a:schemeClr val="accent5">
                <a:lumMod val="50000"/>
              </a:schemeClr>
            </a:solidFill>
          </a:endParaRPr>
        </a:p>
      </dgm:t>
    </dgm:pt>
    <dgm:pt modelId="{627573FB-B0AD-462A-89BE-2718BC82E239}" type="parTrans" cxnId="{DB0B6A42-6F3F-480B-A1FB-74ADEBBF8989}">
      <dgm:prSet/>
      <dgm:spPr/>
      <dgm:t>
        <a:bodyPr/>
        <a:lstStyle/>
        <a:p>
          <a:endParaRPr lang="en-US" sz="2400"/>
        </a:p>
      </dgm:t>
    </dgm:pt>
    <dgm:pt modelId="{9AAC3C21-7597-41A3-9AC8-21C6D76C7ADA}" type="sibTrans" cxnId="{DB0B6A42-6F3F-480B-A1FB-74ADEBBF8989}">
      <dgm:prSet/>
      <dgm:spPr/>
      <dgm:t>
        <a:bodyPr/>
        <a:lstStyle/>
        <a:p>
          <a:endParaRPr lang="en-US" sz="2400"/>
        </a:p>
      </dgm:t>
    </dgm:pt>
    <dgm:pt modelId="{CB14220A-7DE4-4E86-92B4-2EDFF6DAAF8C}" type="pres">
      <dgm:prSet presAssocID="{59E33DC9-2EBF-4CD9-B994-9B1D882D141E}" presName="Name0" presStyleCnt="0">
        <dgm:presLayoutVars>
          <dgm:chMax val="7"/>
          <dgm:dir/>
          <dgm:animLvl val="lvl"/>
          <dgm:resizeHandles val="exact"/>
        </dgm:presLayoutVars>
      </dgm:prSet>
      <dgm:spPr/>
    </dgm:pt>
    <dgm:pt modelId="{6560B958-FB83-4830-ACF8-97B5A4D8A5AB}" type="pres">
      <dgm:prSet presAssocID="{4B5A306F-6DEC-4A76-A1AF-1E1EF5DCF684}" presName="circle1" presStyleLbl="node1" presStyleIdx="0" presStyleCnt="6"/>
      <dgm:spPr/>
    </dgm:pt>
    <dgm:pt modelId="{4F2CB015-8414-4B05-A931-CA81814D93C4}" type="pres">
      <dgm:prSet presAssocID="{4B5A306F-6DEC-4A76-A1AF-1E1EF5DCF684}" presName="space" presStyleCnt="0"/>
      <dgm:spPr/>
    </dgm:pt>
    <dgm:pt modelId="{A645BD44-CFEC-4E20-ACBD-8E5BF832DBE8}" type="pres">
      <dgm:prSet presAssocID="{4B5A306F-6DEC-4A76-A1AF-1E1EF5DCF684}" presName="rect1" presStyleLbl="alignAcc1" presStyleIdx="0" presStyleCnt="6"/>
      <dgm:spPr/>
    </dgm:pt>
    <dgm:pt modelId="{1043D1CD-5BB7-4BF2-8E47-134089546FB1}" type="pres">
      <dgm:prSet presAssocID="{31DB3395-5D67-4432-955A-A86AC61C79D1}" presName="vertSpace2" presStyleLbl="node1" presStyleIdx="0" presStyleCnt="6"/>
      <dgm:spPr/>
    </dgm:pt>
    <dgm:pt modelId="{4FFF0014-029C-4A15-801D-D2065E658161}" type="pres">
      <dgm:prSet presAssocID="{31DB3395-5D67-4432-955A-A86AC61C79D1}" presName="circle2" presStyleLbl="node1" presStyleIdx="1" presStyleCnt="6"/>
      <dgm:spPr/>
    </dgm:pt>
    <dgm:pt modelId="{51E89DC5-8449-4CB2-9A4A-5CBD95CEAC11}" type="pres">
      <dgm:prSet presAssocID="{31DB3395-5D67-4432-955A-A86AC61C79D1}" presName="rect2" presStyleLbl="alignAcc1" presStyleIdx="1" presStyleCnt="6"/>
      <dgm:spPr/>
    </dgm:pt>
    <dgm:pt modelId="{92598519-9BA5-44E7-A95B-67435B7003D0}" type="pres">
      <dgm:prSet presAssocID="{21B2017E-96DA-4071-89F3-1CB3E17B5205}" presName="vertSpace3" presStyleLbl="node1" presStyleIdx="1" presStyleCnt="6"/>
      <dgm:spPr/>
    </dgm:pt>
    <dgm:pt modelId="{78CA57F1-02D1-485F-BCC8-99E7405B3FC9}" type="pres">
      <dgm:prSet presAssocID="{21B2017E-96DA-4071-89F3-1CB3E17B5205}" presName="circle3" presStyleLbl="node1" presStyleIdx="2" presStyleCnt="6"/>
      <dgm:spPr/>
    </dgm:pt>
    <dgm:pt modelId="{FC89B3D4-205F-43B5-B95A-5E7319E331AE}" type="pres">
      <dgm:prSet presAssocID="{21B2017E-96DA-4071-89F3-1CB3E17B5205}" presName="rect3" presStyleLbl="alignAcc1" presStyleIdx="2" presStyleCnt="6"/>
      <dgm:spPr/>
    </dgm:pt>
    <dgm:pt modelId="{761CA63C-A19B-4351-9D84-84E40385DA80}" type="pres">
      <dgm:prSet presAssocID="{E3A42D05-D5C4-4D37-B8B1-57131982E6A4}" presName="vertSpace4" presStyleLbl="node1" presStyleIdx="2" presStyleCnt="6"/>
      <dgm:spPr/>
    </dgm:pt>
    <dgm:pt modelId="{ED12AE96-F665-43AE-8F12-BE9222E50FAA}" type="pres">
      <dgm:prSet presAssocID="{E3A42D05-D5C4-4D37-B8B1-57131982E6A4}" presName="circle4" presStyleLbl="node1" presStyleIdx="3" presStyleCnt="6"/>
      <dgm:spPr/>
    </dgm:pt>
    <dgm:pt modelId="{B06C042C-E14E-4CEE-B826-481058AFB5A3}" type="pres">
      <dgm:prSet presAssocID="{E3A42D05-D5C4-4D37-B8B1-57131982E6A4}" presName="rect4" presStyleLbl="alignAcc1" presStyleIdx="3" presStyleCnt="6"/>
      <dgm:spPr/>
    </dgm:pt>
    <dgm:pt modelId="{04FED2B4-EB52-4B36-990B-E9583FADA85D}" type="pres">
      <dgm:prSet presAssocID="{67F829D6-7CEE-44CB-9E54-DB56A1B07E20}" presName="vertSpace5" presStyleLbl="node1" presStyleIdx="3" presStyleCnt="6"/>
      <dgm:spPr/>
    </dgm:pt>
    <dgm:pt modelId="{97268046-CFDA-4185-BCB0-E19840DAAB9C}" type="pres">
      <dgm:prSet presAssocID="{67F829D6-7CEE-44CB-9E54-DB56A1B07E20}" presName="circle5" presStyleLbl="node1" presStyleIdx="4" presStyleCnt="6"/>
      <dgm:spPr/>
    </dgm:pt>
    <dgm:pt modelId="{C71261B2-E064-401D-88FC-203FCF420E5A}" type="pres">
      <dgm:prSet presAssocID="{67F829D6-7CEE-44CB-9E54-DB56A1B07E20}" presName="rect5" presStyleLbl="alignAcc1" presStyleIdx="4" presStyleCnt="6"/>
      <dgm:spPr/>
    </dgm:pt>
    <dgm:pt modelId="{56BF1681-CE7A-4B51-A1E7-2D2D232D560D}" type="pres">
      <dgm:prSet presAssocID="{85F15413-03BC-407C-B287-AAF1177F357D}" presName="vertSpace6" presStyleLbl="node1" presStyleIdx="4" presStyleCnt="6"/>
      <dgm:spPr/>
    </dgm:pt>
    <dgm:pt modelId="{511FBB73-DC2E-48FA-B919-212E77EC42A4}" type="pres">
      <dgm:prSet presAssocID="{85F15413-03BC-407C-B287-AAF1177F357D}" presName="circle6" presStyleLbl="node1" presStyleIdx="5" presStyleCnt="6"/>
      <dgm:spPr/>
    </dgm:pt>
    <dgm:pt modelId="{0A6D413C-570E-4A6D-AA75-9BDB0FAC9673}" type="pres">
      <dgm:prSet presAssocID="{85F15413-03BC-407C-B287-AAF1177F357D}" presName="rect6" presStyleLbl="alignAcc1" presStyleIdx="5" presStyleCnt="6"/>
      <dgm:spPr/>
    </dgm:pt>
    <dgm:pt modelId="{2B762D7C-7E37-403A-B104-DDEF34FC5799}" type="pres">
      <dgm:prSet presAssocID="{4B5A306F-6DEC-4A76-A1AF-1E1EF5DCF684}" presName="rect1ParTxNoCh" presStyleLbl="alignAcc1" presStyleIdx="5" presStyleCnt="6">
        <dgm:presLayoutVars>
          <dgm:chMax val="1"/>
          <dgm:bulletEnabled val="1"/>
        </dgm:presLayoutVars>
      </dgm:prSet>
      <dgm:spPr/>
    </dgm:pt>
    <dgm:pt modelId="{24F75DB0-26E6-4557-9BC0-94E76FD2109E}" type="pres">
      <dgm:prSet presAssocID="{31DB3395-5D67-4432-955A-A86AC61C79D1}" presName="rect2ParTxNoCh" presStyleLbl="alignAcc1" presStyleIdx="5" presStyleCnt="6">
        <dgm:presLayoutVars>
          <dgm:chMax val="1"/>
          <dgm:bulletEnabled val="1"/>
        </dgm:presLayoutVars>
      </dgm:prSet>
      <dgm:spPr/>
    </dgm:pt>
    <dgm:pt modelId="{7BC6FDB6-0EA1-46DA-9C60-BD2E7790DB96}" type="pres">
      <dgm:prSet presAssocID="{21B2017E-96DA-4071-89F3-1CB3E17B5205}" presName="rect3ParTxNoCh" presStyleLbl="alignAcc1" presStyleIdx="5" presStyleCnt="6">
        <dgm:presLayoutVars>
          <dgm:chMax val="1"/>
          <dgm:bulletEnabled val="1"/>
        </dgm:presLayoutVars>
      </dgm:prSet>
      <dgm:spPr/>
    </dgm:pt>
    <dgm:pt modelId="{2B17FA3D-8F61-4C8A-B0BD-3902295EBA8F}" type="pres">
      <dgm:prSet presAssocID="{E3A42D05-D5C4-4D37-B8B1-57131982E6A4}" presName="rect4ParTxNoCh" presStyleLbl="alignAcc1" presStyleIdx="5" presStyleCnt="6">
        <dgm:presLayoutVars>
          <dgm:chMax val="1"/>
          <dgm:bulletEnabled val="1"/>
        </dgm:presLayoutVars>
      </dgm:prSet>
      <dgm:spPr/>
    </dgm:pt>
    <dgm:pt modelId="{5D2639DE-ED34-485A-8D1D-6479320BB16A}" type="pres">
      <dgm:prSet presAssocID="{67F829D6-7CEE-44CB-9E54-DB56A1B07E20}" presName="rect5ParTxNoCh" presStyleLbl="alignAcc1" presStyleIdx="5" presStyleCnt="6">
        <dgm:presLayoutVars>
          <dgm:chMax val="1"/>
          <dgm:bulletEnabled val="1"/>
        </dgm:presLayoutVars>
      </dgm:prSet>
      <dgm:spPr/>
    </dgm:pt>
    <dgm:pt modelId="{D6114C89-A752-4CDD-A0BC-F6D04EBF9432}" type="pres">
      <dgm:prSet presAssocID="{85F15413-03BC-407C-B287-AAF1177F357D}" presName="rect6ParTxNoCh" presStyleLbl="alignAcc1" presStyleIdx="5" presStyleCnt="6">
        <dgm:presLayoutVars>
          <dgm:chMax val="1"/>
          <dgm:bulletEnabled val="1"/>
        </dgm:presLayoutVars>
      </dgm:prSet>
      <dgm:spPr/>
    </dgm:pt>
  </dgm:ptLst>
  <dgm:cxnLst>
    <dgm:cxn modelId="{A9776202-79B7-4F09-8B1A-D89DB7C64223}" type="presOf" srcId="{E3A42D05-D5C4-4D37-B8B1-57131982E6A4}" destId="{B06C042C-E14E-4CEE-B826-481058AFB5A3}" srcOrd="0" destOrd="0" presId="urn:microsoft.com/office/officeart/2005/8/layout/target3"/>
    <dgm:cxn modelId="{89E9DD13-6516-45BD-9F33-0B012A7082F6}" srcId="{59E33DC9-2EBF-4CD9-B994-9B1D882D141E}" destId="{67F829D6-7CEE-44CB-9E54-DB56A1B07E20}" srcOrd="4" destOrd="0" parTransId="{C26AEB06-1186-473E-9D80-A4AA22415F6A}" sibTransId="{512D3714-EB3E-49EF-B8D3-D74E3F67DE6D}"/>
    <dgm:cxn modelId="{7D9D4019-8303-42DC-9BB6-9EF60171959E}" srcId="{59E33DC9-2EBF-4CD9-B994-9B1D882D141E}" destId="{21B2017E-96DA-4071-89F3-1CB3E17B5205}" srcOrd="2" destOrd="0" parTransId="{B20EAEFC-AF8F-4788-8788-5F3CFD7FC513}" sibTransId="{7109298A-0120-4EBE-9A26-EB84D9E9CB9F}"/>
    <dgm:cxn modelId="{C0930E1E-2EEC-4875-B7D5-9995E75F4B8E}" type="presOf" srcId="{85F15413-03BC-407C-B287-AAF1177F357D}" destId="{0A6D413C-570E-4A6D-AA75-9BDB0FAC9673}" srcOrd="0" destOrd="0" presId="urn:microsoft.com/office/officeart/2005/8/layout/target3"/>
    <dgm:cxn modelId="{1B41582C-A61B-4547-8A53-95D2958BD7CC}" srcId="{59E33DC9-2EBF-4CD9-B994-9B1D882D141E}" destId="{31DB3395-5D67-4432-955A-A86AC61C79D1}" srcOrd="1" destOrd="0" parTransId="{4BB4B1A5-808F-43F0-9781-48E5498CE743}" sibTransId="{EF4D07B8-E024-497D-9C9D-6EC6D6D52556}"/>
    <dgm:cxn modelId="{C8812F41-D27D-4437-A1FB-7D0C96327842}" type="presOf" srcId="{4B5A306F-6DEC-4A76-A1AF-1E1EF5DCF684}" destId="{2B762D7C-7E37-403A-B104-DDEF34FC5799}" srcOrd="1" destOrd="0" presId="urn:microsoft.com/office/officeart/2005/8/layout/target3"/>
    <dgm:cxn modelId="{DB0B6A42-6F3F-480B-A1FB-74ADEBBF8989}" srcId="{59E33DC9-2EBF-4CD9-B994-9B1D882D141E}" destId="{85F15413-03BC-407C-B287-AAF1177F357D}" srcOrd="5" destOrd="0" parTransId="{627573FB-B0AD-462A-89BE-2718BC82E239}" sibTransId="{9AAC3C21-7597-41A3-9AC8-21C6D76C7ADA}"/>
    <dgm:cxn modelId="{27B9614C-90AE-42B3-BEA2-C52AD6AC9801}" srcId="{59E33DC9-2EBF-4CD9-B994-9B1D882D141E}" destId="{E3A42D05-D5C4-4D37-B8B1-57131982E6A4}" srcOrd="3" destOrd="0" parTransId="{F16A161E-30E6-4626-9856-C5D3385FE08A}" sibTransId="{15347FD9-A14F-4CD3-B300-5D978AEAFF36}"/>
    <dgm:cxn modelId="{8E38624D-C452-4D12-A069-5F7748A42F69}" type="presOf" srcId="{31DB3395-5D67-4432-955A-A86AC61C79D1}" destId="{24F75DB0-26E6-4557-9BC0-94E76FD2109E}" srcOrd="1" destOrd="0" presId="urn:microsoft.com/office/officeart/2005/8/layout/target3"/>
    <dgm:cxn modelId="{BC265259-EC6B-42A7-9571-B0C8BD907B5E}" type="presOf" srcId="{21B2017E-96DA-4071-89F3-1CB3E17B5205}" destId="{FC89B3D4-205F-43B5-B95A-5E7319E331AE}" srcOrd="0" destOrd="0" presId="urn:microsoft.com/office/officeart/2005/8/layout/target3"/>
    <dgm:cxn modelId="{8DB69D91-E36C-4ECD-88BB-E66DEB809FD0}" type="presOf" srcId="{59E33DC9-2EBF-4CD9-B994-9B1D882D141E}" destId="{CB14220A-7DE4-4E86-92B4-2EDFF6DAAF8C}" srcOrd="0" destOrd="0" presId="urn:microsoft.com/office/officeart/2005/8/layout/target3"/>
    <dgm:cxn modelId="{FF09959A-4B24-4FB2-82B6-66A5CD79B7B0}" type="presOf" srcId="{4B5A306F-6DEC-4A76-A1AF-1E1EF5DCF684}" destId="{A645BD44-CFEC-4E20-ACBD-8E5BF832DBE8}" srcOrd="0" destOrd="0" presId="urn:microsoft.com/office/officeart/2005/8/layout/target3"/>
    <dgm:cxn modelId="{1B7A00AF-3551-4A47-94EB-C65838D78220}" type="presOf" srcId="{21B2017E-96DA-4071-89F3-1CB3E17B5205}" destId="{7BC6FDB6-0EA1-46DA-9C60-BD2E7790DB96}" srcOrd="1" destOrd="0" presId="urn:microsoft.com/office/officeart/2005/8/layout/target3"/>
    <dgm:cxn modelId="{A25BDABA-195B-4CEB-800C-55B475CF4A58}" type="presOf" srcId="{67F829D6-7CEE-44CB-9E54-DB56A1B07E20}" destId="{5D2639DE-ED34-485A-8D1D-6479320BB16A}" srcOrd="1" destOrd="0" presId="urn:microsoft.com/office/officeart/2005/8/layout/target3"/>
    <dgm:cxn modelId="{503050C7-875B-48AC-A86C-F904883F9644}" type="presOf" srcId="{31DB3395-5D67-4432-955A-A86AC61C79D1}" destId="{51E89DC5-8449-4CB2-9A4A-5CBD95CEAC11}" srcOrd="0" destOrd="0" presId="urn:microsoft.com/office/officeart/2005/8/layout/target3"/>
    <dgm:cxn modelId="{50D5CDCC-FC8C-4709-B0B0-12304126AB00}" type="presOf" srcId="{85F15413-03BC-407C-B287-AAF1177F357D}" destId="{D6114C89-A752-4CDD-A0BC-F6D04EBF9432}" srcOrd="1" destOrd="0" presId="urn:microsoft.com/office/officeart/2005/8/layout/target3"/>
    <dgm:cxn modelId="{B95CD2D7-4D11-431C-819E-FE8E85045BDF}" type="presOf" srcId="{67F829D6-7CEE-44CB-9E54-DB56A1B07E20}" destId="{C71261B2-E064-401D-88FC-203FCF420E5A}" srcOrd="0" destOrd="0" presId="urn:microsoft.com/office/officeart/2005/8/layout/target3"/>
    <dgm:cxn modelId="{7AAC47DF-176E-412F-A6CA-E07B2E9B31DE}" srcId="{59E33DC9-2EBF-4CD9-B994-9B1D882D141E}" destId="{4B5A306F-6DEC-4A76-A1AF-1E1EF5DCF684}" srcOrd="0" destOrd="0" parTransId="{F11D097E-6617-498B-B5B6-AF3EA42CD3B1}" sibTransId="{2E775FAD-7FF6-402C-99C2-B9D8C1E3F9D0}"/>
    <dgm:cxn modelId="{025EECF1-A969-48CB-8458-D2AB87A2DF34}" type="presOf" srcId="{E3A42D05-D5C4-4D37-B8B1-57131982E6A4}" destId="{2B17FA3D-8F61-4C8A-B0BD-3902295EBA8F}" srcOrd="1" destOrd="0" presId="urn:microsoft.com/office/officeart/2005/8/layout/target3"/>
    <dgm:cxn modelId="{314B8B0C-44CD-4193-B3A8-2F8E30A5D71D}" type="presParOf" srcId="{CB14220A-7DE4-4E86-92B4-2EDFF6DAAF8C}" destId="{6560B958-FB83-4830-ACF8-97B5A4D8A5AB}" srcOrd="0" destOrd="0" presId="urn:microsoft.com/office/officeart/2005/8/layout/target3"/>
    <dgm:cxn modelId="{AC93BABD-60F0-4FCE-93B8-82DE5396FFA5}" type="presParOf" srcId="{CB14220A-7DE4-4E86-92B4-2EDFF6DAAF8C}" destId="{4F2CB015-8414-4B05-A931-CA81814D93C4}" srcOrd="1" destOrd="0" presId="urn:microsoft.com/office/officeart/2005/8/layout/target3"/>
    <dgm:cxn modelId="{807DD444-4B43-4B97-844C-BC31B93370C0}" type="presParOf" srcId="{CB14220A-7DE4-4E86-92B4-2EDFF6DAAF8C}" destId="{A645BD44-CFEC-4E20-ACBD-8E5BF832DBE8}" srcOrd="2" destOrd="0" presId="urn:microsoft.com/office/officeart/2005/8/layout/target3"/>
    <dgm:cxn modelId="{36C0C027-DA3D-4DFA-800F-3F23EE09EB96}" type="presParOf" srcId="{CB14220A-7DE4-4E86-92B4-2EDFF6DAAF8C}" destId="{1043D1CD-5BB7-4BF2-8E47-134089546FB1}" srcOrd="3" destOrd="0" presId="urn:microsoft.com/office/officeart/2005/8/layout/target3"/>
    <dgm:cxn modelId="{2BD25BD5-10B9-4EA1-856B-47A26219CD0F}" type="presParOf" srcId="{CB14220A-7DE4-4E86-92B4-2EDFF6DAAF8C}" destId="{4FFF0014-029C-4A15-801D-D2065E658161}" srcOrd="4" destOrd="0" presId="urn:microsoft.com/office/officeart/2005/8/layout/target3"/>
    <dgm:cxn modelId="{98802642-F955-4F58-A09A-A7B2276DD951}" type="presParOf" srcId="{CB14220A-7DE4-4E86-92B4-2EDFF6DAAF8C}" destId="{51E89DC5-8449-4CB2-9A4A-5CBD95CEAC11}" srcOrd="5" destOrd="0" presId="urn:microsoft.com/office/officeart/2005/8/layout/target3"/>
    <dgm:cxn modelId="{00E52C89-0D77-45C9-8B6E-EFA9EB9BE136}" type="presParOf" srcId="{CB14220A-7DE4-4E86-92B4-2EDFF6DAAF8C}" destId="{92598519-9BA5-44E7-A95B-67435B7003D0}" srcOrd="6" destOrd="0" presId="urn:microsoft.com/office/officeart/2005/8/layout/target3"/>
    <dgm:cxn modelId="{71B58838-BA6E-479E-9ADE-0B2E90D1F46C}" type="presParOf" srcId="{CB14220A-7DE4-4E86-92B4-2EDFF6DAAF8C}" destId="{78CA57F1-02D1-485F-BCC8-99E7405B3FC9}" srcOrd="7" destOrd="0" presId="urn:microsoft.com/office/officeart/2005/8/layout/target3"/>
    <dgm:cxn modelId="{630F9138-BEB7-481E-BA2D-B0280BD5C0D5}" type="presParOf" srcId="{CB14220A-7DE4-4E86-92B4-2EDFF6DAAF8C}" destId="{FC89B3D4-205F-43B5-B95A-5E7319E331AE}" srcOrd="8" destOrd="0" presId="urn:microsoft.com/office/officeart/2005/8/layout/target3"/>
    <dgm:cxn modelId="{51865E34-63DB-4F38-8A00-081019BAA15C}" type="presParOf" srcId="{CB14220A-7DE4-4E86-92B4-2EDFF6DAAF8C}" destId="{761CA63C-A19B-4351-9D84-84E40385DA80}" srcOrd="9" destOrd="0" presId="urn:microsoft.com/office/officeart/2005/8/layout/target3"/>
    <dgm:cxn modelId="{63DD2E2D-AFFB-4D2D-ACDE-BA11D9B6BDA6}" type="presParOf" srcId="{CB14220A-7DE4-4E86-92B4-2EDFF6DAAF8C}" destId="{ED12AE96-F665-43AE-8F12-BE9222E50FAA}" srcOrd="10" destOrd="0" presId="urn:microsoft.com/office/officeart/2005/8/layout/target3"/>
    <dgm:cxn modelId="{4D526DBE-91B1-4BED-B05B-0370C2B2C336}" type="presParOf" srcId="{CB14220A-7DE4-4E86-92B4-2EDFF6DAAF8C}" destId="{B06C042C-E14E-4CEE-B826-481058AFB5A3}" srcOrd="11" destOrd="0" presId="urn:microsoft.com/office/officeart/2005/8/layout/target3"/>
    <dgm:cxn modelId="{A3BB7354-31DF-434D-BF8D-C8AEA3F0ABEF}" type="presParOf" srcId="{CB14220A-7DE4-4E86-92B4-2EDFF6DAAF8C}" destId="{04FED2B4-EB52-4B36-990B-E9583FADA85D}" srcOrd="12" destOrd="0" presId="urn:microsoft.com/office/officeart/2005/8/layout/target3"/>
    <dgm:cxn modelId="{73866999-EC19-470B-BCC9-01D382805F9E}" type="presParOf" srcId="{CB14220A-7DE4-4E86-92B4-2EDFF6DAAF8C}" destId="{97268046-CFDA-4185-BCB0-E19840DAAB9C}" srcOrd="13" destOrd="0" presId="urn:microsoft.com/office/officeart/2005/8/layout/target3"/>
    <dgm:cxn modelId="{D8FE0233-1FA9-4319-AFF3-78C658F17912}" type="presParOf" srcId="{CB14220A-7DE4-4E86-92B4-2EDFF6DAAF8C}" destId="{C71261B2-E064-401D-88FC-203FCF420E5A}" srcOrd="14" destOrd="0" presId="urn:microsoft.com/office/officeart/2005/8/layout/target3"/>
    <dgm:cxn modelId="{27B6A70E-460E-4635-9775-04489260291A}" type="presParOf" srcId="{CB14220A-7DE4-4E86-92B4-2EDFF6DAAF8C}" destId="{56BF1681-CE7A-4B51-A1E7-2D2D232D560D}" srcOrd="15" destOrd="0" presId="urn:microsoft.com/office/officeart/2005/8/layout/target3"/>
    <dgm:cxn modelId="{46EDCAC9-5C4A-481F-9F8A-532E75888149}" type="presParOf" srcId="{CB14220A-7DE4-4E86-92B4-2EDFF6DAAF8C}" destId="{511FBB73-DC2E-48FA-B919-212E77EC42A4}" srcOrd="16" destOrd="0" presId="urn:microsoft.com/office/officeart/2005/8/layout/target3"/>
    <dgm:cxn modelId="{50BBB867-5B32-4942-AC5D-69697E2D5083}" type="presParOf" srcId="{CB14220A-7DE4-4E86-92B4-2EDFF6DAAF8C}" destId="{0A6D413C-570E-4A6D-AA75-9BDB0FAC9673}" srcOrd="17" destOrd="0" presId="urn:microsoft.com/office/officeart/2005/8/layout/target3"/>
    <dgm:cxn modelId="{7B7BBE5E-BDA9-499C-A446-60F9360CF58B}" type="presParOf" srcId="{CB14220A-7DE4-4E86-92B4-2EDFF6DAAF8C}" destId="{2B762D7C-7E37-403A-B104-DDEF34FC5799}" srcOrd="18" destOrd="0" presId="urn:microsoft.com/office/officeart/2005/8/layout/target3"/>
    <dgm:cxn modelId="{65F38279-1A4D-4863-9EE1-3D807A173A4B}" type="presParOf" srcId="{CB14220A-7DE4-4E86-92B4-2EDFF6DAAF8C}" destId="{24F75DB0-26E6-4557-9BC0-94E76FD2109E}" srcOrd="19" destOrd="0" presId="urn:microsoft.com/office/officeart/2005/8/layout/target3"/>
    <dgm:cxn modelId="{6CAC022E-ED9A-46C7-BFB0-25BD82A77142}" type="presParOf" srcId="{CB14220A-7DE4-4E86-92B4-2EDFF6DAAF8C}" destId="{7BC6FDB6-0EA1-46DA-9C60-BD2E7790DB96}" srcOrd="20" destOrd="0" presId="urn:microsoft.com/office/officeart/2005/8/layout/target3"/>
    <dgm:cxn modelId="{AAD387D6-F3D5-4193-9DFD-9CAE84E90130}" type="presParOf" srcId="{CB14220A-7DE4-4E86-92B4-2EDFF6DAAF8C}" destId="{2B17FA3D-8F61-4C8A-B0BD-3902295EBA8F}" srcOrd="21" destOrd="0" presId="urn:microsoft.com/office/officeart/2005/8/layout/target3"/>
    <dgm:cxn modelId="{5DE7A2E0-F8A1-4867-8DEB-C10257E88FFF}" type="presParOf" srcId="{CB14220A-7DE4-4E86-92B4-2EDFF6DAAF8C}" destId="{5D2639DE-ED34-485A-8D1D-6479320BB16A}" srcOrd="22" destOrd="0" presId="urn:microsoft.com/office/officeart/2005/8/layout/target3"/>
    <dgm:cxn modelId="{795EC6B8-74CE-44FB-9E31-2641556396EE}" type="presParOf" srcId="{CB14220A-7DE4-4E86-92B4-2EDFF6DAAF8C}" destId="{D6114C89-A752-4CDD-A0BC-F6D04EBF9432}" srcOrd="2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58FDB4-C72B-4FD8-AF08-5396E5862915}">
      <dsp:nvSpPr>
        <dsp:cNvPr id="0" name=""/>
        <dsp:cNvSpPr/>
      </dsp:nvSpPr>
      <dsp:spPr>
        <a:xfrm>
          <a:off x="1902" y="882395"/>
          <a:ext cx="1418481" cy="820302"/>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53340" numCol="1" spcCol="1270" anchor="t" anchorCtr="0">
          <a:noAutofit/>
        </a:bodyPr>
        <a:lstStyle/>
        <a:p>
          <a:pPr marL="0" lvl="0" indent="0" algn="l" defTabSz="622300">
            <a:lnSpc>
              <a:spcPct val="90000"/>
            </a:lnSpc>
            <a:spcBef>
              <a:spcPct val="0"/>
            </a:spcBef>
            <a:spcAft>
              <a:spcPct val="35000"/>
            </a:spcAft>
            <a:buNone/>
          </a:pPr>
          <a:r>
            <a:rPr lang="es-HN" sz="1400" kern="1200" dirty="0"/>
            <a:t>Control de Calidad</a:t>
          </a:r>
          <a:endParaRPr lang="en-US" sz="1400" kern="1200" dirty="0"/>
        </a:p>
      </dsp:txBody>
      <dsp:txXfrm>
        <a:off x="1902" y="882395"/>
        <a:ext cx="1418481" cy="546868"/>
      </dsp:txXfrm>
    </dsp:sp>
    <dsp:sp modelId="{788763EC-76AD-4D7A-9E50-62B1BD9455CF}">
      <dsp:nvSpPr>
        <dsp:cNvPr id="0" name=""/>
        <dsp:cNvSpPr/>
      </dsp:nvSpPr>
      <dsp:spPr>
        <a:xfrm>
          <a:off x="61243" y="1429263"/>
          <a:ext cx="1880864" cy="2272724"/>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es-HN" sz="1400" kern="1200" dirty="0"/>
            <a:t>Parte de la gestión de calidad orientada al cumplimiento de los requisitos de la calidad</a:t>
          </a:r>
          <a:endParaRPr lang="en-US" sz="1400" kern="1200" dirty="0"/>
        </a:p>
      </dsp:txBody>
      <dsp:txXfrm>
        <a:off x="116332" y="1484352"/>
        <a:ext cx="1770686" cy="2162546"/>
      </dsp:txXfrm>
    </dsp:sp>
    <dsp:sp modelId="{5FD021A8-6215-48AA-8AB8-36643A82A854}">
      <dsp:nvSpPr>
        <dsp:cNvPr id="0" name=""/>
        <dsp:cNvSpPr/>
      </dsp:nvSpPr>
      <dsp:spPr>
        <a:xfrm>
          <a:off x="1693385" y="979249"/>
          <a:ext cx="578763" cy="353160"/>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1693385" y="1049881"/>
        <a:ext cx="472815" cy="211896"/>
      </dsp:txXfrm>
    </dsp:sp>
    <dsp:sp modelId="{34AC4C40-4D6F-41FB-A9FD-59B3BC2469F7}">
      <dsp:nvSpPr>
        <dsp:cNvPr id="0" name=""/>
        <dsp:cNvSpPr/>
      </dsp:nvSpPr>
      <dsp:spPr>
        <a:xfrm>
          <a:off x="2512390" y="882395"/>
          <a:ext cx="1418481" cy="82030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53340" numCol="1" spcCol="1270" anchor="t" anchorCtr="0">
          <a:noAutofit/>
        </a:bodyPr>
        <a:lstStyle/>
        <a:p>
          <a:pPr marL="0" lvl="0" indent="0" algn="l" defTabSz="622300">
            <a:lnSpc>
              <a:spcPct val="90000"/>
            </a:lnSpc>
            <a:spcBef>
              <a:spcPct val="0"/>
            </a:spcBef>
            <a:spcAft>
              <a:spcPct val="35000"/>
            </a:spcAft>
            <a:buNone/>
          </a:pPr>
          <a:r>
            <a:rPr lang="es-HN" sz="1400" kern="1200" dirty="0"/>
            <a:t>Aseguramiento de la calidad</a:t>
          </a:r>
          <a:endParaRPr lang="en-US" sz="1400" kern="1200" dirty="0"/>
        </a:p>
      </dsp:txBody>
      <dsp:txXfrm>
        <a:off x="2512390" y="882395"/>
        <a:ext cx="1418481" cy="546868"/>
      </dsp:txXfrm>
    </dsp:sp>
    <dsp:sp modelId="{B8CD4766-289D-41F3-958B-5DEC30F63673}">
      <dsp:nvSpPr>
        <dsp:cNvPr id="0" name=""/>
        <dsp:cNvSpPr/>
      </dsp:nvSpPr>
      <dsp:spPr>
        <a:xfrm>
          <a:off x="2511722" y="1429263"/>
          <a:ext cx="2000881" cy="2272724"/>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es-HN" sz="1400" kern="1200" dirty="0"/>
            <a:t>Parte de la gestión de la calidad orientada a proporcionar confianza en que se cumplirán los requisitos de la calidad</a:t>
          </a:r>
          <a:endParaRPr lang="en-US" sz="1400" kern="1200" dirty="0"/>
        </a:p>
      </dsp:txBody>
      <dsp:txXfrm>
        <a:off x="2570326" y="1487867"/>
        <a:ext cx="1883673" cy="2155516"/>
      </dsp:txXfrm>
    </dsp:sp>
    <dsp:sp modelId="{5200794B-468C-4DE5-936A-5656FD837701}">
      <dsp:nvSpPr>
        <dsp:cNvPr id="0" name=""/>
        <dsp:cNvSpPr/>
      </dsp:nvSpPr>
      <dsp:spPr>
        <a:xfrm>
          <a:off x="4218708" y="979249"/>
          <a:ext cx="610213" cy="353160"/>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218708" y="1049881"/>
        <a:ext cx="504265" cy="211896"/>
      </dsp:txXfrm>
    </dsp:sp>
    <dsp:sp modelId="{46BF93A6-344C-45E0-A052-0976DC6FF42B}">
      <dsp:nvSpPr>
        <dsp:cNvPr id="0" name=""/>
        <dsp:cNvSpPr/>
      </dsp:nvSpPr>
      <dsp:spPr>
        <a:xfrm>
          <a:off x="5082218" y="882395"/>
          <a:ext cx="1418481" cy="820302"/>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53340" numCol="1" spcCol="1270" anchor="t" anchorCtr="0">
          <a:noAutofit/>
        </a:bodyPr>
        <a:lstStyle/>
        <a:p>
          <a:pPr marL="0" lvl="0" indent="0" algn="l" defTabSz="622300">
            <a:lnSpc>
              <a:spcPct val="90000"/>
            </a:lnSpc>
            <a:spcBef>
              <a:spcPct val="0"/>
            </a:spcBef>
            <a:spcAft>
              <a:spcPct val="35000"/>
            </a:spcAft>
            <a:buNone/>
          </a:pPr>
          <a:r>
            <a:rPr lang="es-HN" sz="1400" kern="1200" dirty="0"/>
            <a:t>Gestión de Calidad</a:t>
          </a:r>
          <a:endParaRPr lang="en-US" sz="1400" kern="1200" dirty="0"/>
        </a:p>
      </dsp:txBody>
      <dsp:txXfrm>
        <a:off x="5082218" y="882395"/>
        <a:ext cx="1418481" cy="546868"/>
      </dsp:txXfrm>
    </dsp:sp>
    <dsp:sp modelId="{E8406C39-46FD-4382-81A3-A07406CA4DAD}">
      <dsp:nvSpPr>
        <dsp:cNvPr id="0" name=""/>
        <dsp:cNvSpPr/>
      </dsp:nvSpPr>
      <dsp:spPr>
        <a:xfrm>
          <a:off x="5255598" y="1429263"/>
          <a:ext cx="1652786" cy="2272724"/>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es-HN" sz="1400" kern="1200" dirty="0"/>
            <a:t>Toda aquella gestión que se lleva a cabo con respecto a la calidad</a:t>
          </a:r>
          <a:endParaRPr lang="en-US" sz="1400" kern="1200" dirty="0"/>
        </a:p>
      </dsp:txBody>
      <dsp:txXfrm>
        <a:off x="5304006" y="1477671"/>
        <a:ext cx="1555970" cy="217590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C0CDB5-2548-4ECD-AC4C-23E322D461A8}">
      <dsp:nvSpPr>
        <dsp:cNvPr id="0" name=""/>
        <dsp:cNvSpPr/>
      </dsp:nvSpPr>
      <dsp:spPr>
        <a:xfrm>
          <a:off x="2013149" y="813"/>
          <a:ext cx="2249088" cy="112454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HN" sz="2100" kern="1200" dirty="0"/>
            <a:t>Sistema de Gestión de la Calidad</a:t>
          </a:r>
          <a:endParaRPr lang="en-US" sz="2100" kern="1200" dirty="0"/>
        </a:p>
      </dsp:txBody>
      <dsp:txXfrm>
        <a:off x="2046086" y="33750"/>
        <a:ext cx="2183214" cy="1058670"/>
      </dsp:txXfrm>
    </dsp:sp>
    <dsp:sp modelId="{C7D2E4E6-6185-4A0E-A755-B2C224F92160}">
      <dsp:nvSpPr>
        <dsp:cNvPr id="0" name=""/>
        <dsp:cNvSpPr/>
      </dsp:nvSpPr>
      <dsp:spPr>
        <a:xfrm rot="3600000">
          <a:off x="3480638" y="1973317"/>
          <a:ext cx="1169744" cy="393590"/>
        </a:xfrm>
        <a:prstGeom prst="lef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3598715" y="2052035"/>
        <a:ext cx="933590" cy="236154"/>
      </dsp:txXfrm>
    </dsp:sp>
    <dsp:sp modelId="{4D3FD4FC-B054-45DE-8149-128043EA685C}">
      <dsp:nvSpPr>
        <dsp:cNvPr id="0" name=""/>
        <dsp:cNvSpPr/>
      </dsp:nvSpPr>
      <dsp:spPr>
        <a:xfrm>
          <a:off x="3868783" y="3214867"/>
          <a:ext cx="2249088" cy="1124544"/>
        </a:xfrm>
        <a:prstGeom prst="roundRect">
          <a:avLst>
            <a:gd name="adj" fmla="val 1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HN" sz="2100" kern="1200" dirty="0"/>
            <a:t>Estructura basada en gestión por procesos</a:t>
          </a:r>
          <a:endParaRPr lang="en-US" sz="2100" kern="1200" dirty="0"/>
        </a:p>
      </dsp:txBody>
      <dsp:txXfrm>
        <a:off x="3901720" y="3247804"/>
        <a:ext cx="2183214" cy="1058670"/>
      </dsp:txXfrm>
    </dsp:sp>
    <dsp:sp modelId="{7AC7DD41-259B-4374-87D4-07FBC2A19C4E}">
      <dsp:nvSpPr>
        <dsp:cNvPr id="0" name=""/>
        <dsp:cNvSpPr/>
      </dsp:nvSpPr>
      <dsp:spPr>
        <a:xfrm rot="10800000">
          <a:off x="2552821" y="3580344"/>
          <a:ext cx="1169744" cy="393590"/>
        </a:xfrm>
        <a:prstGeom prst="leftRightArrow">
          <a:avLst>
            <a:gd name="adj1" fmla="val 60000"/>
            <a:gd name="adj2" fmla="val 50000"/>
          </a:avLst>
        </a:prstGeom>
        <a:solidFill>
          <a:schemeClr val="accent5">
            <a:hueOff val="-4966938"/>
            <a:satOff val="19906"/>
            <a:lumOff val="431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rot="10800000">
        <a:off x="2670898" y="3659062"/>
        <a:ext cx="933590" cy="236154"/>
      </dsp:txXfrm>
    </dsp:sp>
    <dsp:sp modelId="{20B8D21F-4101-4D97-B2C1-0507C1AD1226}">
      <dsp:nvSpPr>
        <dsp:cNvPr id="0" name=""/>
        <dsp:cNvSpPr/>
      </dsp:nvSpPr>
      <dsp:spPr>
        <a:xfrm>
          <a:off x="157514" y="3214867"/>
          <a:ext cx="2249088" cy="1124544"/>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HN" sz="2100" kern="1200" dirty="0"/>
            <a:t>Participación a todo nivel</a:t>
          </a:r>
          <a:endParaRPr lang="en-US" sz="2100" kern="1200" dirty="0"/>
        </a:p>
      </dsp:txBody>
      <dsp:txXfrm>
        <a:off x="190451" y="3247804"/>
        <a:ext cx="2183214" cy="1058670"/>
      </dsp:txXfrm>
    </dsp:sp>
    <dsp:sp modelId="{661243AD-47F7-44C7-A310-1BE9B0BDA5CE}">
      <dsp:nvSpPr>
        <dsp:cNvPr id="0" name=""/>
        <dsp:cNvSpPr/>
      </dsp:nvSpPr>
      <dsp:spPr>
        <a:xfrm rot="18000000">
          <a:off x="1625003" y="1973317"/>
          <a:ext cx="1169744" cy="393590"/>
        </a:xfrm>
        <a:prstGeom prst="leftRightArrow">
          <a:avLst>
            <a:gd name="adj1" fmla="val 60000"/>
            <a:gd name="adj2" fmla="val 50000"/>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1743080" y="2052035"/>
        <a:ext cx="933590" cy="2361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B4B29D-D4B7-482B-9725-11EDC70F9359}">
      <dsp:nvSpPr>
        <dsp:cNvPr id="0" name=""/>
        <dsp:cNvSpPr/>
      </dsp:nvSpPr>
      <dsp:spPr>
        <a:xfrm>
          <a:off x="1464832" y="0"/>
          <a:ext cx="4340187" cy="4340187"/>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C094C7-56B5-4EEB-8DE7-50D54DE97FE6}">
      <dsp:nvSpPr>
        <dsp:cNvPr id="0" name=""/>
        <dsp:cNvSpPr/>
      </dsp:nvSpPr>
      <dsp:spPr>
        <a:xfrm>
          <a:off x="3634925" y="436349"/>
          <a:ext cx="2821121" cy="1027403"/>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ES_tradnl" sz="2100" kern="1200" dirty="0"/>
            <a:t>ISO 9001-2015</a:t>
          </a:r>
          <a:endParaRPr lang="en-US" sz="2100" kern="1200" dirty="0"/>
        </a:p>
      </dsp:txBody>
      <dsp:txXfrm>
        <a:off x="3685079" y="486503"/>
        <a:ext cx="2720813" cy="927095"/>
      </dsp:txXfrm>
    </dsp:sp>
    <dsp:sp modelId="{1C69BD60-0EE2-4C10-AE16-33B6A44B5A40}">
      <dsp:nvSpPr>
        <dsp:cNvPr id="0" name=""/>
        <dsp:cNvSpPr/>
      </dsp:nvSpPr>
      <dsp:spPr>
        <a:xfrm>
          <a:off x="3634925" y="1592178"/>
          <a:ext cx="2821121" cy="1027403"/>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HN" sz="2100" kern="1200" dirty="0"/>
            <a:t>Programa AUDIT</a:t>
          </a:r>
          <a:endParaRPr lang="en-US" sz="2100" kern="1200" dirty="0"/>
        </a:p>
      </dsp:txBody>
      <dsp:txXfrm>
        <a:off x="3685079" y="1642332"/>
        <a:ext cx="2720813" cy="927095"/>
      </dsp:txXfrm>
    </dsp:sp>
    <dsp:sp modelId="{0A7321DD-EBF0-4C58-91D4-922E2FAFC7FF}">
      <dsp:nvSpPr>
        <dsp:cNvPr id="0" name=""/>
        <dsp:cNvSpPr/>
      </dsp:nvSpPr>
      <dsp:spPr>
        <a:xfrm>
          <a:off x="3634925" y="2748008"/>
          <a:ext cx="2821121" cy="1027403"/>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HN" sz="2100" kern="1200" dirty="0"/>
            <a:t>Otras familias de la ISO: 14001, 22000, 45001</a:t>
          </a:r>
          <a:endParaRPr lang="en-US" sz="2100" kern="1200" dirty="0"/>
        </a:p>
      </dsp:txBody>
      <dsp:txXfrm>
        <a:off x="3685079" y="2798162"/>
        <a:ext cx="2720813" cy="9270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563339-F9B9-4C08-9D99-A5E1696135EE}">
      <dsp:nvSpPr>
        <dsp:cNvPr id="0" name=""/>
        <dsp:cNvSpPr/>
      </dsp:nvSpPr>
      <dsp:spPr>
        <a:xfrm>
          <a:off x="2171830" y="0"/>
          <a:ext cx="1571607" cy="1571686"/>
        </a:xfrm>
        <a:prstGeom prst="circularArrow">
          <a:avLst>
            <a:gd name="adj1" fmla="val 10980"/>
            <a:gd name="adj2" fmla="val 1142322"/>
            <a:gd name="adj3" fmla="val 4500000"/>
            <a:gd name="adj4" fmla="val 10800000"/>
            <a:gd name="adj5" fmla="val 125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5E22224-5096-4D2B-B890-A939EC7A208E}">
      <dsp:nvSpPr>
        <dsp:cNvPr id="0" name=""/>
        <dsp:cNvSpPr/>
      </dsp:nvSpPr>
      <dsp:spPr>
        <a:xfrm>
          <a:off x="3864917" y="431897"/>
          <a:ext cx="1679703" cy="6250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marL="57150" lvl="1" indent="-57150" algn="l" defTabSz="466725">
            <a:lnSpc>
              <a:spcPct val="90000"/>
            </a:lnSpc>
            <a:spcBef>
              <a:spcPct val="0"/>
            </a:spcBef>
            <a:spcAft>
              <a:spcPct val="15000"/>
            </a:spcAft>
            <a:buNone/>
          </a:pPr>
          <a:r>
            <a:rPr lang="es-HN" sz="1050" kern="1200" dirty="0"/>
            <a:t>Adoptar un sistema de gestión de calidad para la mejora continua</a:t>
          </a:r>
          <a:endParaRPr lang="en-US" sz="1050" kern="1200" dirty="0"/>
        </a:p>
      </dsp:txBody>
      <dsp:txXfrm>
        <a:off x="3864917" y="431897"/>
        <a:ext cx="1679703" cy="625021"/>
      </dsp:txXfrm>
    </dsp:sp>
    <dsp:sp modelId="{D0BE6BB0-D8E1-4F32-82EC-A044587C3F78}">
      <dsp:nvSpPr>
        <dsp:cNvPr id="0" name=""/>
        <dsp:cNvSpPr/>
      </dsp:nvSpPr>
      <dsp:spPr>
        <a:xfrm>
          <a:off x="2518816" y="569216"/>
          <a:ext cx="877046" cy="438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HN" sz="1200" kern="1200" dirty="0"/>
            <a:t>Estrategias</a:t>
          </a:r>
          <a:endParaRPr lang="en-US" sz="1200" kern="1200" dirty="0"/>
        </a:p>
      </dsp:txBody>
      <dsp:txXfrm>
        <a:off x="2518816" y="569216"/>
        <a:ext cx="877046" cy="438327"/>
      </dsp:txXfrm>
    </dsp:sp>
    <dsp:sp modelId="{0E60D8F7-CCE8-4B67-AC82-EBF695F13C92}">
      <dsp:nvSpPr>
        <dsp:cNvPr id="0" name=""/>
        <dsp:cNvSpPr/>
      </dsp:nvSpPr>
      <dsp:spPr>
        <a:xfrm>
          <a:off x="1735224" y="903034"/>
          <a:ext cx="1571607" cy="1571686"/>
        </a:xfrm>
        <a:prstGeom prst="leftCircularArrow">
          <a:avLst>
            <a:gd name="adj1" fmla="val 10980"/>
            <a:gd name="adj2" fmla="val 1142322"/>
            <a:gd name="adj3" fmla="val 6300000"/>
            <a:gd name="adj4" fmla="val 18900000"/>
            <a:gd name="adj5" fmla="val 12500"/>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128B211-A6AF-49FA-AE86-1AF9AB4F1279}">
      <dsp:nvSpPr>
        <dsp:cNvPr id="0" name=""/>
        <dsp:cNvSpPr/>
      </dsp:nvSpPr>
      <dsp:spPr>
        <a:xfrm>
          <a:off x="3338922" y="1430991"/>
          <a:ext cx="1845652" cy="6250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marL="57150" lvl="1" indent="-57150" algn="l" defTabSz="466725">
            <a:lnSpc>
              <a:spcPct val="90000"/>
            </a:lnSpc>
            <a:spcBef>
              <a:spcPct val="0"/>
            </a:spcBef>
            <a:spcAft>
              <a:spcPct val="15000"/>
            </a:spcAft>
            <a:buNone/>
          </a:pPr>
          <a:r>
            <a:rPr lang="es-HN" sz="1050" kern="1200" dirty="0"/>
            <a:t>Contar con el presupuesto y con el recurso humano para la diseño e implementación.</a:t>
          </a:r>
          <a:endParaRPr lang="en-US" sz="1050" kern="1200" dirty="0"/>
        </a:p>
      </dsp:txBody>
      <dsp:txXfrm>
        <a:off x="3338922" y="1430991"/>
        <a:ext cx="1845652" cy="625021"/>
      </dsp:txXfrm>
    </dsp:sp>
    <dsp:sp modelId="{137943EC-6058-47D8-89C6-38742E6302A3}">
      <dsp:nvSpPr>
        <dsp:cNvPr id="0" name=""/>
        <dsp:cNvSpPr/>
      </dsp:nvSpPr>
      <dsp:spPr>
        <a:xfrm>
          <a:off x="1955681" y="1473730"/>
          <a:ext cx="1283907" cy="398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HN" sz="1200" kern="1200" dirty="0"/>
            <a:t>Recursos</a:t>
          </a:r>
          <a:endParaRPr lang="en-US" sz="1200" kern="1200" dirty="0"/>
        </a:p>
      </dsp:txBody>
      <dsp:txXfrm>
        <a:off x="1955681" y="1473730"/>
        <a:ext cx="1283907" cy="398478"/>
      </dsp:txXfrm>
    </dsp:sp>
    <dsp:sp modelId="{61D59D5C-2C8B-4ADC-A62B-6744FF3FED55}">
      <dsp:nvSpPr>
        <dsp:cNvPr id="0" name=""/>
        <dsp:cNvSpPr/>
      </dsp:nvSpPr>
      <dsp:spPr>
        <a:xfrm>
          <a:off x="2171830" y="1810128"/>
          <a:ext cx="1571607" cy="1571686"/>
        </a:xfrm>
        <a:prstGeom prst="circularArrow">
          <a:avLst>
            <a:gd name="adj1" fmla="val 10980"/>
            <a:gd name="adj2" fmla="val 1142322"/>
            <a:gd name="adj3" fmla="val 4500000"/>
            <a:gd name="adj4" fmla="val 13500000"/>
            <a:gd name="adj5" fmla="val 12500"/>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4D06AB4-6FE6-47B4-AB3F-DFBEE2AF20E6}">
      <dsp:nvSpPr>
        <dsp:cNvPr id="0" name=""/>
        <dsp:cNvSpPr/>
      </dsp:nvSpPr>
      <dsp:spPr>
        <a:xfrm>
          <a:off x="3856207" y="2232250"/>
          <a:ext cx="1760421" cy="6250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marL="57150" lvl="1" indent="-57150" algn="l" defTabSz="466725">
            <a:lnSpc>
              <a:spcPct val="90000"/>
            </a:lnSpc>
            <a:spcBef>
              <a:spcPct val="0"/>
            </a:spcBef>
            <a:spcAft>
              <a:spcPct val="15000"/>
            </a:spcAft>
            <a:buFont typeface="Arial" panose="020B0604020202020204" pitchFamily="34" charset="0"/>
            <a:buNone/>
          </a:pPr>
          <a:r>
            <a:rPr lang="es-HN" sz="1050" kern="1200" dirty="0"/>
            <a:t>Estructuras organizacionales ordenadas y flexibles con un enfoque hacia procesos</a:t>
          </a:r>
          <a:endParaRPr lang="en-US" sz="1050" kern="1200" dirty="0"/>
        </a:p>
      </dsp:txBody>
      <dsp:txXfrm>
        <a:off x="3856207" y="2232250"/>
        <a:ext cx="1760421" cy="625021"/>
      </dsp:txXfrm>
    </dsp:sp>
    <dsp:sp modelId="{ECB933FD-5BBC-42B0-8555-191DA45D7302}">
      <dsp:nvSpPr>
        <dsp:cNvPr id="0" name=""/>
        <dsp:cNvSpPr/>
      </dsp:nvSpPr>
      <dsp:spPr>
        <a:xfrm>
          <a:off x="2387733" y="2378837"/>
          <a:ext cx="1139212" cy="438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HN" sz="1200" kern="1200" dirty="0"/>
            <a:t>Estructura Organizacional</a:t>
          </a:r>
          <a:endParaRPr lang="en-US" sz="1200" kern="1200" dirty="0"/>
        </a:p>
      </dsp:txBody>
      <dsp:txXfrm>
        <a:off x="2387733" y="2378837"/>
        <a:ext cx="1139212" cy="438327"/>
      </dsp:txXfrm>
    </dsp:sp>
    <dsp:sp modelId="{C49EFFF6-2723-407C-B6F6-1C9223FC424A}">
      <dsp:nvSpPr>
        <dsp:cNvPr id="0" name=""/>
        <dsp:cNvSpPr/>
      </dsp:nvSpPr>
      <dsp:spPr>
        <a:xfrm>
          <a:off x="1735224" y="2714685"/>
          <a:ext cx="1571607" cy="1571686"/>
        </a:xfrm>
        <a:prstGeom prst="leftCircularArrow">
          <a:avLst>
            <a:gd name="adj1" fmla="val 10980"/>
            <a:gd name="adj2" fmla="val 1142322"/>
            <a:gd name="adj3" fmla="val 6300000"/>
            <a:gd name="adj4" fmla="val 18900000"/>
            <a:gd name="adj5" fmla="val 12500"/>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2BAB0A9-273D-4624-9AFC-184649557BD4}">
      <dsp:nvSpPr>
        <dsp:cNvPr id="0" name=""/>
        <dsp:cNvSpPr/>
      </dsp:nvSpPr>
      <dsp:spPr>
        <a:xfrm>
          <a:off x="2080441" y="3283901"/>
          <a:ext cx="877046" cy="438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HN" sz="1200" kern="1200" dirty="0"/>
            <a:t>Procesos</a:t>
          </a:r>
          <a:endParaRPr lang="en-US" sz="1200" kern="1200" dirty="0"/>
        </a:p>
      </dsp:txBody>
      <dsp:txXfrm>
        <a:off x="2080441" y="3283901"/>
        <a:ext cx="877046" cy="438327"/>
      </dsp:txXfrm>
    </dsp:sp>
    <dsp:sp modelId="{7FC0B6C4-CAD0-45FE-AC69-27B8ED5F87C6}">
      <dsp:nvSpPr>
        <dsp:cNvPr id="0" name=""/>
        <dsp:cNvSpPr/>
      </dsp:nvSpPr>
      <dsp:spPr>
        <a:xfrm>
          <a:off x="2283562" y="3722228"/>
          <a:ext cx="1350208" cy="1351001"/>
        </a:xfrm>
        <a:prstGeom prst="blockArc">
          <a:avLst>
            <a:gd name="adj1" fmla="val 13500000"/>
            <a:gd name="adj2" fmla="val 10800000"/>
            <a:gd name="adj3" fmla="val 1274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F1490DE-2EA8-44FA-B00D-536AD4762F52}">
      <dsp:nvSpPr>
        <dsp:cNvPr id="0" name=""/>
        <dsp:cNvSpPr/>
      </dsp:nvSpPr>
      <dsp:spPr>
        <a:xfrm>
          <a:off x="2403397" y="4188966"/>
          <a:ext cx="1107884" cy="438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HN" sz="1200" kern="1200" dirty="0"/>
            <a:t>Documentos</a:t>
          </a:r>
          <a:endParaRPr lang="en-US" sz="1200" kern="1200" dirty="0"/>
        </a:p>
      </dsp:txBody>
      <dsp:txXfrm>
        <a:off x="2403397" y="4188966"/>
        <a:ext cx="1107884" cy="4383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1E137A-5771-4637-80EF-99B46EDD4D79}">
      <dsp:nvSpPr>
        <dsp:cNvPr id="0" name=""/>
        <dsp:cNvSpPr/>
      </dsp:nvSpPr>
      <dsp:spPr>
        <a:xfrm>
          <a:off x="5226415" y="868"/>
          <a:ext cx="1582004" cy="158200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HN" sz="1600" kern="1200" dirty="0"/>
            <a:t>Transformar la estructura organizativa</a:t>
          </a:r>
          <a:endParaRPr lang="en-US" sz="1600" kern="1200" dirty="0"/>
        </a:p>
      </dsp:txBody>
      <dsp:txXfrm>
        <a:off x="5458094" y="232547"/>
        <a:ext cx="1118646" cy="1118646"/>
      </dsp:txXfrm>
    </dsp:sp>
    <dsp:sp modelId="{27F94608-7335-4851-89BF-B0DD093FC97E}">
      <dsp:nvSpPr>
        <dsp:cNvPr id="0" name=""/>
        <dsp:cNvSpPr/>
      </dsp:nvSpPr>
      <dsp:spPr>
        <a:xfrm>
          <a:off x="5558636" y="1711331"/>
          <a:ext cx="917562" cy="917562"/>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5680259" y="2062207"/>
        <a:ext cx="674316" cy="215810"/>
      </dsp:txXfrm>
    </dsp:sp>
    <dsp:sp modelId="{9FDCFA1E-03BA-40D2-A0C2-2F39FCE53700}">
      <dsp:nvSpPr>
        <dsp:cNvPr id="0" name=""/>
        <dsp:cNvSpPr/>
      </dsp:nvSpPr>
      <dsp:spPr>
        <a:xfrm>
          <a:off x="5226415" y="2757352"/>
          <a:ext cx="1582004" cy="158200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HN" sz="1600" kern="1200" dirty="0"/>
            <a:t>Documentar nuestras acciones</a:t>
          </a:r>
          <a:endParaRPr lang="en-US" sz="1600" kern="1200" dirty="0"/>
        </a:p>
      </dsp:txBody>
      <dsp:txXfrm>
        <a:off x="5458094" y="2989031"/>
        <a:ext cx="1118646" cy="1118646"/>
      </dsp:txXfrm>
    </dsp:sp>
    <dsp:sp modelId="{8B51F98C-9B3D-4FE4-A2E6-21F71E5298FC}">
      <dsp:nvSpPr>
        <dsp:cNvPr id="0" name=""/>
        <dsp:cNvSpPr/>
      </dsp:nvSpPr>
      <dsp:spPr>
        <a:xfrm>
          <a:off x="4486037" y="1875859"/>
          <a:ext cx="503077" cy="5885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rot="10800000">
        <a:off x="4486037" y="1993560"/>
        <a:ext cx="352154" cy="353103"/>
      </dsp:txXfrm>
    </dsp:sp>
    <dsp:sp modelId="{DFD14974-3A32-4D22-8618-6FBB7F29AEAE}">
      <dsp:nvSpPr>
        <dsp:cNvPr id="0" name=""/>
        <dsp:cNvSpPr/>
      </dsp:nvSpPr>
      <dsp:spPr>
        <a:xfrm>
          <a:off x="1113204" y="588108"/>
          <a:ext cx="3164008" cy="316400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r>
            <a:rPr lang="es-HN" sz="3300" kern="1200" dirty="0"/>
            <a:t>Estrategia de la organización</a:t>
          </a:r>
          <a:endParaRPr lang="en-US" sz="3300" kern="1200" dirty="0"/>
        </a:p>
      </dsp:txBody>
      <dsp:txXfrm>
        <a:off x="1576562" y="1051466"/>
        <a:ext cx="2237292" cy="223729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822213-7A57-42E0-8815-049129F5D89B}">
      <dsp:nvSpPr>
        <dsp:cNvPr id="0" name=""/>
        <dsp:cNvSpPr/>
      </dsp:nvSpPr>
      <dsp:spPr>
        <a:xfrm>
          <a:off x="0" y="3010686"/>
          <a:ext cx="7355160" cy="1975336"/>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s-HN" sz="2500" kern="1200" dirty="0"/>
            <a:t>Programa AUDIT Centroamérica que contempla  9 dimensiones </a:t>
          </a:r>
          <a:endParaRPr lang="en-US" sz="2500" kern="1200" dirty="0"/>
        </a:p>
      </dsp:txBody>
      <dsp:txXfrm>
        <a:off x="0" y="3010686"/>
        <a:ext cx="7355160" cy="1975336"/>
      </dsp:txXfrm>
    </dsp:sp>
    <dsp:sp modelId="{2EF86198-F962-49BA-A9AE-5CAC6EFE5A3D}">
      <dsp:nvSpPr>
        <dsp:cNvPr id="0" name=""/>
        <dsp:cNvSpPr/>
      </dsp:nvSpPr>
      <dsp:spPr>
        <a:xfrm rot="10800000">
          <a:off x="0" y="2249"/>
          <a:ext cx="7355160" cy="3038067"/>
        </a:xfrm>
        <a:prstGeom prst="upArrowCallou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s-HN" sz="2500" kern="1200" dirty="0"/>
            <a:t>Sistema Interno de Aseguramiento de la Calidad (SIAC)</a:t>
          </a:r>
          <a:endParaRPr lang="en-US" sz="2500" kern="1200" dirty="0"/>
        </a:p>
      </dsp:txBody>
      <dsp:txXfrm rot="-10800000">
        <a:off x="0" y="2249"/>
        <a:ext cx="7355160" cy="1066361"/>
      </dsp:txXfrm>
    </dsp:sp>
    <dsp:sp modelId="{79673990-DE36-41C3-8AA5-CA3AD15078C1}">
      <dsp:nvSpPr>
        <dsp:cNvPr id="0" name=""/>
        <dsp:cNvSpPr/>
      </dsp:nvSpPr>
      <dsp:spPr>
        <a:xfrm>
          <a:off x="0" y="1068610"/>
          <a:ext cx="7355160" cy="90838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30480" rIns="170688" bIns="30480" numCol="1" spcCol="1270" anchor="ctr" anchorCtr="0">
          <a:noAutofit/>
        </a:bodyPr>
        <a:lstStyle/>
        <a:p>
          <a:pPr marL="0" lvl="0" indent="0" algn="ctr" defTabSz="1066800">
            <a:lnSpc>
              <a:spcPct val="90000"/>
            </a:lnSpc>
            <a:spcBef>
              <a:spcPct val="0"/>
            </a:spcBef>
            <a:spcAft>
              <a:spcPct val="35000"/>
            </a:spcAft>
            <a:buNone/>
          </a:pPr>
          <a:r>
            <a:rPr lang="es-HN" sz="2400" kern="1200" dirty="0"/>
            <a:t>Aprobación de la certificación del Diseño del Sistema Interno de Aseguramiento de la Calidad en el año 2020</a:t>
          </a:r>
          <a:endParaRPr lang="en-US" sz="2400" kern="1200" dirty="0"/>
        </a:p>
      </dsp:txBody>
      <dsp:txXfrm>
        <a:off x="0" y="1068610"/>
        <a:ext cx="7355160" cy="90838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EF9343-3FCB-4B54-9F8F-3805AD4C7135}">
      <dsp:nvSpPr>
        <dsp:cNvPr id="0" name=""/>
        <dsp:cNvSpPr/>
      </dsp:nvSpPr>
      <dsp:spPr>
        <a:xfrm>
          <a:off x="0" y="705114"/>
          <a:ext cx="6768752" cy="630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EB39184-948A-483E-BA4D-C6E5BBD8588A}">
      <dsp:nvSpPr>
        <dsp:cNvPr id="0" name=""/>
        <dsp:cNvSpPr/>
      </dsp:nvSpPr>
      <dsp:spPr>
        <a:xfrm>
          <a:off x="338437" y="336114"/>
          <a:ext cx="4738126" cy="738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90" tIns="0" rIns="179090" bIns="0" numCol="1" spcCol="1270" anchor="ctr" anchorCtr="0">
          <a:noAutofit/>
        </a:bodyPr>
        <a:lstStyle/>
        <a:p>
          <a:pPr marL="0" lvl="0" indent="0" algn="l" defTabSz="1111250">
            <a:lnSpc>
              <a:spcPct val="90000"/>
            </a:lnSpc>
            <a:spcBef>
              <a:spcPct val="0"/>
            </a:spcBef>
            <a:spcAft>
              <a:spcPct val="35000"/>
            </a:spcAft>
            <a:buNone/>
          </a:pPr>
          <a:r>
            <a:rPr lang="es-HN" sz="2500" kern="1200" dirty="0"/>
            <a:t>Compromiso de la alta dirección</a:t>
          </a:r>
          <a:endParaRPr lang="en-US" sz="2500" kern="1200" dirty="0"/>
        </a:p>
      </dsp:txBody>
      <dsp:txXfrm>
        <a:off x="374463" y="372140"/>
        <a:ext cx="4666074" cy="665948"/>
      </dsp:txXfrm>
    </dsp:sp>
    <dsp:sp modelId="{41362EF8-97A0-45DC-9094-8BC1EFCB398A}">
      <dsp:nvSpPr>
        <dsp:cNvPr id="0" name=""/>
        <dsp:cNvSpPr/>
      </dsp:nvSpPr>
      <dsp:spPr>
        <a:xfrm>
          <a:off x="0" y="1839115"/>
          <a:ext cx="6768752" cy="630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D356EA-00B1-43FC-AB85-21330825DC7E}">
      <dsp:nvSpPr>
        <dsp:cNvPr id="0" name=""/>
        <dsp:cNvSpPr/>
      </dsp:nvSpPr>
      <dsp:spPr>
        <a:xfrm>
          <a:off x="338437" y="1470114"/>
          <a:ext cx="4738126" cy="738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90" tIns="0" rIns="179090" bIns="0" numCol="1" spcCol="1270" anchor="ctr" anchorCtr="0">
          <a:noAutofit/>
        </a:bodyPr>
        <a:lstStyle/>
        <a:p>
          <a:pPr marL="0" lvl="0" indent="0" algn="l" defTabSz="1111250">
            <a:lnSpc>
              <a:spcPct val="90000"/>
            </a:lnSpc>
            <a:spcBef>
              <a:spcPct val="0"/>
            </a:spcBef>
            <a:spcAft>
              <a:spcPct val="35000"/>
            </a:spcAft>
            <a:buNone/>
          </a:pPr>
          <a:r>
            <a:rPr lang="es-HN" sz="2500" kern="1200" dirty="0"/>
            <a:t>Plan de trabajo</a:t>
          </a:r>
          <a:endParaRPr lang="en-US" sz="2500" kern="1200" dirty="0"/>
        </a:p>
      </dsp:txBody>
      <dsp:txXfrm>
        <a:off x="374463" y="1506140"/>
        <a:ext cx="4666074" cy="665948"/>
      </dsp:txXfrm>
    </dsp:sp>
    <dsp:sp modelId="{A92363BF-D4B1-46BC-992F-CDA48A62AAD1}">
      <dsp:nvSpPr>
        <dsp:cNvPr id="0" name=""/>
        <dsp:cNvSpPr/>
      </dsp:nvSpPr>
      <dsp:spPr>
        <a:xfrm>
          <a:off x="0" y="2973115"/>
          <a:ext cx="6768752" cy="630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818ABB2-D137-48AD-80CA-3780CD9FE0AC}">
      <dsp:nvSpPr>
        <dsp:cNvPr id="0" name=""/>
        <dsp:cNvSpPr/>
      </dsp:nvSpPr>
      <dsp:spPr>
        <a:xfrm>
          <a:off x="338437" y="2604115"/>
          <a:ext cx="4738126" cy="738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90" tIns="0" rIns="179090" bIns="0" numCol="1" spcCol="1270" anchor="ctr" anchorCtr="0">
          <a:noAutofit/>
        </a:bodyPr>
        <a:lstStyle/>
        <a:p>
          <a:pPr marL="0" lvl="0" indent="0" algn="l" defTabSz="1111250">
            <a:lnSpc>
              <a:spcPct val="90000"/>
            </a:lnSpc>
            <a:spcBef>
              <a:spcPct val="0"/>
            </a:spcBef>
            <a:spcAft>
              <a:spcPct val="35000"/>
            </a:spcAft>
            <a:buNone/>
          </a:pPr>
          <a:r>
            <a:rPr lang="es-HN" sz="2500" kern="1200" dirty="0"/>
            <a:t>Diagnóstico</a:t>
          </a:r>
          <a:endParaRPr lang="en-US" sz="2500" kern="1200" dirty="0"/>
        </a:p>
      </dsp:txBody>
      <dsp:txXfrm>
        <a:off x="374463" y="2640141"/>
        <a:ext cx="4666074" cy="665948"/>
      </dsp:txXfrm>
    </dsp:sp>
    <dsp:sp modelId="{BAA754FA-12B1-4C19-AD54-428F7D103BBC}">
      <dsp:nvSpPr>
        <dsp:cNvPr id="0" name=""/>
        <dsp:cNvSpPr/>
      </dsp:nvSpPr>
      <dsp:spPr>
        <a:xfrm>
          <a:off x="0" y="4107115"/>
          <a:ext cx="6768752" cy="630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1AAC0C-3517-45AE-8464-AE8756BA1EFB}">
      <dsp:nvSpPr>
        <dsp:cNvPr id="0" name=""/>
        <dsp:cNvSpPr/>
      </dsp:nvSpPr>
      <dsp:spPr>
        <a:xfrm>
          <a:off x="338437" y="3738115"/>
          <a:ext cx="4738126" cy="738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90" tIns="0" rIns="179090" bIns="0" numCol="1" spcCol="1270" anchor="ctr" anchorCtr="0">
          <a:noAutofit/>
        </a:bodyPr>
        <a:lstStyle/>
        <a:p>
          <a:pPr marL="0" lvl="0" indent="0" algn="l" defTabSz="1111250">
            <a:lnSpc>
              <a:spcPct val="90000"/>
            </a:lnSpc>
            <a:spcBef>
              <a:spcPct val="0"/>
            </a:spcBef>
            <a:spcAft>
              <a:spcPct val="35000"/>
            </a:spcAft>
            <a:buNone/>
          </a:pPr>
          <a:r>
            <a:rPr lang="es-HN" sz="2500" kern="1200" dirty="0"/>
            <a:t>Definición y documentación</a:t>
          </a:r>
          <a:endParaRPr lang="en-US" sz="2500" kern="1200" dirty="0"/>
        </a:p>
      </dsp:txBody>
      <dsp:txXfrm>
        <a:off x="374463" y="3774141"/>
        <a:ext cx="4666074" cy="66594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45437B-B9E4-4FFA-87B1-103D32EB974F}">
      <dsp:nvSpPr>
        <dsp:cNvPr id="0" name=""/>
        <dsp:cNvSpPr/>
      </dsp:nvSpPr>
      <dsp:spPr>
        <a:xfrm>
          <a:off x="-5573223" y="-853224"/>
          <a:ext cx="6635663" cy="6635663"/>
        </a:xfrm>
        <a:prstGeom prst="blockArc">
          <a:avLst>
            <a:gd name="adj1" fmla="val 18900000"/>
            <a:gd name="adj2" fmla="val 2700000"/>
            <a:gd name="adj3" fmla="val 326"/>
          </a:avLst>
        </a:prstGeom>
        <a:noFill/>
        <a:ln w="25400" cap="flat" cmpd="sng" algn="ctr">
          <a:solidFill>
            <a:schemeClr val="accent6">
              <a:tint val="99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280D35A7-7C00-4DED-B9BF-3DECD01B00E8}">
      <dsp:nvSpPr>
        <dsp:cNvPr id="0" name=""/>
        <dsp:cNvSpPr/>
      </dsp:nvSpPr>
      <dsp:spPr>
        <a:xfrm>
          <a:off x="464489" y="307977"/>
          <a:ext cx="7027499" cy="616348"/>
        </a:xfrm>
        <a:prstGeom prst="rect">
          <a:avLst/>
        </a:prstGeom>
        <a:solidFill>
          <a:schemeClr val="accent6">
            <a:shade val="8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489227" tIns="45720" rIns="45720" bIns="45720" numCol="1" spcCol="1270" anchor="ctr" anchorCtr="0">
          <a:noAutofit/>
        </a:bodyPr>
        <a:lstStyle/>
        <a:p>
          <a:pPr marL="0" lvl="0" indent="0" algn="l" defTabSz="800100">
            <a:lnSpc>
              <a:spcPct val="90000"/>
            </a:lnSpc>
            <a:spcBef>
              <a:spcPct val="0"/>
            </a:spcBef>
            <a:spcAft>
              <a:spcPct val="35000"/>
            </a:spcAft>
            <a:buNone/>
          </a:pPr>
          <a:r>
            <a:rPr lang="es-HN" sz="1800" kern="1200" dirty="0"/>
            <a:t>Establecer una Política de Calidad y objetivos de calidad Institucional</a:t>
          </a:r>
          <a:endParaRPr lang="en-US" sz="1800" kern="1200" dirty="0"/>
        </a:p>
      </dsp:txBody>
      <dsp:txXfrm>
        <a:off x="464489" y="307977"/>
        <a:ext cx="7027499" cy="616348"/>
      </dsp:txXfrm>
    </dsp:sp>
    <dsp:sp modelId="{7F91346F-D78D-46F4-9070-691FEAE657B7}">
      <dsp:nvSpPr>
        <dsp:cNvPr id="0" name=""/>
        <dsp:cNvSpPr/>
      </dsp:nvSpPr>
      <dsp:spPr>
        <a:xfrm>
          <a:off x="79271" y="230933"/>
          <a:ext cx="770436" cy="770436"/>
        </a:xfrm>
        <a:prstGeom prst="ellipse">
          <a:avLst/>
        </a:prstGeom>
        <a:solidFill>
          <a:schemeClr val="lt1">
            <a:hueOff val="0"/>
            <a:satOff val="0"/>
            <a:lumOff val="0"/>
            <a:alphaOff val="0"/>
          </a:schemeClr>
        </a:solidFill>
        <a:ln w="9525" cap="flat" cmpd="sng" algn="ctr">
          <a:solidFill>
            <a:schemeClr val="accent6">
              <a:shade val="80000"/>
              <a:hueOff val="0"/>
              <a:satOff val="0"/>
              <a:lumOff val="0"/>
              <a:alphaOff val="0"/>
            </a:schemeClr>
          </a:solidFill>
          <a:prstDash val="solid"/>
        </a:ln>
        <a:effectLst>
          <a:outerShdw blurRad="40000" dist="23000" dir="5400000" rotWithShape="0">
            <a:srgbClr val="000000">
              <a:alpha val="35000"/>
            </a:srgbClr>
          </a:outerShdw>
        </a:effectLst>
        <a:sp3d z="57150" extrusionH="12700" prstMaterial="flat">
          <a:bevelT w="50800" h="50800"/>
        </a:sp3d>
      </dsp:spPr>
      <dsp:style>
        <a:lnRef idx="1">
          <a:scrgbClr r="0" g="0" b="0"/>
        </a:lnRef>
        <a:fillRef idx="1">
          <a:scrgbClr r="0" g="0" b="0"/>
        </a:fillRef>
        <a:effectRef idx="2">
          <a:scrgbClr r="0" g="0" b="0"/>
        </a:effectRef>
        <a:fontRef idx="minor"/>
      </dsp:style>
    </dsp:sp>
    <dsp:sp modelId="{E1FE0B0F-670C-409C-9D46-693675B8DF3D}">
      <dsp:nvSpPr>
        <dsp:cNvPr id="0" name=""/>
        <dsp:cNvSpPr/>
      </dsp:nvSpPr>
      <dsp:spPr>
        <a:xfrm>
          <a:off x="906146" y="1232204"/>
          <a:ext cx="6585841" cy="616348"/>
        </a:xfrm>
        <a:prstGeom prst="rect">
          <a:avLst/>
        </a:prstGeom>
        <a:solidFill>
          <a:schemeClr val="accent6">
            <a:shade val="80000"/>
            <a:hueOff val="-95423"/>
            <a:satOff val="4252"/>
            <a:lumOff val="5945"/>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489227" tIns="45720" rIns="45720" bIns="45720" numCol="1" spcCol="1270" anchor="ctr" anchorCtr="0">
          <a:noAutofit/>
        </a:bodyPr>
        <a:lstStyle/>
        <a:p>
          <a:pPr marL="0" lvl="0" indent="0" algn="l" defTabSz="800100">
            <a:lnSpc>
              <a:spcPct val="90000"/>
            </a:lnSpc>
            <a:spcBef>
              <a:spcPct val="0"/>
            </a:spcBef>
            <a:spcAft>
              <a:spcPct val="35000"/>
            </a:spcAft>
            <a:buNone/>
          </a:pPr>
          <a:r>
            <a:rPr lang="es-HN" sz="1800" kern="1200" dirty="0"/>
            <a:t>Mapa de Procesos SIAC</a:t>
          </a:r>
          <a:endParaRPr lang="en-US" sz="1800" kern="1200" dirty="0"/>
        </a:p>
      </dsp:txBody>
      <dsp:txXfrm>
        <a:off x="906146" y="1232204"/>
        <a:ext cx="6585841" cy="616348"/>
      </dsp:txXfrm>
    </dsp:sp>
    <dsp:sp modelId="{F9F1EE90-9021-45E6-A41E-5E1E09A2A248}">
      <dsp:nvSpPr>
        <dsp:cNvPr id="0" name=""/>
        <dsp:cNvSpPr/>
      </dsp:nvSpPr>
      <dsp:spPr>
        <a:xfrm>
          <a:off x="520928" y="1155161"/>
          <a:ext cx="770436" cy="770436"/>
        </a:xfrm>
        <a:prstGeom prst="ellipse">
          <a:avLst/>
        </a:prstGeom>
        <a:solidFill>
          <a:schemeClr val="lt1">
            <a:hueOff val="0"/>
            <a:satOff val="0"/>
            <a:lumOff val="0"/>
            <a:alphaOff val="0"/>
          </a:schemeClr>
        </a:solidFill>
        <a:ln w="9525" cap="flat" cmpd="sng" algn="ctr">
          <a:solidFill>
            <a:schemeClr val="accent6">
              <a:shade val="80000"/>
              <a:hueOff val="-95423"/>
              <a:satOff val="4252"/>
              <a:lumOff val="5945"/>
              <a:alphaOff val="0"/>
            </a:schemeClr>
          </a:solidFill>
          <a:prstDash val="solid"/>
        </a:ln>
        <a:effectLst>
          <a:outerShdw blurRad="40000" dist="23000" dir="5400000" rotWithShape="0">
            <a:srgbClr val="000000">
              <a:alpha val="35000"/>
            </a:srgbClr>
          </a:outerShdw>
        </a:effectLst>
        <a:sp3d z="57150" extrusionH="12700" prstMaterial="flat">
          <a:bevelT w="50800" h="50800"/>
        </a:sp3d>
      </dsp:spPr>
      <dsp:style>
        <a:lnRef idx="1">
          <a:scrgbClr r="0" g="0" b="0"/>
        </a:lnRef>
        <a:fillRef idx="1">
          <a:scrgbClr r="0" g="0" b="0"/>
        </a:fillRef>
        <a:effectRef idx="2">
          <a:scrgbClr r="0" g="0" b="0"/>
        </a:effectRef>
        <a:fontRef idx="minor"/>
      </dsp:style>
    </dsp:sp>
    <dsp:sp modelId="{8ED87331-325A-4A14-A0BE-2D996789C88C}">
      <dsp:nvSpPr>
        <dsp:cNvPr id="0" name=""/>
        <dsp:cNvSpPr/>
      </dsp:nvSpPr>
      <dsp:spPr>
        <a:xfrm>
          <a:off x="1041700" y="2156432"/>
          <a:ext cx="6450288" cy="616348"/>
        </a:xfrm>
        <a:prstGeom prst="rect">
          <a:avLst/>
        </a:prstGeom>
        <a:solidFill>
          <a:schemeClr val="accent6">
            <a:shade val="80000"/>
            <a:hueOff val="-190846"/>
            <a:satOff val="8505"/>
            <a:lumOff val="11889"/>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489227" tIns="45720" rIns="45720" bIns="45720" numCol="1" spcCol="1270" anchor="ctr" anchorCtr="0">
          <a:noAutofit/>
        </a:bodyPr>
        <a:lstStyle/>
        <a:p>
          <a:pPr marL="0" lvl="0" indent="0" algn="l" defTabSz="800100">
            <a:lnSpc>
              <a:spcPct val="90000"/>
            </a:lnSpc>
            <a:spcBef>
              <a:spcPct val="0"/>
            </a:spcBef>
            <a:spcAft>
              <a:spcPct val="35000"/>
            </a:spcAft>
            <a:buNone/>
          </a:pPr>
          <a:r>
            <a:rPr lang="es-HN" sz="1800" kern="1200"/>
            <a:t>Manual de procedimientos</a:t>
          </a:r>
          <a:endParaRPr lang="en-US" sz="1800" kern="1200" dirty="0"/>
        </a:p>
      </dsp:txBody>
      <dsp:txXfrm>
        <a:off x="1041700" y="2156432"/>
        <a:ext cx="6450288" cy="616348"/>
      </dsp:txXfrm>
    </dsp:sp>
    <dsp:sp modelId="{FAB3E3C3-E186-498E-9CD8-2B4AF7889151}">
      <dsp:nvSpPr>
        <dsp:cNvPr id="0" name=""/>
        <dsp:cNvSpPr/>
      </dsp:nvSpPr>
      <dsp:spPr>
        <a:xfrm>
          <a:off x="656482" y="2079388"/>
          <a:ext cx="770436" cy="770436"/>
        </a:xfrm>
        <a:prstGeom prst="ellipse">
          <a:avLst/>
        </a:prstGeom>
        <a:solidFill>
          <a:schemeClr val="lt1">
            <a:hueOff val="0"/>
            <a:satOff val="0"/>
            <a:lumOff val="0"/>
            <a:alphaOff val="0"/>
          </a:schemeClr>
        </a:solidFill>
        <a:ln w="9525" cap="flat" cmpd="sng" algn="ctr">
          <a:solidFill>
            <a:schemeClr val="accent6">
              <a:shade val="80000"/>
              <a:hueOff val="-190846"/>
              <a:satOff val="8505"/>
              <a:lumOff val="11889"/>
              <a:alphaOff val="0"/>
            </a:schemeClr>
          </a:solidFill>
          <a:prstDash val="solid"/>
        </a:ln>
        <a:effectLst>
          <a:outerShdw blurRad="40000" dist="23000" dir="5400000" rotWithShape="0">
            <a:srgbClr val="000000">
              <a:alpha val="35000"/>
            </a:srgbClr>
          </a:outerShdw>
        </a:effectLst>
        <a:sp3d z="57150" extrusionH="12700" prstMaterial="flat">
          <a:bevelT w="50800" h="50800"/>
        </a:sp3d>
      </dsp:spPr>
      <dsp:style>
        <a:lnRef idx="1">
          <a:scrgbClr r="0" g="0" b="0"/>
        </a:lnRef>
        <a:fillRef idx="1">
          <a:scrgbClr r="0" g="0" b="0"/>
        </a:fillRef>
        <a:effectRef idx="2">
          <a:scrgbClr r="0" g="0" b="0"/>
        </a:effectRef>
        <a:fontRef idx="minor"/>
      </dsp:style>
    </dsp:sp>
    <dsp:sp modelId="{652E2982-551D-4A6B-951E-E5379EAC991B}">
      <dsp:nvSpPr>
        <dsp:cNvPr id="0" name=""/>
        <dsp:cNvSpPr/>
      </dsp:nvSpPr>
      <dsp:spPr>
        <a:xfrm>
          <a:off x="906146" y="3080660"/>
          <a:ext cx="6585841" cy="616348"/>
        </a:xfrm>
        <a:prstGeom prst="rect">
          <a:avLst/>
        </a:prstGeom>
        <a:solidFill>
          <a:schemeClr val="accent6">
            <a:shade val="80000"/>
            <a:hueOff val="-286269"/>
            <a:satOff val="12757"/>
            <a:lumOff val="17834"/>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489227" tIns="45720" rIns="45720" bIns="45720" numCol="1" spcCol="1270" anchor="ctr" anchorCtr="0">
          <a:noAutofit/>
        </a:bodyPr>
        <a:lstStyle/>
        <a:p>
          <a:pPr marL="0" lvl="0" indent="0" algn="l" defTabSz="800100">
            <a:lnSpc>
              <a:spcPct val="90000"/>
            </a:lnSpc>
            <a:spcBef>
              <a:spcPct val="0"/>
            </a:spcBef>
            <a:spcAft>
              <a:spcPct val="35000"/>
            </a:spcAft>
            <a:buNone/>
          </a:pPr>
          <a:r>
            <a:rPr lang="es-HN" sz="1800" kern="1200" dirty="0"/>
            <a:t>Indicadores de gestión </a:t>
          </a:r>
          <a:endParaRPr lang="en-US" sz="1800" kern="1200" dirty="0"/>
        </a:p>
      </dsp:txBody>
      <dsp:txXfrm>
        <a:off x="906146" y="3080660"/>
        <a:ext cx="6585841" cy="616348"/>
      </dsp:txXfrm>
    </dsp:sp>
    <dsp:sp modelId="{A825C889-85F6-40F5-8C4D-B7B6A5D806EE}">
      <dsp:nvSpPr>
        <dsp:cNvPr id="0" name=""/>
        <dsp:cNvSpPr/>
      </dsp:nvSpPr>
      <dsp:spPr>
        <a:xfrm>
          <a:off x="520928" y="3003616"/>
          <a:ext cx="770436" cy="770436"/>
        </a:xfrm>
        <a:prstGeom prst="ellipse">
          <a:avLst/>
        </a:prstGeom>
        <a:solidFill>
          <a:schemeClr val="lt1">
            <a:hueOff val="0"/>
            <a:satOff val="0"/>
            <a:lumOff val="0"/>
            <a:alphaOff val="0"/>
          </a:schemeClr>
        </a:solidFill>
        <a:ln w="9525" cap="flat" cmpd="sng" algn="ctr">
          <a:solidFill>
            <a:schemeClr val="accent6">
              <a:shade val="80000"/>
              <a:hueOff val="-286269"/>
              <a:satOff val="12757"/>
              <a:lumOff val="17834"/>
              <a:alphaOff val="0"/>
            </a:schemeClr>
          </a:solidFill>
          <a:prstDash val="solid"/>
        </a:ln>
        <a:effectLst>
          <a:outerShdw blurRad="40000" dist="23000" dir="5400000" rotWithShape="0">
            <a:srgbClr val="000000">
              <a:alpha val="35000"/>
            </a:srgbClr>
          </a:outerShdw>
        </a:effectLst>
        <a:sp3d z="57150" extrusionH="12700" prstMaterial="flat">
          <a:bevelT w="50800" h="50800"/>
        </a:sp3d>
      </dsp:spPr>
      <dsp:style>
        <a:lnRef idx="1">
          <a:scrgbClr r="0" g="0" b="0"/>
        </a:lnRef>
        <a:fillRef idx="1">
          <a:scrgbClr r="0" g="0" b="0"/>
        </a:fillRef>
        <a:effectRef idx="2">
          <a:scrgbClr r="0" g="0" b="0"/>
        </a:effectRef>
        <a:fontRef idx="minor"/>
      </dsp:style>
    </dsp:sp>
    <dsp:sp modelId="{D9B85D2C-8E47-4CEB-B479-84FCD26168F2}">
      <dsp:nvSpPr>
        <dsp:cNvPr id="0" name=""/>
        <dsp:cNvSpPr/>
      </dsp:nvSpPr>
      <dsp:spPr>
        <a:xfrm>
          <a:off x="464489" y="4004887"/>
          <a:ext cx="7027499" cy="616348"/>
        </a:xfrm>
        <a:prstGeom prst="rect">
          <a:avLst/>
        </a:prstGeom>
        <a:solidFill>
          <a:schemeClr val="accent6">
            <a:shade val="80000"/>
            <a:hueOff val="-381692"/>
            <a:satOff val="17009"/>
            <a:lumOff val="23779"/>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489227" tIns="45720" rIns="45720" bIns="45720" numCol="1" spcCol="1270" anchor="ctr" anchorCtr="0">
          <a:noAutofit/>
        </a:bodyPr>
        <a:lstStyle/>
        <a:p>
          <a:pPr marL="0" lvl="0" indent="0" algn="l" defTabSz="800100">
            <a:lnSpc>
              <a:spcPct val="90000"/>
            </a:lnSpc>
            <a:spcBef>
              <a:spcPct val="0"/>
            </a:spcBef>
            <a:spcAft>
              <a:spcPct val="35000"/>
            </a:spcAft>
            <a:buNone/>
          </a:pPr>
          <a:r>
            <a:rPr lang="es-HN" sz="1800" kern="1200" dirty="0"/>
            <a:t>Estandarización en la gestión de control documental</a:t>
          </a:r>
          <a:endParaRPr lang="en-US" sz="1800" kern="1200" dirty="0"/>
        </a:p>
      </dsp:txBody>
      <dsp:txXfrm>
        <a:off x="464489" y="4004887"/>
        <a:ext cx="7027499" cy="616348"/>
      </dsp:txXfrm>
    </dsp:sp>
    <dsp:sp modelId="{19BE3338-FDDC-473B-BAD4-011616282FC6}">
      <dsp:nvSpPr>
        <dsp:cNvPr id="0" name=""/>
        <dsp:cNvSpPr/>
      </dsp:nvSpPr>
      <dsp:spPr>
        <a:xfrm>
          <a:off x="79271" y="3927844"/>
          <a:ext cx="770436" cy="770436"/>
        </a:xfrm>
        <a:prstGeom prst="ellipse">
          <a:avLst/>
        </a:prstGeom>
        <a:solidFill>
          <a:schemeClr val="lt1">
            <a:hueOff val="0"/>
            <a:satOff val="0"/>
            <a:lumOff val="0"/>
            <a:alphaOff val="0"/>
          </a:schemeClr>
        </a:solidFill>
        <a:ln w="9525" cap="flat" cmpd="sng" algn="ctr">
          <a:solidFill>
            <a:schemeClr val="accent6">
              <a:shade val="80000"/>
              <a:hueOff val="-381692"/>
              <a:satOff val="17009"/>
              <a:lumOff val="23779"/>
              <a:alphaOff val="0"/>
            </a:schemeClr>
          </a:solidFill>
          <a:prstDash val="solid"/>
        </a:ln>
        <a:effectLst>
          <a:outerShdw blurRad="40000" dist="23000" dir="5400000" rotWithShape="0">
            <a:srgbClr val="000000">
              <a:alpha val="35000"/>
            </a:srgbClr>
          </a:outerShdw>
        </a:effectLst>
        <a:sp3d z="57150" extrusionH="12700" prstMaterial="flat">
          <a:bevelT w="50800" h="50800"/>
        </a:sp3d>
      </dsp:spPr>
      <dsp:style>
        <a:lnRef idx="1">
          <a:scrgbClr r="0" g="0" b="0"/>
        </a:lnRef>
        <a:fillRef idx="1">
          <a:scrgbClr r="0" g="0" b="0"/>
        </a:fillRef>
        <a:effectRef idx="2">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8B3172-7548-49DA-82A2-A7F9826B185D}">
      <dsp:nvSpPr>
        <dsp:cNvPr id="0" name=""/>
        <dsp:cNvSpPr/>
      </dsp:nvSpPr>
      <dsp:spPr>
        <a:xfrm>
          <a:off x="0" y="0"/>
          <a:ext cx="4832047" cy="781240"/>
        </a:xfrm>
        <a:prstGeom prst="roundRect">
          <a:avLst>
            <a:gd name="adj" fmla="val 10000"/>
          </a:avLst>
        </a:prstGeom>
        <a:solidFill>
          <a:schemeClr val="accent5">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HN" sz="2000" kern="1200" dirty="0"/>
            <a:t>Elaboración y aprobación</a:t>
          </a:r>
          <a:endParaRPr lang="en-US" sz="2000" kern="1200" dirty="0"/>
        </a:p>
      </dsp:txBody>
      <dsp:txXfrm>
        <a:off x="22882" y="22882"/>
        <a:ext cx="3897622" cy="735476"/>
      </dsp:txXfrm>
    </dsp:sp>
    <dsp:sp modelId="{31D9F7D7-CFE3-41D9-AD26-44FB49A7BE0C}">
      <dsp:nvSpPr>
        <dsp:cNvPr id="0" name=""/>
        <dsp:cNvSpPr/>
      </dsp:nvSpPr>
      <dsp:spPr>
        <a:xfrm>
          <a:off x="360834" y="889746"/>
          <a:ext cx="4832047" cy="781240"/>
        </a:xfrm>
        <a:prstGeom prst="roundRect">
          <a:avLst>
            <a:gd name="adj" fmla="val 10000"/>
          </a:avLst>
        </a:prstGeom>
        <a:solidFill>
          <a:schemeClr val="accent5">
            <a:shade val="50000"/>
            <a:hueOff val="101189"/>
            <a:satOff val="-2238"/>
            <a:lumOff val="167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HN" sz="2000" kern="1200" dirty="0"/>
            <a:t>Distribución de documentos vigentes</a:t>
          </a:r>
          <a:endParaRPr lang="en-US" sz="2000" kern="1200" dirty="0"/>
        </a:p>
      </dsp:txBody>
      <dsp:txXfrm>
        <a:off x="383716" y="912628"/>
        <a:ext cx="3917642" cy="735476"/>
      </dsp:txXfrm>
    </dsp:sp>
    <dsp:sp modelId="{8749BC75-96F8-4AC7-AA88-11BE83F8911F}">
      <dsp:nvSpPr>
        <dsp:cNvPr id="0" name=""/>
        <dsp:cNvSpPr/>
      </dsp:nvSpPr>
      <dsp:spPr>
        <a:xfrm>
          <a:off x="721669" y="1779492"/>
          <a:ext cx="4832047" cy="781240"/>
        </a:xfrm>
        <a:prstGeom prst="roundRect">
          <a:avLst>
            <a:gd name="adj" fmla="val 10000"/>
          </a:avLst>
        </a:prstGeom>
        <a:solidFill>
          <a:schemeClr val="accent5">
            <a:shade val="50000"/>
            <a:hueOff val="202378"/>
            <a:satOff val="-4476"/>
            <a:lumOff val="335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HN" sz="2000" kern="1200"/>
            <a:t>Mantener los documentos legibles y fácilmente identificables</a:t>
          </a:r>
          <a:endParaRPr lang="en-US" sz="2000" kern="1200" dirty="0"/>
        </a:p>
      </dsp:txBody>
      <dsp:txXfrm>
        <a:off x="744551" y="1802374"/>
        <a:ext cx="3917642" cy="735476"/>
      </dsp:txXfrm>
    </dsp:sp>
    <dsp:sp modelId="{A762AD66-F77D-4480-AABC-85F5E8C6C161}">
      <dsp:nvSpPr>
        <dsp:cNvPr id="0" name=""/>
        <dsp:cNvSpPr/>
      </dsp:nvSpPr>
      <dsp:spPr>
        <a:xfrm>
          <a:off x="1082504" y="2669238"/>
          <a:ext cx="4832047" cy="781240"/>
        </a:xfrm>
        <a:prstGeom prst="roundRect">
          <a:avLst>
            <a:gd name="adj" fmla="val 10000"/>
          </a:avLst>
        </a:prstGeom>
        <a:solidFill>
          <a:schemeClr val="accent5">
            <a:shade val="50000"/>
            <a:hueOff val="202378"/>
            <a:satOff val="-4476"/>
            <a:lumOff val="335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HN" sz="2000" kern="1200" dirty="0"/>
            <a:t>Control de versiones y cambios</a:t>
          </a:r>
          <a:endParaRPr lang="en-US" sz="2000" kern="1200" dirty="0"/>
        </a:p>
      </dsp:txBody>
      <dsp:txXfrm>
        <a:off x="1105386" y="2692120"/>
        <a:ext cx="3917642" cy="735476"/>
      </dsp:txXfrm>
    </dsp:sp>
    <dsp:sp modelId="{47DAEFD9-BE47-4C64-94A1-F3C18EF59C94}">
      <dsp:nvSpPr>
        <dsp:cNvPr id="0" name=""/>
        <dsp:cNvSpPr/>
      </dsp:nvSpPr>
      <dsp:spPr>
        <a:xfrm>
          <a:off x="1443339" y="3558984"/>
          <a:ext cx="4832047" cy="781240"/>
        </a:xfrm>
        <a:prstGeom prst="roundRect">
          <a:avLst>
            <a:gd name="adj" fmla="val 10000"/>
          </a:avLst>
        </a:prstGeom>
        <a:solidFill>
          <a:schemeClr val="accent5">
            <a:shade val="50000"/>
            <a:hueOff val="101189"/>
            <a:satOff val="-2238"/>
            <a:lumOff val="167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HN" sz="2000" kern="1200" dirty="0"/>
            <a:t>Control de documentación obsoleta</a:t>
          </a:r>
          <a:endParaRPr lang="en-US" sz="2000" kern="1200" dirty="0"/>
        </a:p>
      </dsp:txBody>
      <dsp:txXfrm>
        <a:off x="1466221" y="3581866"/>
        <a:ext cx="3917642" cy="735476"/>
      </dsp:txXfrm>
    </dsp:sp>
    <dsp:sp modelId="{08714D28-E32E-4B2D-9ECA-B1CAC55149C9}">
      <dsp:nvSpPr>
        <dsp:cNvPr id="0" name=""/>
        <dsp:cNvSpPr/>
      </dsp:nvSpPr>
      <dsp:spPr>
        <a:xfrm>
          <a:off x="4324241" y="570739"/>
          <a:ext cx="507806" cy="507806"/>
        </a:xfrm>
        <a:prstGeom prst="downArrow">
          <a:avLst>
            <a:gd name="adj1" fmla="val 55000"/>
            <a:gd name="adj2" fmla="val 45000"/>
          </a:avLst>
        </a:prstGeom>
        <a:solidFill>
          <a:schemeClr val="accent5">
            <a:alpha val="90000"/>
            <a:tint val="55000"/>
            <a:hueOff val="0"/>
            <a:satOff val="0"/>
            <a:lumOff val="0"/>
            <a:alphaOff val="0"/>
          </a:schemeClr>
        </a:solidFill>
        <a:ln w="25400" cap="flat" cmpd="sng" algn="ctr">
          <a:solidFill>
            <a:schemeClr val="accent5">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a:off x="4438497" y="570739"/>
        <a:ext cx="279294" cy="382124"/>
      </dsp:txXfrm>
    </dsp:sp>
    <dsp:sp modelId="{6B42FD7D-96B3-4525-A0F1-FCAD633697AD}">
      <dsp:nvSpPr>
        <dsp:cNvPr id="0" name=""/>
        <dsp:cNvSpPr/>
      </dsp:nvSpPr>
      <dsp:spPr>
        <a:xfrm>
          <a:off x="4685076" y="1460485"/>
          <a:ext cx="507806" cy="507806"/>
        </a:xfrm>
        <a:prstGeom prst="downArrow">
          <a:avLst>
            <a:gd name="adj1" fmla="val 55000"/>
            <a:gd name="adj2" fmla="val 45000"/>
          </a:avLst>
        </a:prstGeom>
        <a:solidFill>
          <a:schemeClr val="accent5">
            <a:alpha val="90000"/>
            <a:tint val="55000"/>
            <a:hueOff val="0"/>
            <a:satOff val="0"/>
            <a:lumOff val="0"/>
            <a:alphaOff val="0"/>
          </a:schemeClr>
        </a:solidFill>
        <a:ln w="25400" cap="flat" cmpd="sng" algn="ctr">
          <a:solidFill>
            <a:schemeClr val="accent5">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a:off x="4799332" y="1460485"/>
        <a:ext cx="279294" cy="382124"/>
      </dsp:txXfrm>
    </dsp:sp>
    <dsp:sp modelId="{C001E05B-41ED-4CFE-A211-77E033E1F098}">
      <dsp:nvSpPr>
        <dsp:cNvPr id="0" name=""/>
        <dsp:cNvSpPr/>
      </dsp:nvSpPr>
      <dsp:spPr>
        <a:xfrm>
          <a:off x="5045911" y="2337211"/>
          <a:ext cx="507806" cy="507806"/>
        </a:xfrm>
        <a:prstGeom prst="downArrow">
          <a:avLst>
            <a:gd name="adj1" fmla="val 55000"/>
            <a:gd name="adj2" fmla="val 45000"/>
          </a:avLst>
        </a:prstGeom>
        <a:solidFill>
          <a:schemeClr val="accent5">
            <a:alpha val="90000"/>
            <a:tint val="55000"/>
            <a:hueOff val="0"/>
            <a:satOff val="0"/>
            <a:lumOff val="0"/>
            <a:alphaOff val="0"/>
          </a:schemeClr>
        </a:solidFill>
        <a:ln w="25400" cap="flat" cmpd="sng" algn="ctr">
          <a:solidFill>
            <a:schemeClr val="accent5">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a:off x="5160167" y="2337211"/>
        <a:ext cx="279294" cy="382124"/>
      </dsp:txXfrm>
    </dsp:sp>
    <dsp:sp modelId="{2A981E0D-3914-4A6D-A393-F99A7D66B561}">
      <dsp:nvSpPr>
        <dsp:cNvPr id="0" name=""/>
        <dsp:cNvSpPr/>
      </dsp:nvSpPr>
      <dsp:spPr>
        <a:xfrm>
          <a:off x="5406745" y="3235637"/>
          <a:ext cx="507806" cy="507806"/>
        </a:xfrm>
        <a:prstGeom prst="downArrow">
          <a:avLst>
            <a:gd name="adj1" fmla="val 55000"/>
            <a:gd name="adj2" fmla="val 45000"/>
          </a:avLst>
        </a:prstGeom>
        <a:solidFill>
          <a:schemeClr val="accent5">
            <a:alpha val="90000"/>
            <a:tint val="55000"/>
            <a:hueOff val="0"/>
            <a:satOff val="0"/>
            <a:lumOff val="0"/>
            <a:alphaOff val="0"/>
          </a:schemeClr>
        </a:solidFill>
        <a:ln w="25400" cap="flat" cmpd="sng" algn="ctr">
          <a:solidFill>
            <a:schemeClr val="accent5">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a:off x="5521001" y="3235637"/>
        <a:ext cx="279294" cy="38212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60B958-FB83-4830-ACF8-97B5A4D8A5AB}">
      <dsp:nvSpPr>
        <dsp:cNvPr id="0" name=""/>
        <dsp:cNvSpPr/>
      </dsp:nvSpPr>
      <dsp:spPr>
        <a:xfrm>
          <a:off x="0" y="426781"/>
          <a:ext cx="4363684" cy="4363684"/>
        </a:xfrm>
        <a:prstGeom prst="pie">
          <a:avLst>
            <a:gd name="adj1" fmla="val 5400000"/>
            <a:gd name="adj2" fmla="val 16200000"/>
          </a:avLst>
        </a:prstGeom>
        <a:solidFill>
          <a:schemeClr val="accent5">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45BD44-CFEC-4E20-ACBD-8E5BF832DBE8}">
      <dsp:nvSpPr>
        <dsp:cNvPr id="0" name=""/>
        <dsp:cNvSpPr/>
      </dsp:nvSpPr>
      <dsp:spPr>
        <a:xfrm>
          <a:off x="2181842" y="426781"/>
          <a:ext cx="5090965" cy="4363684"/>
        </a:xfrm>
        <a:prstGeom prst="rect">
          <a:avLst/>
        </a:prstGeom>
        <a:solidFill>
          <a:schemeClr val="lt1">
            <a:alpha val="90000"/>
            <a:hueOff val="0"/>
            <a:satOff val="0"/>
            <a:lumOff val="0"/>
            <a:alphaOff val="0"/>
          </a:schemeClr>
        </a:solidFill>
        <a:ln w="25400" cap="flat" cmpd="sng" algn="ctr">
          <a:solidFill>
            <a:schemeClr val="accent5">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HN" sz="2000" kern="1200" dirty="0">
              <a:solidFill>
                <a:schemeClr val="accent5">
                  <a:lumMod val="50000"/>
                </a:schemeClr>
              </a:solidFill>
            </a:rPr>
            <a:t>Manuales</a:t>
          </a:r>
          <a:endParaRPr lang="en-US" sz="2000" kern="1200" dirty="0">
            <a:solidFill>
              <a:schemeClr val="accent5">
                <a:lumMod val="50000"/>
              </a:schemeClr>
            </a:solidFill>
          </a:endParaRPr>
        </a:p>
      </dsp:txBody>
      <dsp:txXfrm>
        <a:off x="2181842" y="426781"/>
        <a:ext cx="5090965" cy="545461"/>
      </dsp:txXfrm>
    </dsp:sp>
    <dsp:sp modelId="{4FFF0014-029C-4A15-801D-D2065E658161}">
      <dsp:nvSpPr>
        <dsp:cNvPr id="0" name=""/>
        <dsp:cNvSpPr/>
      </dsp:nvSpPr>
      <dsp:spPr>
        <a:xfrm>
          <a:off x="381823" y="972243"/>
          <a:ext cx="3600038" cy="3600038"/>
        </a:xfrm>
        <a:prstGeom prst="pie">
          <a:avLst>
            <a:gd name="adj1" fmla="val 5400000"/>
            <a:gd name="adj2" fmla="val 16200000"/>
          </a:avLst>
        </a:prstGeom>
        <a:solidFill>
          <a:schemeClr val="accent5">
            <a:shade val="50000"/>
            <a:hueOff val="84324"/>
            <a:satOff val="-1865"/>
            <a:lumOff val="139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E89DC5-8449-4CB2-9A4A-5CBD95CEAC11}">
      <dsp:nvSpPr>
        <dsp:cNvPr id="0" name=""/>
        <dsp:cNvSpPr/>
      </dsp:nvSpPr>
      <dsp:spPr>
        <a:xfrm>
          <a:off x="2181842" y="972243"/>
          <a:ext cx="5090965" cy="3600038"/>
        </a:xfrm>
        <a:prstGeom prst="rect">
          <a:avLst/>
        </a:prstGeom>
        <a:solidFill>
          <a:schemeClr val="lt1">
            <a:alpha val="90000"/>
            <a:hueOff val="0"/>
            <a:satOff val="0"/>
            <a:lumOff val="0"/>
            <a:alphaOff val="0"/>
          </a:schemeClr>
        </a:solidFill>
        <a:ln w="25400" cap="flat" cmpd="sng" algn="ctr">
          <a:solidFill>
            <a:schemeClr val="accent5">
              <a:shade val="50000"/>
              <a:hueOff val="84324"/>
              <a:satOff val="-1865"/>
              <a:lumOff val="139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HN" sz="2000" kern="1200" dirty="0">
              <a:solidFill>
                <a:schemeClr val="accent5">
                  <a:lumMod val="50000"/>
                </a:schemeClr>
              </a:solidFill>
            </a:rPr>
            <a:t>Procedimientos</a:t>
          </a:r>
          <a:endParaRPr lang="en-US" sz="2000" kern="1200" dirty="0">
            <a:solidFill>
              <a:schemeClr val="accent5">
                <a:lumMod val="50000"/>
              </a:schemeClr>
            </a:solidFill>
          </a:endParaRPr>
        </a:p>
      </dsp:txBody>
      <dsp:txXfrm>
        <a:off x="2181842" y="972243"/>
        <a:ext cx="5090965" cy="545462"/>
      </dsp:txXfrm>
    </dsp:sp>
    <dsp:sp modelId="{78CA57F1-02D1-485F-BCC8-99E7405B3FC9}">
      <dsp:nvSpPr>
        <dsp:cNvPr id="0" name=""/>
        <dsp:cNvSpPr/>
      </dsp:nvSpPr>
      <dsp:spPr>
        <a:xfrm>
          <a:off x="763646" y="1517705"/>
          <a:ext cx="2836392" cy="2836392"/>
        </a:xfrm>
        <a:prstGeom prst="pie">
          <a:avLst>
            <a:gd name="adj1" fmla="val 5400000"/>
            <a:gd name="adj2" fmla="val 16200000"/>
          </a:avLst>
        </a:prstGeom>
        <a:solidFill>
          <a:schemeClr val="accent5">
            <a:shade val="50000"/>
            <a:hueOff val="168648"/>
            <a:satOff val="-3730"/>
            <a:lumOff val="2799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89B3D4-205F-43B5-B95A-5E7319E331AE}">
      <dsp:nvSpPr>
        <dsp:cNvPr id="0" name=""/>
        <dsp:cNvSpPr/>
      </dsp:nvSpPr>
      <dsp:spPr>
        <a:xfrm>
          <a:off x="2181842" y="1517705"/>
          <a:ext cx="5090965" cy="2836392"/>
        </a:xfrm>
        <a:prstGeom prst="rect">
          <a:avLst/>
        </a:prstGeom>
        <a:solidFill>
          <a:schemeClr val="lt1">
            <a:alpha val="90000"/>
            <a:hueOff val="0"/>
            <a:satOff val="0"/>
            <a:lumOff val="0"/>
            <a:alphaOff val="0"/>
          </a:schemeClr>
        </a:solidFill>
        <a:ln w="25400" cap="flat" cmpd="sng" algn="ctr">
          <a:solidFill>
            <a:schemeClr val="accent5">
              <a:shade val="50000"/>
              <a:hueOff val="168648"/>
              <a:satOff val="-3730"/>
              <a:lumOff val="2799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HN" sz="2000" kern="1200" dirty="0">
              <a:solidFill>
                <a:schemeClr val="accent5">
                  <a:lumMod val="50000"/>
                </a:schemeClr>
              </a:solidFill>
            </a:rPr>
            <a:t>Especificaciones técnicas, normas, reglamentos, políticas </a:t>
          </a:r>
          <a:endParaRPr lang="en-US" sz="2000" kern="1200" dirty="0">
            <a:solidFill>
              <a:schemeClr val="accent5">
                <a:lumMod val="50000"/>
              </a:schemeClr>
            </a:solidFill>
          </a:endParaRPr>
        </a:p>
      </dsp:txBody>
      <dsp:txXfrm>
        <a:off x="2181842" y="1517705"/>
        <a:ext cx="5090965" cy="545457"/>
      </dsp:txXfrm>
    </dsp:sp>
    <dsp:sp modelId="{ED12AE96-F665-43AE-8F12-BE9222E50FAA}">
      <dsp:nvSpPr>
        <dsp:cNvPr id="0" name=""/>
        <dsp:cNvSpPr/>
      </dsp:nvSpPr>
      <dsp:spPr>
        <a:xfrm>
          <a:off x="1145467" y="2063162"/>
          <a:ext cx="2072750" cy="2072750"/>
        </a:xfrm>
        <a:prstGeom prst="pie">
          <a:avLst>
            <a:gd name="adj1" fmla="val 5400000"/>
            <a:gd name="adj2" fmla="val 16200000"/>
          </a:avLst>
        </a:prstGeom>
        <a:solidFill>
          <a:schemeClr val="accent5">
            <a:shade val="50000"/>
            <a:hueOff val="252972"/>
            <a:satOff val="-5595"/>
            <a:lumOff val="4198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6C042C-E14E-4CEE-B826-481058AFB5A3}">
      <dsp:nvSpPr>
        <dsp:cNvPr id="0" name=""/>
        <dsp:cNvSpPr/>
      </dsp:nvSpPr>
      <dsp:spPr>
        <a:xfrm>
          <a:off x="2181842" y="2063162"/>
          <a:ext cx="5090965" cy="2072750"/>
        </a:xfrm>
        <a:prstGeom prst="rect">
          <a:avLst/>
        </a:prstGeom>
        <a:solidFill>
          <a:schemeClr val="lt1">
            <a:alpha val="90000"/>
            <a:hueOff val="0"/>
            <a:satOff val="0"/>
            <a:lumOff val="0"/>
            <a:alphaOff val="0"/>
          </a:schemeClr>
        </a:solidFill>
        <a:ln w="25400" cap="flat" cmpd="sng" algn="ctr">
          <a:solidFill>
            <a:schemeClr val="accent5">
              <a:shade val="50000"/>
              <a:hueOff val="252972"/>
              <a:satOff val="-5595"/>
              <a:lumOff val="4198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HN" sz="2000" kern="1200" dirty="0">
              <a:solidFill>
                <a:schemeClr val="accent5">
                  <a:lumMod val="50000"/>
                </a:schemeClr>
              </a:solidFill>
            </a:rPr>
            <a:t>Instructivos</a:t>
          </a:r>
          <a:endParaRPr lang="en-US" sz="2000" kern="1200" dirty="0">
            <a:solidFill>
              <a:schemeClr val="accent5">
                <a:lumMod val="50000"/>
              </a:schemeClr>
            </a:solidFill>
          </a:endParaRPr>
        </a:p>
      </dsp:txBody>
      <dsp:txXfrm>
        <a:off x="2181842" y="2063162"/>
        <a:ext cx="5090965" cy="545461"/>
      </dsp:txXfrm>
    </dsp:sp>
    <dsp:sp modelId="{97268046-CFDA-4185-BCB0-E19840DAAB9C}">
      <dsp:nvSpPr>
        <dsp:cNvPr id="0" name=""/>
        <dsp:cNvSpPr/>
      </dsp:nvSpPr>
      <dsp:spPr>
        <a:xfrm>
          <a:off x="1527290" y="2608624"/>
          <a:ext cx="1309104" cy="1309104"/>
        </a:xfrm>
        <a:prstGeom prst="pie">
          <a:avLst>
            <a:gd name="adj1" fmla="val 5400000"/>
            <a:gd name="adj2" fmla="val 16200000"/>
          </a:avLst>
        </a:prstGeom>
        <a:solidFill>
          <a:schemeClr val="accent5">
            <a:shade val="50000"/>
            <a:hueOff val="168648"/>
            <a:satOff val="-3730"/>
            <a:lumOff val="2799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71261B2-E064-401D-88FC-203FCF420E5A}">
      <dsp:nvSpPr>
        <dsp:cNvPr id="0" name=""/>
        <dsp:cNvSpPr/>
      </dsp:nvSpPr>
      <dsp:spPr>
        <a:xfrm>
          <a:off x="2181842" y="2608624"/>
          <a:ext cx="5090965" cy="1309104"/>
        </a:xfrm>
        <a:prstGeom prst="rect">
          <a:avLst/>
        </a:prstGeom>
        <a:solidFill>
          <a:schemeClr val="lt1">
            <a:alpha val="90000"/>
            <a:hueOff val="0"/>
            <a:satOff val="0"/>
            <a:lumOff val="0"/>
            <a:alphaOff val="0"/>
          </a:schemeClr>
        </a:solidFill>
        <a:ln w="25400" cap="flat" cmpd="sng" algn="ctr">
          <a:solidFill>
            <a:schemeClr val="accent5">
              <a:shade val="50000"/>
              <a:hueOff val="168648"/>
              <a:satOff val="-3730"/>
              <a:lumOff val="2799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HN" sz="2000" kern="1200" dirty="0">
              <a:solidFill>
                <a:schemeClr val="accent5">
                  <a:lumMod val="50000"/>
                </a:schemeClr>
              </a:solidFill>
            </a:rPr>
            <a:t>Formularios / Registros</a:t>
          </a:r>
          <a:endParaRPr lang="en-US" sz="2000" kern="1200" dirty="0">
            <a:solidFill>
              <a:schemeClr val="accent5">
                <a:lumMod val="50000"/>
              </a:schemeClr>
            </a:solidFill>
          </a:endParaRPr>
        </a:p>
      </dsp:txBody>
      <dsp:txXfrm>
        <a:off x="2181842" y="2608624"/>
        <a:ext cx="5090965" cy="545462"/>
      </dsp:txXfrm>
    </dsp:sp>
    <dsp:sp modelId="{511FBB73-DC2E-48FA-B919-212E77EC42A4}">
      <dsp:nvSpPr>
        <dsp:cNvPr id="0" name=""/>
        <dsp:cNvSpPr/>
      </dsp:nvSpPr>
      <dsp:spPr>
        <a:xfrm>
          <a:off x="1909113" y="3154086"/>
          <a:ext cx="545457" cy="545457"/>
        </a:xfrm>
        <a:prstGeom prst="pie">
          <a:avLst>
            <a:gd name="adj1" fmla="val 5400000"/>
            <a:gd name="adj2" fmla="val 16200000"/>
          </a:avLst>
        </a:prstGeom>
        <a:solidFill>
          <a:schemeClr val="accent5">
            <a:shade val="50000"/>
            <a:hueOff val="84324"/>
            <a:satOff val="-1865"/>
            <a:lumOff val="139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6D413C-570E-4A6D-AA75-9BDB0FAC9673}">
      <dsp:nvSpPr>
        <dsp:cNvPr id="0" name=""/>
        <dsp:cNvSpPr/>
      </dsp:nvSpPr>
      <dsp:spPr>
        <a:xfrm>
          <a:off x="2181842" y="3154086"/>
          <a:ext cx="5090965" cy="545457"/>
        </a:xfrm>
        <a:prstGeom prst="rect">
          <a:avLst/>
        </a:prstGeom>
        <a:solidFill>
          <a:schemeClr val="lt1">
            <a:alpha val="90000"/>
            <a:hueOff val="0"/>
            <a:satOff val="0"/>
            <a:lumOff val="0"/>
            <a:alphaOff val="0"/>
          </a:schemeClr>
        </a:solidFill>
        <a:ln w="25400" cap="flat" cmpd="sng" algn="ctr">
          <a:solidFill>
            <a:schemeClr val="accent5">
              <a:shade val="50000"/>
              <a:hueOff val="84324"/>
              <a:satOff val="-1865"/>
              <a:lumOff val="139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HN" sz="2000" kern="1200" dirty="0">
              <a:solidFill>
                <a:schemeClr val="accent5">
                  <a:lumMod val="50000"/>
                </a:schemeClr>
              </a:solidFill>
            </a:rPr>
            <a:t>Externo</a:t>
          </a:r>
          <a:endParaRPr lang="en-US" sz="2000" kern="1200" dirty="0">
            <a:solidFill>
              <a:schemeClr val="accent5">
                <a:lumMod val="50000"/>
              </a:schemeClr>
            </a:solidFill>
          </a:endParaRPr>
        </a:p>
      </dsp:txBody>
      <dsp:txXfrm>
        <a:off x="2181842" y="3154086"/>
        <a:ext cx="5090965" cy="545457"/>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rtada ">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1EAA82AA-2605-0C42-B40C-9CB83141C99A}"/>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471" b="1471"/>
          <a:stretch/>
        </p:blipFill>
        <p:spPr>
          <a:xfrm>
            <a:off x="0" y="1"/>
            <a:ext cx="9144000" cy="6857999"/>
          </a:xfrm>
          <a:prstGeom prst="rect">
            <a:avLst/>
          </a:prstGeom>
        </p:spPr>
      </p:pic>
      <p:sp>
        <p:nvSpPr>
          <p:cNvPr id="2" name="1 Título"/>
          <p:cNvSpPr>
            <a:spLocks noGrp="1"/>
          </p:cNvSpPr>
          <p:nvPr>
            <p:ph type="ctrTitle" hasCustomPrompt="1"/>
          </p:nvPr>
        </p:nvSpPr>
        <p:spPr>
          <a:xfrm>
            <a:off x="5940152" y="260648"/>
            <a:ext cx="3096344" cy="2880320"/>
          </a:xfrm>
          <a:prstGeom prst="rect">
            <a:avLst/>
          </a:prstGeom>
        </p:spPr>
        <p:txBody>
          <a:bodyPr>
            <a:noAutofit/>
          </a:bodyPr>
          <a:lstStyle>
            <a:lvl1pPr algn="l">
              <a:defRPr sz="2400" b="1">
                <a:solidFill>
                  <a:schemeClr val="bg1"/>
                </a:solidFill>
                <a:latin typeface="Century Gothic" panose="020B0502020202020204" pitchFamily="34" charset="0"/>
              </a:defRPr>
            </a:lvl1pPr>
          </a:lstStyle>
          <a:p>
            <a:r>
              <a:rPr lang="es-ES" dirty="0"/>
              <a:t>Título Principal</a:t>
            </a:r>
            <a:br>
              <a:rPr lang="es-ES" dirty="0"/>
            </a:br>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ido 3">
    <p:spTree>
      <p:nvGrpSpPr>
        <p:cNvPr id="1" name=""/>
        <p:cNvGrpSpPr/>
        <p:nvPr/>
      </p:nvGrpSpPr>
      <p:grpSpPr>
        <a:xfrm>
          <a:off x="0" y="0"/>
          <a:ext cx="0" cy="0"/>
          <a:chOff x="0" y="0"/>
          <a:chExt cx="0" cy="0"/>
        </a:xfrm>
      </p:grpSpPr>
      <p:pic>
        <p:nvPicPr>
          <p:cNvPr id="17" name="Imagen 16" descr="Imagen que contiene Aplicación&#10;&#10;Descripción generada automáticamente">
            <a:extLst>
              <a:ext uri="{FF2B5EF4-FFF2-40B4-BE49-F238E27FC236}">
                <a16:creationId xmlns:a16="http://schemas.microsoft.com/office/drawing/2014/main" id="{FB11FA2A-A00E-914F-A2B4-C6B63C87F69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3" y="0"/>
            <a:ext cx="9136554" cy="6858000"/>
          </a:xfrm>
          <a:prstGeom prst="rect">
            <a:avLst/>
          </a:prstGeom>
        </p:spPr>
      </p:pic>
      <p:sp>
        <p:nvSpPr>
          <p:cNvPr id="5" name="1 Título"/>
          <p:cNvSpPr>
            <a:spLocks noGrp="1"/>
          </p:cNvSpPr>
          <p:nvPr>
            <p:ph type="title" hasCustomPrompt="1"/>
          </p:nvPr>
        </p:nvSpPr>
        <p:spPr>
          <a:xfrm>
            <a:off x="2411760" y="371994"/>
            <a:ext cx="6336704" cy="1040782"/>
          </a:xfrm>
          <a:prstGeom prst="rect">
            <a:avLst/>
          </a:prstGeom>
        </p:spPr>
        <p:txBody>
          <a:bodyPr>
            <a:noAutofit/>
          </a:bodyPr>
          <a:lstStyle>
            <a:lvl1pPr algn="l">
              <a:defRPr sz="2800" b="1">
                <a:solidFill>
                  <a:srgbClr val="0A65B0"/>
                </a:solidFill>
                <a:latin typeface="Arial" panose="020B0604020202020204" pitchFamily="34" charset="0"/>
                <a:cs typeface="Arial" panose="020B0604020202020204" pitchFamily="34" charset="0"/>
              </a:defRPr>
            </a:lvl1pPr>
          </a:lstStyle>
          <a:p>
            <a:r>
              <a:rPr lang="es-ES" dirty="0"/>
              <a:t>Título</a:t>
            </a:r>
          </a:p>
        </p:txBody>
      </p:sp>
      <p:sp>
        <p:nvSpPr>
          <p:cNvPr id="7" name="2 Marcador de contenido">
            <a:extLst>
              <a:ext uri="{FF2B5EF4-FFF2-40B4-BE49-F238E27FC236}">
                <a16:creationId xmlns:a16="http://schemas.microsoft.com/office/drawing/2014/main" id="{42A8C380-3416-924F-9D72-884CE09A5033}"/>
              </a:ext>
            </a:extLst>
          </p:cNvPr>
          <p:cNvSpPr>
            <a:spLocks noGrp="1"/>
          </p:cNvSpPr>
          <p:nvPr>
            <p:ph idx="10" hasCustomPrompt="1"/>
          </p:nvPr>
        </p:nvSpPr>
        <p:spPr>
          <a:xfrm>
            <a:off x="2411760" y="1628506"/>
            <a:ext cx="6275040" cy="4340187"/>
          </a:xfrm>
          <a:prstGeom prst="rect">
            <a:avLst/>
          </a:prstGeom>
        </p:spPr>
        <p:txBody>
          <a:bodyPr>
            <a:normAutofit/>
          </a:bodyPr>
          <a:lstStyle>
            <a:lvl1pPr marL="0" indent="0">
              <a:buNone/>
              <a:defRPr sz="1600">
                <a:solidFill>
                  <a:srgbClr val="0A65B0"/>
                </a:solidFill>
                <a:latin typeface="Arial" panose="020B0604020202020204" pitchFamily="34" charset="0"/>
                <a:cs typeface="Arial" panose="020B0604020202020204" pitchFamily="34" charset="0"/>
              </a:defRPr>
            </a:lvl1pPr>
            <a:lvl2pPr>
              <a:defRPr sz="2400"/>
            </a:lvl2pPr>
            <a:lvl3pPr>
              <a:defRPr sz="2000"/>
            </a:lvl3pPr>
            <a:lvl4pPr>
              <a:defRPr sz="1800"/>
            </a:lvl4pPr>
            <a:lvl5pPr>
              <a:defRPr sz="1800"/>
            </a:lvl5pPr>
          </a:lstStyle>
          <a:p>
            <a:pPr lvl="0"/>
            <a:r>
              <a:rPr lang="es-ES" dirty="0"/>
              <a:t>Contenido</a:t>
            </a:r>
          </a:p>
        </p:txBody>
      </p:sp>
      <p:sp>
        <p:nvSpPr>
          <p:cNvPr id="11" name="Marcador de posición de imagen 10">
            <a:extLst>
              <a:ext uri="{FF2B5EF4-FFF2-40B4-BE49-F238E27FC236}">
                <a16:creationId xmlns:a16="http://schemas.microsoft.com/office/drawing/2014/main" id="{284D6171-6C0A-E54E-A840-B59CC1C82F8D}"/>
              </a:ext>
            </a:extLst>
          </p:cNvPr>
          <p:cNvSpPr>
            <a:spLocks noGrp="1"/>
          </p:cNvSpPr>
          <p:nvPr>
            <p:ph type="pic" sz="quarter" idx="11"/>
          </p:nvPr>
        </p:nvSpPr>
        <p:spPr>
          <a:xfrm>
            <a:off x="336674" y="1844675"/>
            <a:ext cx="1800225" cy="1368425"/>
          </a:xfrm>
          <a:prstGeom prst="rect">
            <a:avLst/>
          </a:prstGeom>
        </p:spPr>
        <p:txBody>
          <a:bodyPr/>
          <a:lstStyle>
            <a:lvl1pPr marL="0" indent="0" algn="ctr">
              <a:buNone/>
              <a:defRPr sz="1100"/>
            </a:lvl1pPr>
          </a:lstStyle>
          <a:p>
            <a:endParaRPr lang="es-HN" dirty="0"/>
          </a:p>
        </p:txBody>
      </p:sp>
      <p:sp>
        <p:nvSpPr>
          <p:cNvPr id="13" name="Marcador de posición de imagen 12">
            <a:extLst>
              <a:ext uri="{FF2B5EF4-FFF2-40B4-BE49-F238E27FC236}">
                <a16:creationId xmlns:a16="http://schemas.microsoft.com/office/drawing/2014/main" id="{A1C773C7-0C5C-4946-9E15-C410A8B0580A}"/>
              </a:ext>
            </a:extLst>
          </p:cNvPr>
          <p:cNvSpPr>
            <a:spLocks noGrp="1"/>
          </p:cNvSpPr>
          <p:nvPr>
            <p:ph type="pic" sz="quarter" idx="12"/>
          </p:nvPr>
        </p:nvSpPr>
        <p:spPr>
          <a:xfrm>
            <a:off x="336674" y="3500438"/>
            <a:ext cx="1800225" cy="1296987"/>
          </a:xfrm>
          <a:prstGeom prst="rect">
            <a:avLst/>
          </a:prstGeom>
        </p:spPr>
        <p:txBody>
          <a:bodyPr/>
          <a:lstStyle>
            <a:lvl1pPr marL="0" indent="0" algn="ctr">
              <a:buNone/>
              <a:defRPr sz="1100"/>
            </a:lvl1pPr>
          </a:lstStyle>
          <a:p>
            <a:endParaRPr lang="es-HN" dirty="0"/>
          </a:p>
        </p:txBody>
      </p:sp>
    </p:spTree>
    <p:extLst>
      <p:ext uri="{BB962C8B-B14F-4D97-AF65-F5344CB8AC3E}">
        <p14:creationId xmlns:p14="http://schemas.microsoft.com/office/powerpoint/2010/main" val="291236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ntenido 3">
    <p:spTree>
      <p:nvGrpSpPr>
        <p:cNvPr id="1" name=""/>
        <p:cNvGrpSpPr/>
        <p:nvPr/>
      </p:nvGrpSpPr>
      <p:grpSpPr>
        <a:xfrm>
          <a:off x="0" y="0"/>
          <a:ext cx="0" cy="0"/>
          <a:chOff x="0" y="0"/>
          <a:chExt cx="0" cy="0"/>
        </a:xfrm>
      </p:grpSpPr>
      <p:pic>
        <p:nvPicPr>
          <p:cNvPr id="8" name="Imagen 7" descr="Imagen que contiene Aplicación&#10;&#10;Descripción generada automáticamente">
            <a:extLst>
              <a:ext uri="{FF2B5EF4-FFF2-40B4-BE49-F238E27FC236}">
                <a16:creationId xmlns:a16="http://schemas.microsoft.com/office/drawing/2014/main" id="{6AF92C94-A664-DB4A-B93B-4977B056E0D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3" y="0"/>
            <a:ext cx="9136554" cy="6858000"/>
          </a:xfrm>
          <a:prstGeom prst="rect">
            <a:avLst/>
          </a:prstGeom>
        </p:spPr>
      </p:pic>
      <p:sp>
        <p:nvSpPr>
          <p:cNvPr id="5" name="1 Título"/>
          <p:cNvSpPr>
            <a:spLocks noGrp="1"/>
          </p:cNvSpPr>
          <p:nvPr>
            <p:ph type="title" hasCustomPrompt="1"/>
          </p:nvPr>
        </p:nvSpPr>
        <p:spPr>
          <a:xfrm>
            <a:off x="2339752" y="371994"/>
            <a:ext cx="6408712" cy="1040782"/>
          </a:xfrm>
          <a:prstGeom prst="rect">
            <a:avLst/>
          </a:prstGeom>
        </p:spPr>
        <p:txBody>
          <a:bodyPr>
            <a:noAutofit/>
          </a:bodyPr>
          <a:lstStyle>
            <a:lvl1pPr algn="l">
              <a:defRPr sz="2800" b="1">
                <a:solidFill>
                  <a:srgbClr val="0A65B0"/>
                </a:solidFill>
                <a:latin typeface="Arial" panose="020B0604020202020204" pitchFamily="34" charset="0"/>
                <a:cs typeface="Arial" panose="020B0604020202020204" pitchFamily="34" charset="0"/>
              </a:defRPr>
            </a:lvl1pPr>
          </a:lstStyle>
          <a:p>
            <a:r>
              <a:rPr lang="es-ES" dirty="0"/>
              <a:t>Título</a:t>
            </a:r>
          </a:p>
        </p:txBody>
      </p:sp>
      <p:sp>
        <p:nvSpPr>
          <p:cNvPr id="7" name="2 Marcador de contenido">
            <a:extLst>
              <a:ext uri="{FF2B5EF4-FFF2-40B4-BE49-F238E27FC236}">
                <a16:creationId xmlns:a16="http://schemas.microsoft.com/office/drawing/2014/main" id="{42A8C380-3416-924F-9D72-884CE09A5033}"/>
              </a:ext>
            </a:extLst>
          </p:cNvPr>
          <p:cNvSpPr>
            <a:spLocks noGrp="1"/>
          </p:cNvSpPr>
          <p:nvPr>
            <p:ph idx="10" hasCustomPrompt="1"/>
          </p:nvPr>
        </p:nvSpPr>
        <p:spPr>
          <a:xfrm>
            <a:off x="611560" y="1628506"/>
            <a:ext cx="7920880" cy="4340187"/>
          </a:xfrm>
          <a:prstGeom prst="rect">
            <a:avLst/>
          </a:prstGeom>
        </p:spPr>
        <p:txBody>
          <a:bodyPr>
            <a:normAutofit/>
          </a:bodyPr>
          <a:lstStyle>
            <a:lvl1pPr marL="0" indent="0">
              <a:buNone/>
              <a:defRPr sz="1600">
                <a:solidFill>
                  <a:srgbClr val="0A65B0"/>
                </a:solidFill>
                <a:latin typeface="Arial" panose="020B0604020202020204" pitchFamily="34" charset="0"/>
                <a:cs typeface="Arial" panose="020B0604020202020204" pitchFamily="34" charset="0"/>
              </a:defRPr>
            </a:lvl1pPr>
            <a:lvl2pPr>
              <a:defRPr sz="2400"/>
            </a:lvl2pPr>
            <a:lvl3pPr>
              <a:defRPr sz="2000"/>
            </a:lvl3pPr>
            <a:lvl4pPr>
              <a:defRPr sz="1800"/>
            </a:lvl4pPr>
            <a:lvl5pPr>
              <a:defRPr sz="1800"/>
            </a:lvl5pPr>
          </a:lstStyle>
          <a:p>
            <a:pPr lvl="0"/>
            <a:r>
              <a:rPr lang="es-ES" dirty="0"/>
              <a:t>Contenido</a:t>
            </a:r>
          </a:p>
        </p:txBody>
      </p:sp>
    </p:spTree>
    <p:extLst>
      <p:ext uri="{BB962C8B-B14F-4D97-AF65-F5344CB8AC3E}">
        <p14:creationId xmlns:p14="http://schemas.microsoft.com/office/powerpoint/2010/main" val="4262816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ido 5">
    <p:spTree>
      <p:nvGrpSpPr>
        <p:cNvPr id="1" name=""/>
        <p:cNvGrpSpPr/>
        <p:nvPr/>
      </p:nvGrpSpPr>
      <p:grpSpPr>
        <a:xfrm>
          <a:off x="0" y="0"/>
          <a:ext cx="0" cy="0"/>
          <a:chOff x="0" y="0"/>
          <a:chExt cx="0" cy="0"/>
        </a:xfrm>
      </p:grpSpPr>
      <p:pic>
        <p:nvPicPr>
          <p:cNvPr id="3" name="Imagen 2" descr="Imagen que contiene Sitio web&#10;&#10;Descripción generada automáticamente">
            <a:extLst>
              <a:ext uri="{FF2B5EF4-FFF2-40B4-BE49-F238E27FC236}">
                <a16:creationId xmlns:a16="http://schemas.microsoft.com/office/drawing/2014/main" id="{808AC746-306A-6242-9E7D-5AEBF3BAC9B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b="3427"/>
          <a:stretch/>
        </p:blipFill>
        <p:spPr>
          <a:xfrm>
            <a:off x="0" y="-1"/>
            <a:ext cx="9190058" cy="6858001"/>
          </a:xfrm>
          <a:prstGeom prst="rect">
            <a:avLst/>
          </a:prstGeom>
        </p:spPr>
      </p:pic>
    </p:spTree>
    <p:extLst>
      <p:ext uri="{BB962C8B-B14F-4D97-AF65-F5344CB8AC3E}">
        <p14:creationId xmlns:p14="http://schemas.microsoft.com/office/powerpoint/2010/main" val="10343844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6" r:id="rId2"/>
    <p:sldLayoutId id="2147483657" r:id="rId3"/>
    <p:sldLayoutId id="2147483653"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H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5.jp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252D80-6564-6C45-BF0D-FF2FFD4F4D6B}"/>
              </a:ext>
            </a:extLst>
          </p:cNvPr>
          <p:cNvSpPr>
            <a:spLocks noGrp="1"/>
          </p:cNvSpPr>
          <p:nvPr>
            <p:ph type="ctrTitle"/>
          </p:nvPr>
        </p:nvSpPr>
        <p:spPr>
          <a:xfrm>
            <a:off x="5868144" y="188640"/>
            <a:ext cx="3168352" cy="2880320"/>
          </a:xfrm>
        </p:spPr>
        <p:txBody>
          <a:bodyPr/>
          <a:lstStyle/>
          <a:p>
            <a:r>
              <a:rPr lang="es-HN" sz="2000" dirty="0"/>
              <a:t>Gestión de la Calidad en la Educación Superior</a:t>
            </a:r>
            <a:br>
              <a:rPr lang="es-HN" sz="2000" dirty="0"/>
            </a:br>
            <a:r>
              <a:rPr lang="es-HN" sz="2000" b="0" dirty="0"/>
              <a:t>Experiencias de la Universidad Nacional Autónoma de Honduras</a:t>
            </a:r>
            <a:br>
              <a:rPr lang="es-HN" sz="2000" b="0" dirty="0"/>
            </a:br>
            <a:br>
              <a:rPr lang="es-HN" sz="2000" b="0" dirty="0"/>
            </a:br>
            <a:r>
              <a:rPr lang="es-HN" sz="1800" b="0" dirty="0"/>
              <a:t>Por </a:t>
            </a:r>
            <a:br>
              <a:rPr lang="es-HN" sz="1800" b="0" dirty="0"/>
            </a:br>
            <a:r>
              <a:rPr lang="es-HN" sz="1800" b="0" dirty="0"/>
              <a:t>MSc. Ing. Marcio Agüero</a:t>
            </a:r>
            <a:endParaRPr lang="es-HN" sz="2000" dirty="0"/>
          </a:p>
        </p:txBody>
      </p:sp>
    </p:spTree>
    <p:extLst>
      <p:ext uri="{BB962C8B-B14F-4D97-AF65-F5344CB8AC3E}">
        <p14:creationId xmlns:p14="http://schemas.microsoft.com/office/powerpoint/2010/main" val="30149307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A3BAD-26CD-46AE-9111-EF2EB69B411E}"/>
              </a:ext>
            </a:extLst>
          </p:cNvPr>
          <p:cNvSpPr>
            <a:spLocks noGrp="1"/>
          </p:cNvSpPr>
          <p:nvPr>
            <p:ph type="title"/>
          </p:nvPr>
        </p:nvSpPr>
        <p:spPr/>
        <p:txBody>
          <a:bodyPr/>
          <a:lstStyle/>
          <a:p>
            <a:r>
              <a:rPr lang="es-HN" dirty="0"/>
              <a:t>Logros con el diseño del SIAC</a:t>
            </a:r>
            <a:endParaRPr lang="en-US" dirty="0"/>
          </a:p>
        </p:txBody>
      </p:sp>
      <p:graphicFrame>
        <p:nvGraphicFramePr>
          <p:cNvPr id="6" name="Content Placeholder 5">
            <a:extLst>
              <a:ext uri="{FF2B5EF4-FFF2-40B4-BE49-F238E27FC236}">
                <a16:creationId xmlns:a16="http://schemas.microsoft.com/office/drawing/2014/main" id="{E9893C64-8EC4-4A1D-B8A8-52B37469897C}"/>
              </a:ext>
            </a:extLst>
          </p:cNvPr>
          <p:cNvGraphicFramePr>
            <a:graphicFrameLocks noGrp="1"/>
          </p:cNvGraphicFramePr>
          <p:nvPr>
            <p:ph idx="10"/>
            <p:extLst>
              <p:ext uri="{D42A27DB-BD31-4B8C-83A1-F6EECF244321}">
                <p14:modId xmlns:p14="http://schemas.microsoft.com/office/powerpoint/2010/main" val="4064996670"/>
              </p:ext>
            </p:extLst>
          </p:nvPr>
        </p:nvGraphicFramePr>
        <p:xfrm>
          <a:off x="971600" y="1556792"/>
          <a:ext cx="7560840" cy="49292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Picture Placeholder 3">
            <a:extLst>
              <a:ext uri="{FF2B5EF4-FFF2-40B4-BE49-F238E27FC236}">
                <a16:creationId xmlns:a16="http://schemas.microsoft.com/office/drawing/2014/main" id="{2B97ED1B-8124-4987-81A3-5CA8D3700166}"/>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169916A5-8865-4A9D-A652-40E369CECBCF}"/>
              </a:ext>
            </a:extLst>
          </p:cNvPr>
          <p:cNvSpPr>
            <a:spLocks noGrp="1"/>
          </p:cNvSpPr>
          <p:nvPr>
            <p:ph type="pic" sz="quarter" idx="12"/>
          </p:nvPr>
        </p:nvSpPr>
        <p:spPr/>
      </p:sp>
    </p:spTree>
    <p:extLst>
      <p:ext uri="{BB962C8B-B14F-4D97-AF65-F5344CB8AC3E}">
        <p14:creationId xmlns:p14="http://schemas.microsoft.com/office/powerpoint/2010/main" val="21441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9B727-6444-431D-9BB4-5AE0ADC342D0}"/>
              </a:ext>
            </a:extLst>
          </p:cNvPr>
          <p:cNvSpPr>
            <a:spLocks noGrp="1"/>
          </p:cNvSpPr>
          <p:nvPr>
            <p:ph type="title"/>
          </p:nvPr>
        </p:nvSpPr>
        <p:spPr/>
        <p:txBody>
          <a:bodyPr/>
          <a:lstStyle/>
          <a:p>
            <a:r>
              <a:rPr lang="es-HN" dirty="0"/>
              <a:t>Estandarización en la gestión de control documental</a:t>
            </a:r>
            <a:endParaRPr lang="en-US" dirty="0"/>
          </a:p>
        </p:txBody>
      </p:sp>
      <p:sp>
        <p:nvSpPr>
          <p:cNvPr id="3" name="Content Placeholder 2">
            <a:extLst>
              <a:ext uri="{FF2B5EF4-FFF2-40B4-BE49-F238E27FC236}">
                <a16:creationId xmlns:a16="http://schemas.microsoft.com/office/drawing/2014/main" id="{302CB2AB-0BEF-4970-BE53-763FA5DEA0CF}"/>
              </a:ext>
            </a:extLst>
          </p:cNvPr>
          <p:cNvSpPr>
            <a:spLocks noGrp="1"/>
          </p:cNvSpPr>
          <p:nvPr>
            <p:ph idx="10"/>
          </p:nvPr>
        </p:nvSpPr>
        <p:spPr>
          <a:xfrm>
            <a:off x="2364904" y="1474807"/>
            <a:ext cx="6779096" cy="4340187"/>
          </a:xfrm>
        </p:spPr>
        <p:txBody>
          <a:bodyPr/>
          <a:lstStyle/>
          <a:p>
            <a:r>
              <a:rPr lang="es-ES" sz="2800" dirty="0">
                <a:ea typeface="+mj-ea"/>
              </a:rPr>
              <a:t>El control de información documentada (apartado 7.5. de norma ISO 9001:2015) es un requisito que establece las bases para elaborar, mantener y actualizar el soporte documental de los sistemas de gestión de la calidad. </a:t>
            </a:r>
            <a:r>
              <a:rPr lang="es-ES" sz="2400" dirty="0">
                <a:ea typeface="+mj-ea"/>
              </a:rPr>
              <a:t>(Icontec, 2015)</a:t>
            </a:r>
            <a:endParaRPr lang="en-US" sz="2400" dirty="0">
              <a:ea typeface="+mj-ea"/>
            </a:endParaRPr>
          </a:p>
          <a:p>
            <a:endParaRPr lang="en-US" dirty="0"/>
          </a:p>
        </p:txBody>
      </p:sp>
      <p:pic>
        <p:nvPicPr>
          <p:cNvPr id="7" name="Picture Placeholder 6" descr="Logo, company name&#10;&#10;Description automatically generated">
            <a:extLst>
              <a:ext uri="{FF2B5EF4-FFF2-40B4-BE49-F238E27FC236}">
                <a16:creationId xmlns:a16="http://schemas.microsoft.com/office/drawing/2014/main" id="{0D13662A-1874-4D04-BA95-F8404EED9EDF}"/>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8889" r="8889"/>
          <a:stretch>
            <a:fillRect/>
          </a:stretch>
        </p:blipFill>
        <p:spPr/>
      </p:pic>
    </p:spTree>
    <p:extLst>
      <p:ext uri="{BB962C8B-B14F-4D97-AF65-F5344CB8AC3E}">
        <p14:creationId xmlns:p14="http://schemas.microsoft.com/office/powerpoint/2010/main" val="343731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FBBC59-84FD-4557-94DB-5659FD8A4E5F}"/>
              </a:ext>
            </a:extLst>
          </p:cNvPr>
          <p:cNvSpPr>
            <a:spLocks noGrp="1"/>
          </p:cNvSpPr>
          <p:nvPr>
            <p:ph type="title"/>
          </p:nvPr>
        </p:nvSpPr>
        <p:spPr/>
        <p:txBody>
          <a:bodyPr/>
          <a:lstStyle/>
          <a:p>
            <a:r>
              <a:rPr lang="es-HN" dirty="0"/>
              <a:t>Etapas para el control de documentos </a:t>
            </a:r>
            <a:endParaRPr lang="en-US" dirty="0"/>
          </a:p>
        </p:txBody>
      </p:sp>
      <p:graphicFrame>
        <p:nvGraphicFramePr>
          <p:cNvPr id="6" name="Content Placeholder 5">
            <a:extLst>
              <a:ext uri="{FF2B5EF4-FFF2-40B4-BE49-F238E27FC236}">
                <a16:creationId xmlns:a16="http://schemas.microsoft.com/office/drawing/2014/main" id="{77704D51-2DE7-4B54-8519-75B7022894C9}"/>
              </a:ext>
            </a:extLst>
          </p:cNvPr>
          <p:cNvGraphicFramePr>
            <a:graphicFrameLocks noGrp="1"/>
          </p:cNvGraphicFramePr>
          <p:nvPr>
            <p:ph idx="10"/>
            <p:extLst>
              <p:ext uri="{D42A27DB-BD31-4B8C-83A1-F6EECF244321}">
                <p14:modId xmlns:p14="http://schemas.microsoft.com/office/powerpoint/2010/main" val="3616262205"/>
              </p:ext>
            </p:extLst>
          </p:nvPr>
        </p:nvGraphicFramePr>
        <p:xfrm>
          <a:off x="2411413" y="1628775"/>
          <a:ext cx="6275387" cy="4340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5" name="Picture Placeholder 14" descr="Text&#10;&#10;Description automatically generated">
            <a:extLst>
              <a:ext uri="{FF2B5EF4-FFF2-40B4-BE49-F238E27FC236}">
                <a16:creationId xmlns:a16="http://schemas.microsoft.com/office/drawing/2014/main" id="{7A66E040-9509-43ED-A24F-B1A8FF0AF585}"/>
              </a:ext>
            </a:extLst>
          </p:cNvPr>
          <p:cNvPicPr>
            <a:picLocks noGrp="1" noChangeAspect="1"/>
          </p:cNvPicPr>
          <p:nvPr>
            <p:ph type="pic" sz="quarter" idx="12"/>
          </p:nvPr>
        </p:nvPicPr>
        <p:blipFill>
          <a:blip r:embed="rId7">
            <a:extLst>
              <a:ext uri="{28A0092B-C50C-407E-A947-70E740481C1C}">
                <a14:useLocalDpi xmlns:a14="http://schemas.microsoft.com/office/drawing/2010/main" val="0"/>
              </a:ext>
            </a:extLst>
          </a:blip>
          <a:srcRect l="23852" r="23852"/>
          <a:stretch>
            <a:fillRect/>
          </a:stretch>
        </p:blipFill>
        <p:spPr>
          <a:xfrm>
            <a:off x="323528" y="3294503"/>
            <a:ext cx="2685500" cy="1934791"/>
          </a:xfrm>
        </p:spPr>
      </p:pic>
    </p:spTree>
    <p:extLst>
      <p:ext uri="{BB962C8B-B14F-4D97-AF65-F5344CB8AC3E}">
        <p14:creationId xmlns:p14="http://schemas.microsoft.com/office/powerpoint/2010/main" val="28563189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CB532-C020-482F-9291-5039601B5128}"/>
              </a:ext>
            </a:extLst>
          </p:cNvPr>
          <p:cNvSpPr>
            <a:spLocks noGrp="1"/>
          </p:cNvSpPr>
          <p:nvPr>
            <p:ph type="title"/>
          </p:nvPr>
        </p:nvSpPr>
        <p:spPr/>
        <p:txBody>
          <a:bodyPr/>
          <a:lstStyle/>
          <a:p>
            <a:r>
              <a:rPr lang="es-HN" dirty="0"/>
              <a:t>Tipos de documentos que debemos controlar en un SGC</a:t>
            </a:r>
            <a:endParaRPr lang="en-US" dirty="0"/>
          </a:p>
        </p:txBody>
      </p:sp>
      <p:sp>
        <p:nvSpPr>
          <p:cNvPr id="3" name="Content Placeholder 2">
            <a:extLst>
              <a:ext uri="{FF2B5EF4-FFF2-40B4-BE49-F238E27FC236}">
                <a16:creationId xmlns:a16="http://schemas.microsoft.com/office/drawing/2014/main" id="{9B4A9838-61E6-4112-8AA7-F6EA4A7793B5}"/>
              </a:ext>
            </a:extLst>
          </p:cNvPr>
          <p:cNvSpPr>
            <a:spLocks noGrp="1"/>
          </p:cNvSpPr>
          <p:nvPr>
            <p:ph idx="10"/>
          </p:nvPr>
        </p:nvSpPr>
        <p:spPr/>
        <p:txBody>
          <a:bodyPr/>
          <a:lstStyle/>
          <a:p>
            <a:endParaRPr lang="en-US"/>
          </a:p>
        </p:txBody>
      </p:sp>
      <p:sp>
        <p:nvSpPr>
          <p:cNvPr id="4" name="Picture Placeholder 3">
            <a:extLst>
              <a:ext uri="{FF2B5EF4-FFF2-40B4-BE49-F238E27FC236}">
                <a16:creationId xmlns:a16="http://schemas.microsoft.com/office/drawing/2014/main" id="{3544F756-7D9B-4BE3-9FC6-F665FF521A8E}"/>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EEEB8D87-42D5-445B-95AD-F3D9B46CB414}"/>
              </a:ext>
            </a:extLst>
          </p:cNvPr>
          <p:cNvSpPr>
            <a:spLocks noGrp="1"/>
          </p:cNvSpPr>
          <p:nvPr>
            <p:ph type="pic" sz="quarter" idx="12"/>
          </p:nvPr>
        </p:nvSpPr>
        <p:spPr/>
      </p:sp>
      <p:graphicFrame>
        <p:nvGraphicFramePr>
          <p:cNvPr id="6" name="Diagram 5">
            <a:extLst>
              <a:ext uri="{FF2B5EF4-FFF2-40B4-BE49-F238E27FC236}">
                <a16:creationId xmlns:a16="http://schemas.microsoft.com/office/drawing/2014/main" id="{59F130E5-4091-42D0-9F02-5947AF07B9E7}"/>
              </a:ext>
            </a:extLst>
          </p:cNvPr>
          <p:cNvGraphicFramePr/>
          <p:nvPr>
            <p:extLst>
              <p:ext uri="{D42A27DB-BD31-4B8C-83A1-F6EECF244321}">
                <p14:modId xmlns:p14="http://schemas.microsoft.com/office/powerpoint/2010/main" val="3940630139"/>
              </p:ext>
            </p:extLst>
          </p:nvPr>
        </p:nvGraphicFramePr>
        <p:xfrm>
          <a:off x="827584" y="1268760"/>
          <a:ext cx="7272808" cy="52172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068504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98919E-1EDD-4FD4-8C32-F72FECEB846B}"/>
              </a:ext>
            </a:extLst>
          </p:cNvPr>
          <p:cNvSpPr>
            <a:spLocks noGrp="1"/>
          </p:cNvSpPr>
          <p:nvPr>
            <p:ph type="title"/>
          </p:nvPr>
        </p:nvSpPr>
        <p:spPr/>
        <p:txBody>
          <a:bodyPr/>
          <a:lstStyle/>
          <a:p>
            <a:r>
              <a:rPr lang="es-HN" sz="2700" dirty="0"/>
              <a:t>Desafío de los sistemas de gestión de calidad en las instituciones</a:t>
            </a:r>
            <a:endParaRPr lang="en-US" sz="2700" dirty="0"/>
          </a:p>
        </p:txBody>
      </p:sp>
      <p:graphicFrame>
        <p:nvGraphicFramePr>
          <p:cNvPr id="8" name="Content Placeholder 7">
            <a:extLst>
              <a:ext uri="{FF2B5EF4-FFF2-40B4-BE49-F238E27FC236}">
                <a16:creationId xmlns:a16="http://schemas.microsoft.com/office/drawing/2014/main" id="{F91909EB-43BF-418F-883F-F6F6891DCDEF}"/>
              </a:ext>
            </a:extLst>
          </p:cNvPr>
          <p:cNvGraphicFramePr>
            <a:graphicFrameLocks noGrp="1"/>
          </p:cNvGraphicFramePr>
          <p:nvPr>
            <p:ph idx="10"/>
            <p:extLst>
              <p:ext uri="{D42A27DB-BD31-4B8C-83A1-F6EECF244321}">
                <p14:modId xmlns:p14="http://schemas.microsoft.com/office/powerpoint/2010/main" val="2660740027"/>
              </p:ext>
            </p:extLst>
          </p:nvPr>
        </p:nvGraphicFramePr>
        <p:xfrm>
          <a:off x="1434306" y="1628800"/>
          <a:ext cx="6275387" cy="4340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Picture Placeholder 8">
            <a:extLst>
              <a:ext uri="{FF2B5EF4-FFF2-40B4-BE49-F238E27FC236}">
                <a16:creationId xmlns:a16="http://schemas.microsoft.com/office/drawing/2014/main" id="{4B7B5B33-86D7-4535-AD6F-9839AB98D3EF}"/>
              </a:ext>
            </a:extLst>
          </p:cNvPr>
          <p:cNvSpPr>
            <a:spLocks noGrp="1"/>
          </p:cNvSpPr>
          <p:nvPr>
            <p:ph type="pic" sz="quarter" idx="11"/>
          </p:nvPr>
        </p:nvSpPr>
        <p:spPr/>
      </p:sp>
    </p:spTree>
    <p:extLst>
      <p:ext uri="{BB962C8B-B14F-4D97-AF65-F5344CB8AC3E}">
        <p14:creationId xmlns:p14="http://schemas.microsoft.com/office/powerpoint/2010/main" val="22844891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5BFEA-E245-479F-BC45-76C058324616}"/>
              </a:ext>
            </a:extLst>
          </p:cNvPr>
          <p:cNvSpPr>
            <a:spLocks noGrp="1"/>
          </p:cNvSpPr>
          <p:nvPr>
            <p:ph type="title"/>
          </p:nvPr>
        </p:nvSpPr>
        <p:spPr/>
        <p:txBody>
          <a:bodyPr/>
          <a:lstStyle/>
          <a:p>
            <a:r>
              <a:rPr lang="es-HN" dirty="0"/>
              <a:t>Enfoque basado en procesos</a:t>
            </a:r>
            <a:endParaRPr lang="en-US" dirty="0"/>
          </a:p>
        </p:txBody>
      </p:sp>
      <p:sp>
        <p:nvSpPr>
          <p:cNvPr id="3" name="Content Placeholder 2">
            <a:extLst>
              <a:ext uri="{FF2B5EF4-FFF2-40B4-BE49-F238E27FC236}">
                <a16:creationId xmlns:a16="http://schemas.microsoft.com/office/drawing/2014/main" id="{786665B5-0990-48A6-B029-940D315C3B13}"/>
              </a:ext>
            </a:extLst>
          </p:cNvPr>
          <p:cNvSpPr>
            <a:spLocks noGrp="1"/>
          </p:cNvSpPr>
          <p:nvPr>
            <p:ph idx="10"/>
          </p:nvPr>
        </p:nvSpPr>
        <p:spPr/>
        <p:txBody>
          <a:bodyPr/>
          <a:lstStyle/>
          <a:p>
            <a:endParaRPr lang="en-US" dirty="0"/>
          </a:p>
        </p:txBody>
      </p:sp>
      <p:sp>
        <p:nvSpPr>
          <p:cNvPr id="4" name="Picture Placeholder 3">
            <a:extLst>
              <a:ext uri="{FF2B5EF4-FFF2-40B4-BE49-F238E27FC236}">
                <a16:creationId xmlns:a16="http://schemas.microsoft.com/office/drawing/2014/main" id="{501F3E13-F06B-4E0B-A0D4-F4AD9F3B1F0C}"/>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F78BC1C8-30AB-4B83-90F9-07C8922C92C6}"/>
              </a:ext>
            </a:extLst>
          </p:cNvPr>
          <p:cNvSpPr>
            <a:spLocks noGrp="1"/>
          </p:cNvSpPr>
          <p:nvPr>
            <p:ph type="pic" sz="quarter" idx="12"/>
          </p:nvPr>
        </p:nvSpPr>
        <p:spPr/>
      </p:sp>
      <p:pic>
        <p:nvPicPr>
          <p:cNvPr id="9" name="Imagen 8">
            <a:extLst>
              <a:ext uri="{FF2B5EF4-FFF2-40B4-BE49-F238E27FC236}">
                <a16:creationId xmlns:a16="http://schemas.microsoft.com/office/drawing/2014/main" id="{FEA1A97E-3AF6-4961-8BCD-031A8B3527BA}"/>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17000"/>
                    </a14:imgEffect>
                  </a14:imgLayer>
                </a14:imgProps>
              </a:ext>
            </a:extLst>
          </a:blip>
          <a:srcRect l="11165" t="25836" r="24694" b="27333"/>
          <a:stretch/>
        </p:blipFill>
        <p:spPr>
          <a:xfrm>
            <a:off x="510183" y="2276872"/>
            <a:ext cx="8297143" cy="3405926"/>
          </a:xfrm>
          <a:prstGeom prst="rect">
            <a:avLst/>
          </a:prstGeom>
          <a:ln w="57150">
            <a:solidFill>
              <a:schemeClr val="bg1"/>
            </a:solidFill>
          </a:ln>
        </p:spPr>
      </p:pic>
      <p:sp>
        <p:nvSpPr>
          <p:cNvPr id="10" name="Rectangle 9">
            <a:extLst>
              <a:ext uri="{FF2B5EF4-FFF2-40B4-BE49-F238E27FC236}">
                <a16:creationId xmlns:a16="http://schemas.microsoft.com/office/drawing/2014/main" id="{EDEF6DE7-47EC-493A-9C0B-ED74A77A5E47}"/>
              </a:ext>
            </a:extLst>
          </p:cNvPr>
          <p:cNvSpPr/>
          <p:nvPr/>
        </p:nvSpPr>
        <p:spPr>
          <a:xfrm>
            <a:off x="6714768" y="3727496"/>
            <a:ext cx="1397192" cy="67560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FC3430C6-4150-4B3D-9E94-E2F9A6133D57}"/>
              </a:ext>
            </a:extLst>
          </p:cNvPr>
          <p:cNvSpPr txBox="1"/>
          <p:nvPr/>
        </p:nvSpPr>
        <p:spPr>
          <a:xfrm>
            <a:off x="6467676" y="3829513"/>
            <a:ext cx="2141591" cy="1384995"/>
          </a:xfrm>
          <a:prstGeom prst="rect">
            <a:avLst/>
          </a:prstGeom>
          <a:noFill/>
        </p:spPr>
        <p:txBody>
          <a:bodyPr wrap="square" rtlCol="0">
            <a:spAutoFit/>
          </a:bodyPr>
          <a:lstStyle/>
          <a:p>
            <a:r>
              <a:rPr lang="es-HN" sz="1050" b="1" dirty="0">
                <a:solidFill>
                  <a:schemeClr val="accent1">
                    <a:lumMod val="50000"/>
                  </a:schemeClr>
                </a:solidFill>
                <a:latin typeface="Arial" panose="020B0604020202020204" pitchFamily="34" charset="0"/>
                <a:cs typeface="Arial" panose="020B0604020202020204" pitchFamily="34" charset="0"/>
              </a:rPr>
              <a:t>Plan Estratégico Institucional</a:t>
            </a:r>
          </a:p>
          <a:p>
            <a:r>
              <a:rPr lang="es-HN" sz="1050" b="1" dirty="0">
                <a:solidFill>
                  <a:schemeClr val="accent1">
                    <a:lumMod val="50000"/>
                  </a:schemeClr>
                </a:solidFill>
                <a:latin typeface="Arial" panose="020B0604020202020204" pitchFamily="34" charset="0"/>
                <a:cs typeface="Arial" panose="020B0604020202020204" pitchFamily="34" charset="0"/>
              </a:rPr>
              <a:t>Servicios estudiantiles</a:t>
            </a:r>
          </a:p>
          <a:p>
            <a:r>
              <a:rPr lang="es-HN" sz="1050" b="1" dirty="0">
                <a:solidFill>
                  <a:schemeClr val="accent1">
                    <a:lumMod val="50000"/>
                  </a:schemeClr>
                </a:solidFill>
                <a:latin typeface="Arial" panose="020B0604020202020204" pitchFamily="34" charset="0"/>
                <a:cs typeface="Arial" panose="020B0604020202020204" pitchFamily="34" charset="0"/>
              </a:rPr>
              <a:t>Informes de Resultados</a:t>
            </a:r>
          </a:p>
          <a:p>
            <a:r>
              <a:rPr lang="es-HN" sz="1050" b="1" dirty="0">
                <a:solidFill>
                  <a:schemeClr val="accent1">
                    <a:lumMod val="50000"/>
                  </a:schemeClr>
                </a:solidFill>
                <a:latin typeface="Arial" panose="020B0604020202020204" pitchFamily="34" charset="0"/>
                <a:cs typeface="Arial" panose="020B0604020202020204" pitchFamily="34" charset="0"/>
              </a:rPr>
              <a:t>Personal capacitado</a:t>
            </a:r>
          </a:p>
          <a:p>
            <a:r>
              <a:rPr lang="es-HN" sz="1050" b="1" dirty="0">
                <a:solidFill>
                  <a:schemeClr val="accent1">
                    <a:lumMod val="50000"/>
                  </a:schemeClr>
                </a:solidFill>
                <a:latin typeface="Arial" panose="020B0604020202020204" pitchFamily="34" charset="0"/>
                <a:cs typeface="Arial" panose="020B0604020202020204" pitchFamily="34" charset="0"/>
              </a:rPr>
              <a:t>Nuevas carreras</a:t>
            </a:r>
          </a:p>
          <a:p>
            <a:endParaRPr lang="es-HN" sz="1050" b="1" dirty="0">
              <a:solidFill>
                <a:schemeClr val="accent1">
                  <a:lumMod val="50000"/>
                </a:schemeClr>
              </a:solidFill>
              <a:latin typeface="+mn-lt"/>
              <a:cs typeface="Calibri" panose="020F0502020204030204" pitchFamily="34" charset="0"/>
            </a:endParaRPr>
          </a:p>
          <a:p>
            <a:endParaRPr lang="es-HN" sz="1050" b="1" dirty="0">
              <a:solidFill>
                <a:schemeClr val="accent1">
                  <a:lumMod val="50000"/>
                </a:schemeClr>
              </a:solidFill>
              <a:latin typeface="+mn-lt"/>
              <a:cs typeface="Calibri" panose="020F0502020204030204" pitchFamily="34" charset="0"/>
            </a:endParaRPr>
          </a:p>
          <a:p>
            <a:endParaRPr lang="en-US" sz="1050" b="1" dirty="0">
              <a:solidFill>
                <a:schemeClr val="accent1">
                  <a:lumMod val="50000"/>
                </a:schemeClr>
              </a:solidFill>
              <a:latin typeface="+mn-lt"/>
              <a:cs typeface="Calibri" panose="020F0502020204030204" pitchFamily="34" charset="0"/>
            </a:endParaRPr>
          </a:p>
        </p:txBody>
      </p:sp>
      <p:sp>
        <p:nvSpPr>
          <p:cNvPr id="12" name="Rectangle 11">
            <a:extLst>
              <a:ext uri="{FF2B5EF4-FFF2-40B4-BE49-F238E27FC236}">
                <a16:creationId xmlns:a16="http://schemas.microsoft.com/office/drawing/2014/main" id="{90E63092-CFDD-4E87-95BE-EA9B9D34EA1E}"/>
              </a:ext>
            </a:extLst>
          </p:cNvPr>
          <p:cNvSpPr/>
          <p:nvPr/>
        </p:nvSpPr>
        <p:spPr>
          <a:xfrm>
            <a:off x="1496007" y="3709153"/>
            <a:ext cx="1192461" cy="77137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30A7A79-A3FE-4900-A1BD-852E6000A5C7}"/>
              </a:ext>
            </a:extLst>
          </p:cNvPr>
          <p:cNvSpPr txBox="1"/>
          <p:nvPr/>
        </p:nvSpPr>
        <p:spPr>
          <a:xfrm>
            <a:off x="1139779" y="3829513"/>
            <a:ext cx="2141591" cy="1061829"/>
          </a:xfrm>
          <a:prstGeom prst="rect">
            <a:avLst/>
          </a:prstGeom>
          <a:noFill/>
        </p:spPr>
        <p:txBody>
          <a:bodyPr wrap="square" rtlCol="0">
            <a:spAutoFit/>
          </a:bodyPr>
          <a:lstStyle/>
          <a:p>
            <a:r>
              <a:rPr lang="es-HN" sz="1050" b="1" dirty="0">
                <a:solidFill>
                  <a:schemeClr val="accent6">
                    <a:lumMod val="75000"/>
                  </a:schemeClr>
                </a:solidFill>
                <a:latin typeface="Arial" panose="020B0604020202020204" pitchFamily="34" charset="0"/>
                <a:ea typeface="Arial Unicode MS" panose="020B0604020202020204" pitchFamily="34" charset="-128"/>
                <a:cs typeface="Arial" panose="020B0604020202020204" pitchFamily="34" charset="0"/>
              </a:rPr>
              <a:t>Insumos</a:t>
            </a:r>
          </a:p>
          <a:p>
            <a:r>
              <a:rPr lang="es-HN" sz="1050" b="1" dirty="0">
                <a:solidFill>
                  <a:schemeClr val="accent6">
                    <a:lumMod val="75000"/>
                  </a:schemeClr>
                </a:solidFill>
                <a:latin typeface="Arial" panose="020B0604020202020204" pitchFamily="34" charset="0"/>
                <a:ea typeface="Arial Unicode MS" panose="020B0604020202020204" pitchFamily="34" charset="-128"/>
                <a:cs typeface="Arial" panose="020B0604020202020204" pitchFamily="34" charset="0"/>
              </a:rPr>
              <a:t>Materiales</a:t>
            </a:r>
          </a:p>
          <a:p>
            <a:r>
              <a:rPr lang="es-HN" sz="1050" b="1" dirty="0">
                <a:solidFill>
                  <a:schemeClr val="accent6">
                    <a:lumMod val="75000"/>
                  </a:schemeClr>
                </a:solidFill>
                <a:latin typeface="Arial" panose="020B0604020202020204" pitchFamily="34" charset="0"/>
                <a:ea typeface="Arial Unicode MS" panose="020B0604020202020204" pitchFamily="34" charset="-128"/>
                <a:cs typeface="Arial" panose="020B0604020202020204" pitchFamily="34" charset="0"/>
              </a:rPr>
              <a:t>Plan Operativo</a:t>
            </a:r>
          </a:p>
          <a:p>
            <a:r>
              <a:rPr lang="es-HN" sz="1050" b="1" dirty="0">
                <a:solidFill>
                  <a:schemeClr val="accent6">
                    <a:lumMod val="75000"/>
                  </a:schemeClr>
                </a:solidFill>
                <a:latin typeface="Arial" panose="020B0604020202020204" pitchFamily="34" charset="0"/>
                <a:ea typeface="Arial Unicode MS" panose="020B0604020202020204" pitchFamily="34" charset="-128"/>
                <a:cs typeface="Arial" panose="020B0604020202020204" pitchFamily="34" charset="0"/>
              </a:rPr>
              <a:t>Asignación Presupuestaria</a:t>
            </a:r>
          </a:p>
          <a:p>
            <a:r>
              <a:rPr lang="es-HN" sz="1050" b="1" dirty="0">
                <a:solidFill>
                  <a:schemeClr val="accent6">
                    <a:lumMod val="75000"/>
                  </a:schemeClr>
                </a:solidFill>
                <a:latin typeface="Arial" panose="020B0604020202020204" pitchFamily="34" charset="0"/>
                <a:ea typeface="Arial Unicode MS" panose="020B0604020202020204" pitchFamily="34" charset="-128"/>
                <a:cs typeface="Arial" panose="020B0604020202020204" pitchFamily="34" charset="0"/>
              </a:rPr>
              <a:t>Personal</a:t>
            </a:r>
          </a:p>
          <a:p>
            <a:r>
              <a:rPr lang="es-HN" sz="1050" b="1" dirty="0">
                <a:solidFill>
                  <a:schemeClr val="accent6">
                    <a:lumMod val="75000"/>
                  </a:schemeClr>
                </a:solidFill>
                <a:latin typeface="Arial" panose="020B0604020202020204" pitchFamily="34" charset="0"/>
                <a:ea typeface="Arial Unicode MS" panose="020B0604020202020204" pitchFamily="34" charset="-128"/>
                <a:cs typeface="Arial" panose="020B0604020202020204" pitchFamily="34" charset="0"/>
              </a:rPr>
              <a:t>Normas y legislación</a:t>
            </a:r>
            <a:endParaRPr lang="en-US" sz="1050" b="1" dirty="0">
              <a:solidFill>
                <a:schemeClr val="accent6">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4" name="Rectangle 13">
            <a:extLst>
              <a:ext uri="{FF2B5EF4-FFF2-40B4-BE49-F238E27FC236}">
                <a16:creationId xmlns:a16="http://schemas.microsoft.com/office/drawing/2014/main" id="{D35068D4-4073-4688-A24B-EE613A43CEC9}"/>
              </a:ext>
            </a:extLst>
          </p:cNvPr>
          <p:cNvSpPr/>
          <p:nvPr/>
        </p:nvSpPr>
        <p:spPr>
          <a:xfrm>
            <a:off x="5454821" y="5418974"/>
            <a:ext cx="3345628" cy="2233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58867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9D553-1F50-491B-B111-C79502513612}"/>
              </a:ext>
            </a:extLst>
          </p:cNvPr>
          <p:cNvSpPr>
            <a:spLocks noGrp="1"/>
          </p:cNvSpPr>
          <p:nvPr>
            <p:ph type="title"/>
          </p:nvPr>
        </p:nvSpPr>
        <p:spPr/>
        <p:txBody>
          <a:bodyPr/>
          <a:lstStyle/>
          <a:p>
            <a:r>
              <a:rPr lang="es-HN" dirty="0"/>
              <a:t>Resultado de Benchmarking</a:t>
            </a:r>
            <a:endParaRPr lang="en-US" dirty="0"/>
          </a:p>
        </p:txBody>
      </p:sp>
      <p:pic>
        <p:nvPicPr>
          <p:cNvPr id="2049" name="Picture 1">
            <a:extLst>
              <a:ext uri="{FF2B5EF4-FFF2-40B4-BE49-F238E27FC236}">
                <a16:creationId xmlns:a16="http://schemas.microsoft.com/office/drawing/2014/main" id="{E2CF5485-0DEB-4014-9E7F-E1C725EC57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564396"/>
            <a:ext cx="7317458" cy="48572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6598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D37A4-8661-4079-81C6-BC620D73BA40}"/>
              </a:ext>
            </a:extLst>
          </p:cNvPr>
          <p:cNvSpPr>
            <a:spLocks noGrp="1"/>
          </p:cNvSpPr>
          <p:nvPr>
            <p:ph type="title"/>
          </p:nvPr>
        </p:nvSpPr>
        <p:spPr/>
        <p:txBody>
          <a:bodyPr/>
          <a:lstStyle/>
          <a:p>
            <a:r>
              <a:rPr lang="es-HN" dirty="0"/>
              <a:t>Resultado de Benchmarking</a:t>
            </a:r>
            <a:endParaRPr lang="en-US" dirty="0"/>
          </a:p>
        </p:txBody>
      </p:sp>
      <p:sp>
        <p:nvSpPr>
          <p:cNvPr id="3" name="Content Placeholder 2">
            <a:extLst>
              <a:ext uri="{FF2B5EF4-FFF2-40B4-BE49-F238E27FC236}">
                <a16:creationId xmlns:a16="http://schemas.microsoft.com/office/drawing/2014/main" id="{4D681D98-68C0-42AC-AC0B-9CCF7F9484A3}"/>
              </a:ext>
            </a:extLst>
          </p:cNvPr>
          <p:cNvSpPr>
            <a:spLocks noGrp="1"/>
          </p:cNvSpPr>
          <p:nvPr>
            <p:ph idx="10"/>
          </p:nvPr>
        </p:nvSpPr>
        <p:spPr>
          <a:xfrm>
            <a:off x="1259632" y="1843321"/>
            <a:ext cx="7139136" cy="4339893"/>
          </a:xfrm>
        </p:spPr>
        <p:txBody>
          <a:bodyPr>
            <a:normAutofit lnSpcReduction="10000"/>
          </a:bodyPr>
          <a:lstStyle/>
          <a:p>
            <a:pPr marL="285750" indent="-285750">
              <a:buFont typeface="Arial" panose="020B0604020202020204" pitchFamily="34" charset="0"/>
              <a:buChar char="•"/>
            </a:pPr>
            <a:r>
              <a:rPr lang="es-HN" sz="2000" dirty="0"/>
              <a:t>Se llevó acabo un análisis de la información que arrojo el benchmarking con universidades que cuentan con un sistema de gestión de calidad basado en la Norma ISO 9001-2015.</a:t>
            </a:r>
          </a:p>
          <a:p>
            <a:pPr marL="285750" indent="-285750">
              <a:buFont typeface="Arial" panose="020B0604020202020204" pitchFamily="34" charset="0"/>
              <a:buChar char="•"/>
            </a:pPr>
            <a:endParaRPr lang="es-HN" sz="2000" dirty="0"/>
          </a:p>
          <a:p>
            <a:pPr marL="285750" indent="-285750">
              <a:buFont typeface="Arial" panose="020B0604020202020204" pitchFamily="34" charset="0"/>
              <a:buChar char="•"/>
            </a:pPr>
            <a:r>
              <a:rPr lang="es-HN" sz="2000" dirty="0"/>
              <a:t>Se conocieron los alcances de la certificación de los sistemas de gestión de calidad, en su mayoría con procesos de gestión administrativa y de apoyo a la academia.</a:t>
            </a:r>
          </a:p>
          <a:p>
            <a:pPr marL="285750" indent="-285750">
              <a:buFont typeface="Arial" panose="020B0604020202020204" pitchFamily="34" charset="0"/>
              <a:buChar char="•"/>
            </a:pPr>
            <a:endParaRPr lang="es-HN" sz="2000" dirty="0"/>
          </a:p>
          <a:p>
            <a:pPr marL="285750" indent="-285750">
              <a:buFont typeface="Arial" panose="020B0604020202020204" pitchFamily="34" charset="0"/>
              <a:buChar char="•"/>
            </a:pPr>
            <a:r>
              <a:rPr lang="es-HN" sz="2000" dirty="0"/>
              <a:t>Se debe formar al equipo involucrado en sistemas de gestión de calidad ISO 9001 desde la alta dirección ya que son los que lideran la implantación, planificación, control y mejora. (</a:t>
            </a:r>
            <a:r>
              <a:rPr lang="es-HN" sz="2000" dirty="0" err="1"/>
              <a:t>Arbos</a:t>
            </a:r>
            <a:r>
              <a:rPr lang="es-HN" sz="2000" dirty="0"/>
              <a:t>, 2012)</a:t>
            </a:r>
          </a:p>
          <a:p>
            <a:endParaRPr lang="es-HN" sz="1800" dirty="0"/>
          </a:p>
          <a:p>
            <a:endParaRPr lang="en-US" sz="1800" dirty="0"/>
          </a:p>
        </p:txBody>
      </p:sp>
    </p:spTree>
    <p:extLst>
      <p:ext uri="{BB962C8B-B14F-4D97-AF65-F5344CB8AC3E}">
        <p14:creationId xmlns:p14="http://schemas.microsoft.com/office/powerpoint/2010/main" val="15130053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10321-E89B-451B-8D36-CCF40E3C3995}"/>
              </a:ext>
            </a:extLst>
          </p:cNvPr>
          <p:cNvSpPr>
            <a:spLocks noGrp="1"/>
          </p:cNvSpPr>
          <p:nvPr>
            <p:ph type="title"/>
          </p:nvPr>
        </p:nvSpPr>
        <p:spPr/>
        <p:txBody>
          <a:bodyPr/>
          <a:lstStyle/>
          <a:p>
            <a:r>
              <a:rPr lang="es-HN" dirty="0"/>
              <a:t>Conclusiones</a:t>
            </a:r>
            <a:endParaRPr lang="en-US" dirty="0"/>
          </a:p>
        </p:txBody>
      </p:sp>
      <p:sp>
        <p:nvSpPr>
          <p:cNvPr id="3" name="Content Placeholder 2">
            <a:extLst>
              <a:ext uri="{FF2B5EF4-FFF2-40B4-BE49-F238E27FC236}">
                <a16:creationId xmlns:a16="http://schemas.microsoft.com/office/drawing/2014/main" id="{4F169C88-4097-46A4-BDB6-3EF341D36977}"/>
              </a:ext>
            </a:extLst>
          </p:cNvPr>
          <p:cNvSpPr>
            <a:spLocks noGrp="1"/>
          </p:cNvSpPr>
          <p:nvPr>
            <p:ph idx="10"/>
          </p:nvPr>
        </p:nvSpPr>
        <p:spPr>
          <a:xfrm>
            <a:off x="899592" y="1412776"/>
            <a:ext cx="7128792" cy="4713190"/>
          </a:xfrm>
        </p:spPr>
        <p:txBody>
          <a:bodyPr>
            <a:normAutofit fontScale="25000" lnSpcReduction="20000"/>
          </a:bodyPr>
          <a:lstStyle/>
          <a:p>
            <a:pPr marL="342900" marR="0" lvl="0" indent="-342900" algn="just">
              <a:lnSpc>
                <a:spcPct val="150000"/>
              </a:lnSpc>
              <a:spcBef>
                <a:spcPts val="0"/>
              </a:spcBef>
              <a:spcAft>
                <a:spcPts val="0"/>
              </a:spcAft>
              <a:buFont typeface="+mj-lt"/>
              <a:buAutoNum type="arabicPeriod"/>
            </a:pPr>
            <a:r>
              <a:rPr lang="es-ES" sz="6000" spc="-5" dirty="0">
                <a:effectLst/>
                <a:ea typeface="SimSun" panose="02010600030101010101" pitchFamily="2" charset="-122"/>
              </a:rPr>
              <a:t>Las personas competentes, empoderadas y comprometidas en todas las instituciones son esenciales para aumentar la capacidad de estas para generar y proporcionar valor.</a:t>
            </a:r>
            <a:endParaRPr lang="en-US" sz="6000" spc="-5" dirty="0">
              <a:effectLst/>
              <a:ea typeface="SimSun" panose="02010600030101010101" pitchFamily="2" charset="-122"/>
            </a:endParaRPr>
          </a:p>
          <a:p>
            <a:pPr marL="342900" marR="0" lvl="0" indent="-342900" algn="just">
              <a:lnSpc>
                <a:spcPct val="150000"/>
              </a:lnSpc>
              <a:spcBef>
                <a:spcPts val="0"/>
              </a:spcBef>
              <a:spcAft>
                <a:spcPts val="0"/>
              </a:spcAft>
              <a:buFont typeface="+mj-lt"/>
              <a:buAutoNum type="arabicPeriod"/>
            </a:pPr>
            <a:r>
              <a:rPr lang="es-ES" sz="6000" spc="-5" dirty="0">
                <a:effectLst/>
                <a:ea typeface="SimSun" panose="02010600030101010101" pitchFamily="2" charset="-122"/>
              </a:rPr>
              <a:t>Se alcanzan resultados coherentes y previsibles de manera más eficaz y eficiente cuando las actividades se entienden y gestionan como procesos interrelacionados que funcionan como un sistema coherente.</a:t>
            </a:r>
            <a:endParaRPr lang="en-US" sz="6000" spc="-5" dirty="0">
              <a:effectLst/>
              <a:ea typeface="SimSun" panose="02010600030101010101" pitchFamily="2" charset="-122"/>
            </a:endParaRPr>
          </a:p>
          <a:p>
            <a:pPr marL="342900" marR="0" lvl="0" indent="-342900" algn="just">
              <a:lnSpc>
                <a:spcPct val="150000"/>
              </a:lnSpc>
              <a:spcBef>
                <a:spcPts val="0"/>
              </a:spcBef>
              <a:spcAft>
                <a:spcPts val="0"/>
              </a:spcAft>
              <a:buFont typeface="+mj-lt"/>
              <a:buAutoNum type="arabicPeriod"/>
            </a:pPr>
            <a:r>
              <a:rPr lang="es-ES" sz="6000" spc="-5" dirty="0">
                <a:effectLst/>
                <a:ea typeface="SimSun" panose="02010600030101010101" pitchFamily="2" charset="-122"/>
              </a:rPr>
              <a:t>La identificación, comprensión y gestión de procesos interrelacionados como un sistema, contribuye a la eficiencia de la institución en el logro de sus objetivos.</a:t>
            </a:r>
            <a:endParaRPr lang="en-US" sz="6000" spc="-5" dirty="0">
              <a:effectLst/>
              <a:ea typeface="SimSun" panose="02010600030101010101" pitchFamily="2" charset="-122"/>
            </a:endParaRPr>
          </a:p>
          <a:p>
            <a:pPr marL="342900" marR="0" lvl="0" indent="-342900" algn="just">
              <a:lnSpc>
                <a:spcPct val="150000"/>
              </a:lnSpc>
              <a:spcBef>
                <a:spcPts val="0"/>
              </a:spcBef>
              <a:spcAft>
                <a:spcPts val="0"/>
              </a:spcAft>
              <a:buFont typeface="+mj-lt"/>
              <a:buAutoNum type="arabicPeriod"/>
            </a:pPr>
            <a:r>
              <a:rPr lang="es-ES" sz="6000" spc="-5" dirty="0">
                <a:effectLst/>
                <a:ea typeface="SimSun" panose="02010600030101010101" pitchFamily="2" charset="-122"/>
              </a:rPr>
              <a:t>Debe existir claridad en el entendimiento del proceso y coherencia en el cumplimiento de los requisitos por cada una de las autoridades del proceso, esto para la mejora continua.</a:t>
            </a:r>
            <a:endParaRPr lang="en-US" sz="6000" spc="-5" dirty="0">
              <a:effectLst/>
              <a:ea typeface="SimSun" panose="02010600030101010101" pitchFamily="2" charset="-122"/>
            </a:endParaRPr>
          </a:p>
          <a:p>
            <a:pPr marL="342900" marR="0" lvl="0" indent="-342900" algn="just">
              <a:lnSpc>
                <a:spcPct val="150000"/>
              </a:lnSpc>
              <a:spcBef>
                <a:spcPts val="0"/>
              </a:spcBef>
              <a:spcAft>
                <a:spcPts val="0"/>
              </a:spcAft>
              <a:buFont typeface="+mj-lt"/>
              <a:buAutoNum type="arabicPeriod"/>
            </a:pPr>
            <a:r>
              <a:rPr lang="es-ES" sz="6000" spc="-5" dirty="0">
                <a:effectLst/>
                <a:ea typeface="SimSun" panose="02010600030101010101" pitchFamily="2" charset="-122"/>
              </a:rPr>
              <a:t> La estructura organizacional debe establecer una estructura de responsabilidades, autoridades y de flujo de la comunicación dentro de la organización.</a:t>
            </a:r>
          </a:p>
          <a:p>
            <a:pPr marL="342900" indent="-342900" algn="just">
              <a:lnSpc>
                <a:spcPct val="150000"/>
              </a:lnSpc>
              <a:spcBef>
                <a:spcPts val="0"/>
              </a:spcBef>
              <a:buFont typeface="+mj-lt"/>
              <a:buAutoNum type="arabicPeriod"/>
            </a:pPr>
            <a:r>
              <a:rPr lang="es-ES" sz="6000" spc="-5" dirty="0">
                <a:ea typeface="SimSun" panose="02010600030101010101" pitchFamily="2" charset="-122"/>
              </a:rPr>
              <a:t>Se debe procurar la formación continua de los miembros de la institución que forman parte de los procesos dentro de un sistema de gestión de calidad.</a:t>
            </a:r>
            <a:endParaRPr lang="en-US" sz="6000" spc="-5" dirty="0">
              <a:ea typeface="SimSun" panose="02010600030101010101" pitchFamily="2" charset="-122"/>
            </a:endParaRPr>
          </a:p>
          <a:p>
            <a:pPr marL="342900" marR="0" lvl="0" indent="-342900" algn="just">
              <a:lnSpc>
                <a:spcPct val="150000"/>
              </a:lnSpc>
              <a:spcBef>
                <a:spcPts val="0"/>
              </a:spcBef>
              <a:spcAft>
                <a:spcPts val="0"/>
              </a:spcAft>
              <a:buFont typeface="+mj-lt"/>
              <a:buAutoNum type="arabicPeriod"/>
            </a:pPr>
            <a:endParaRPr lang="en-US" sz="2200" spc="-5" dirty="0">
              <a:effectLst/>
              <a:latin typeface="+mn-lt"/>
              <a:ea typeface="SimSun" panose="02010600030101010101" pitchFamily="2" charset="-122"/>
            </a:endParaRPr>
          </a:p>
          <a:p>
            <a:endParaRPr lang="en-US" dirty="0"/>
          </a:p>
        </p:txBody>
      </p:sp>
    </p:spTree>
    <p:extLst>
      <p:ext uri="{BB962C8B-B14F-4D97-AF65-F5344CB8AC3E}">
        <p14:creationId xmlns:p14="http://schemas.microsoft.com/office/powerpoint/2010/main" val="24422784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119A094-659C-474D-AFFD-46232594C336}"/>
              </a:ext>
            </a:extLst>
          </p:cNvPr>
          <p:cNvSpPr>
            <a:spLocks noGrp="1"/>
          </p:cNvSpPr>
          <p:nvPr>
            <p:ph idx="10"/>
          </p:nvPr>
        </p:nvSpPr>
        <p:spPr>
          <a:xfrm>
            <a:off x="1619672" y="2564904"/>
            <a:ext cx="6768752" cy="1224136"/>
          </a:xfrm>
        </p:spPr>
        <p:txBody>
          <a:bodyPr>
            <a:normAutofit/>
          </a:bodyPr>
          <a:lstStyle/>
          <a:p>
            <a:r>
              <a:rPr lang="es-ES_tradnl" sz="2000" i="1" dirty="0">
                <a:effectLst/>
                <a:latin typeface="+mj-lt"/>
                <a:ea typeface="SimSun" panose="02010600030101010101" pitchFamily="2" charset="-122"/>
              </a:rPr>
              <a:t>“Los procesos exitosos de la gestión de la calidad demandan de las organizaciones cambios profundos en su estructura organizativa” (Chandler, 1962)</a:t>
            </a:r>
            <a:endParaRPr lang="en-US" sz="1800" i="1" dirty="0">
              <a:latin typeface="+mj-lt"/>
            </a:endParaRPr>
          </a:p>
        </p:txBody>
      </p:sp>
    </p:spTree>
    <p:extLst>
      <p:ext uri="{BB962C8B-B14F-4D97-AF65-F5344CB8AC3E}">
        <p14:creationId xmlns:p14="http://schemas.microsoft.com/office/powerpoint/2010/main" val="3222148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B04B3-0709-4F20-B320-40717CC225F8}"/>
              </a:ext>
            </a:extLst>
          </p:cNvPr>
          <p:cNvSpPr>
            <a:spLocks noGrp="1"/>
          </p:cNvSpPr>
          <p:nvPr>
            <p:ph type="title"/>
          </p:nvPr>
        </p:nvSpPr>
        <p:spPr>
          <a:xfrm>
            <a:off x="2411760" y="343859"/>
            <a:ext cx="6336704" cy="1040782"/>
          </a:xfrm>
        </p:spPr>
        <p:txBody>
          <a:bodyPr/>
          <a:lstStyle/>
          <a:p>
            <a:r>
              <a:rPr lang="es-HN" dirty="0"/>
              <a:t>Contexto de la Gestión de Calidad</a:t>
            </a:r>
            <a:endParaRPr lang="en-US" dirty="0"/>
          </a:p>
        </p:txBody>
      </p:sp>
      <p:graphicFrame>
        <p:nvGraphicFramePr>
          <p:cNvPr id="6" name="Content Placeholder 5">
            <a:extLst>
              <a:ext uri="{FF2B5EF4-FFF2-40B4-BE49-F238E27FC236}">
                <a16:creationId xmlns:a16="http://schemas.microsoft.com/office/drawing/2014/main" id="{D288F070-121C-433A-BF80-0030F5407A71}"/>
              </a:ext>
            </a:extLst>
          </p:cNvPr>
          <p:cNvGraphicFramePr>
            <a:graphicFrameLocks noGrp="1"/>
          </p:cNvGraphicFramePr>
          <p:nvPr>
            <p:ph idx="10"/>
            <p:extLst>
              <p:ext uri="{D42A27DB-BD31-4B8C-83A1-F6EECF244321}">
                <p14:modId xmlns:p14="http://schemas.microsoft.com/office/powerpoint/2010/main" val="3345439719"/>
              </p:ext>
            </p:extLst>
          </p:nvPr>
        </p:nvGraphicFramePr>
        <p:xfrm>
          <a:off x="1187624" y="1384642"/>
          <a:ext cx="6910288" cy="45843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Picture Placeholder 3">
            <a:extLst>
              <a:ext uri="{FF2B5EF4-FFF2-40B4-BE49-F238E27FC236}">
                <a16:creationId xmlns:a16="http://schemas.microsoft.com/office/drawing/2014/main" id="{06D1ED12-274D-400A-A473-11FD80695E50}"/>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736C5320-5C13-41E7-AA39-A239A767D97B}"/>
              </a:ext>
            </a:extLst>
          </p:cNvPr>
          <p:cNvSpPr>
            <a:spLocks noGrp="1"/>
          </p:cNvSpPr>
          <p:nvPr>
            <p:ph type="pic" sz="quarter" idx="12"/>
          </p:nvPr>
        </p:nvSpPr>
        <p:spPr/>
      </p:sp>
    </p:spTree>
    <p:extLst>
      <p:ext uri="{BB962C8B-B14F-4D97-AF65-F5344CB8AC3E}">
        <p14:creationId xmlns:p14="http://schemas.microsoft.com/office/powerpoint/2010/main" val="7861566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98082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r>
              <a:rPr lang="es-HN" dirty="0"/>
              <a:t>Normativas estandarizadas que establecen requisitos emitidos por organismos normalizadores</a:t>
            </a:r>
          </a:p>
        </p:txBody>
      </p:sp>
      <p:graphicFrame>
        <p:nvGraphicFramePr>
          <p:cNvPr id="4" name="Content Placeholder 3">
            <a:extLst>
              <a:ext uri="{FF2B5EF4-FFF2-40B4-BE49-F238E27FC236}">
                <a16:creationId xmlns:a16="http://schemas.microsoft.com/office/drawing/2014/main" id="{1E0D509E-18B8-4615-AD14-B6E62689A055}"/>
              </a:ext>
            </a:extLst>
          </p:cNvPr>
          <p:cNvGraphicFramePr>
            <a:graphicFrameLocks noGrp="1"/>
          </p:cNvGraphicFramePr>
          <p:nvPr>
            <p:ph idx="10"/>
            <p:extLst>
              <p:ext uri="{D42A27DB-BD31-4B8C-83A1-F6EECF244321}">
                <p14:modId xmlns:p14="http://schemas.microsoft.com/office/powerpoint/2010/main" val="473660135"/>
              </p:ext>
            </p:extLst>
          </p:nvPr>
        </p:nvGraphicFramePr>
        <p:xfrm>
          <a:off x="0" y="1759621"/>
          <a:ext cx="7920880" cy="43401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44372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0D96A4-6612-9945-AF3A-15D55DEC3375}"/>
              </a:ext>
            </a:extLst>
          </p:cNvPr>
          <p:cNvSpPr>
            <a:spLocks noGrp="1"/>
          </p:cNvSpPr>
          <p:nvPr>
            <p:ph type="title"/>
          </p:nvPr>
        </p:nvSpPr>
        <p:spPr/>
        <p:txBody>
          <a:bodyPr/>
          <a:lstStyle/>
          <a:p>
            <a:r>
              <a:rPr lang="es-HN" dirty="0"/>
              <a:t>Para implementar un sistema de gestión de calidad (SGC)</a:t>
            </a:r>
          </a:p>
        </p:txBody>
      </p:sp>
      <p:graphicFrame>
        <p:nvGraphicFramePr>
          <p:cNvPr id="6" name="Content Placeholder 5">
            <a:extLst>
              <a:ext uri="{FF2B5EF4-FFF2-40B4-BE49-F238E27FC236}">
                <a16:creationId xmlns:a16="http://schemas.microsoft.com/office/drawing/2014/main" id="{12F54EE0-21B4-40D8-B27A-CBBBF73AEB00}"/>
              </a:ext>
            </a:extLst>
          </p:cNvPr>
          <p:cNvGraphicFramePr>
            <a:graphicFrameLocks noGrp="1"/>
          </p:cNvGraphicFramePr>
          <p:nvPr>
            <p:ph idx="10"/>
            <p:extLst>
              <p:ext uri="{D42A27DB-BD31-4B8C-83A1-F6EECF244321}">
                <p14:modId xmlns:p14="http://schemas.microsoft.com/office/powerpoint/2010/main" val="2656086924"/>
              </p:ext>
            </p:extLst>
          </p:nvPr>
        </p:nvGraphicFramePr>
        <p:xfrm>
          <a:off x="1236786" y="1412776"/>
          <a:ext cx="6827614" cy="50732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257F6140-E0A9-45E9-8992-8BFD6B8F075F}"/>
              </a:ext>
            </a:extLst>
          </p:cNvPr>
          <p:cNvSpPr txBox="1"/>
          <p:nvPr/>
        </p:nvSpPr>
        <p:spPr>
          <a:xfrm>
            <a:off x="4824028" y="4653136"/>
            <a:ext cx="1512168" cy="577081"/>
          </a:xfrm>
          <a:prstGeom prst="rect">
            <a:avLst/>
          </a:prstGeom>
          <a:noFill/>
        </p:spPr>
        <p:txBody>
          <a:bodyPr wrap="square" rtlCol="0">
            <a:spAutoFit/>
          </a:bodyPr>
          <a:lstStyle/>
          <a:p>
            <a:r>
              <a:rPr lang="es-HN" sz="1050" dirty="0">
                <a:solidFill>
                  <a:prstClr val="black">
                    <a:hueOff val="0"/>
                    <a:satOff val="0"/>
                    <a:lumOff val="0"/>
                    <a:alphaOff val="0"/>
                  </a:prstClr>
                </a:solidFill>
                <a:latin typeface="Calibri"/>
              </a:rPr>
              <a:t>Definir que procesos se van a considerar dentro del SGC.</a:t>
            </a:r>
            <a:endParaRPr lang="en-US" dirty="0"/>
          </a:p>
        </p:txBody>
      </p:sp>
      <p:sp>
        <p:nvSpPr>
          <p:cNvPr id="7" name="TextBox 6">
            <a:extLst>
              <a:ext uri="{FF2B5EF4-FFF2-40B4-BE49-F238E27FC236}">
                <a16:creationId xmlns:a16="http://schemas.microsoft.com/office/drawing/2014/main" id="{0DB073BD-6313-44CB-8501-B470ACE309D8}"/>
              </a:ext>
            </a:extLst>
          </p:cNvPr>
          <p:cNvSpPr txBox="1"/>
          <p:nvPr/>
        </p:nvSpPr>
        <p:spPr>
          <a:xfrm>
            <a:off x="5220072" y="5612801"/>
            <a:ext cx="1512168" cy="577081"/>
          </a:xfrm>
          <a:prstGeom prst="rect">
            <a:avLst/>
          </a:prstGeom>
          <a:noFill/>
        </p:spPr>
        <p:txBody>
          <a:bodyPr wrap="square" rtlCol="0">
            <a:spAutoFit/>
          </a:bodyPr>
          <a:lstStyle/>
          <a:p>
            <a:r>
              <a:rPr lang="es-HN" sz="1050" dirty="0">
                <a:solidFill>
                  <a:prstClr val="black">
                    <a:hueOff val="0"/>
                    <a:satOff val="0"/>
                    <a:lumOff val="0"/>
                    <a:alphaOff val="0"/>
                  </a:prstClr>
                </a:solidFill>
                <a:latin typeface="Calibri"/>
              </a:rPr>
              <a:t>Definir que procesos se van a considerar dentro del SGC.</a:t>
            </a:r>
            <a:endParaRPr lang="en-US" dirty="0"/>
          </a:p>
        </p:txBody>
      </p:sp>
      <p:sp>
        <p:nvSpPr>
          <p:cNvPr id="11" name="Picture Placeholder 10">
            <a:extLst>
              <a:ext uri="{FF2B5EF4-FFF2-40B4-BE49-F238E27FC236}">
                <a16:creationId xmlns:a16="http://schemas.microsoft.com/office/drawing/2014/main" id="{6D4E2691-4E4B-455A-8BB6-69FE3CCA77E4}"/>
              </a:ext>
            </a:extLst>
          </p:cNvPr>
          <p:cNvSpPr>
            <a:spLocks noGrp="1"/>
          </p:cNvSpPr>
          <p:nvPr>
            <p:ph type="pic" sz="quarter" idx="12"/>
          </p:nvPr>
        </p:nvSpPr>
        <p:spPr/>
      </p:sp>
      <p:sp>
        <p:nvSpPr>
          <p:cNvPr id="15" name="Picture Placeholder 14">
            <a:extLst>
              <a:ext uri="{FF2B5EF4-FFF2-40B4-BE49-F238E27FC236}">
                <a16:creationId xmlns:a16="http://schemas.microsoft.com/office/drawing/2014/main" id="{D3839F23-9586-439D-82D2-707C918B45C5}"/>
              </a:ext>
            </a:extLst>
          </p:cNvPr>
          <p:cNvSpPr>
            <a:spLocks noGrp="1"/>
          </p:cNvSpPr>
          <p:nvPr>
            <p:ph type="pic" sz="quarter" idx="11"/>
          </p:nvPr>
        </p:nvSpPr>
        <p:spPr/>
      </p:sp>
    </p:spTree>
    <p:extLst>
      <p:ext uri="{BB962C8B-B14F-4D97-AF65-F5344CB8AC3E}">
        <p14:creationId xmlns:p14="http://schemas.microsoft.com/office/powerpoint/2010/main" val="953082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8CA72F-4EDC-45FE-AFE9-F01E0859EF03}"/>
              </a:ext>
            </a:extLst>
          </p:cNvPr>
          <p:cNvSpPr>
            <a:spLocks noGrp="1"/>
          </p:cNvSpPr>
          <p:nvPr>
            <p:ph type="title"/>
          </p:nvPr>
        </p:nvSpPr>
        <p:spPr/>
        <p:txBody>
          <a:bodyPr/>
          <a:lstStyle/>
          <a:p>
            <a:r>
              <a:rPr lang="es-HN" dirty="0"/>
              <a:t>Implicaciones en adoptar un sistema de gestión de la calidad</a:t>
            </a:r>
            <a:endParaRPr lang="en-US" dirty="0"/>
          </a:p>
        </p:txBody>
      </p:sp>
      <p:graphicFrame>
        <p:nvGraphicFramePr>
          <p:cNvPr id="4" name="Content Placeholder 3">
            <a:extLst>
              <a:ext uri="{FF2B5EF4-FFF2-40B4-BE49-F238E27FC236}">
                <a16:creationId xmlns:a16="http://schemas.microsoft.com/office/drawing/2014/main" id="{708C6DC8-5E7D-408D-9085-A12B87D4F1EB}"/>
              </a:ext>
            </a:extLst>
          </p:cNvPr>
          <p:cNvGraphicFramePr>
            <a:graphicFrameLocks noGrp="1"/>
          </p:cNvGraphicFramePr>
          <p:nvPr>
            <p:ph idx="10"/>
            <p:extLst>
              <p:ext uri="{D42A27DB-BD31-4B8C-83A1-F6EECF244321}">
                <p14:modId xmlns:p14="http://schemas.microsoft.com/office/powerpoint/2010/main" val="2986608742"/>
              </p:ext>
            </p:extLst>
          </p:nvPr>
        </p:nvGraphicFramePr>
        <p:xfrm>
          <a:off x="611188" y="1628775"/>
          <a:ext cx="7921625" cy="4340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02012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9B776-C5BD-4536-8C25-0F999D8806FA}"/>
              </a:ext>
            </a:extLst>
          </p:cNvPr>
          <p:cNvSpPr>
            <a:spLocks noGrp="1"/>
          </p:cNvSpPr>
          <p:nvPr>
            <p:ph type="title"/>
          </p:nvPr>
        </p:nvSpPr>
        <p:spPr/>
        <p:txBody>
          <a:bodyPr/>
          <a:lstStyle/>
          <a:p>
            <a:r>
              <a:rPr lang="es-HN" dirty="0"/>
              <a:t>Beneficios potenciales de adoptar un sistema de gestión de la calidad</a:t>
            </a:r>
            <a:endParaRPr lang="en-US" dirty="0"/>
          </a:p>
        </p:txBody>
      </p:sp>
      <p:sp>
        <p:nvSpPr>
          <p:cNvPr id="3" name="Content Placeholder 2">
            <a:extLst>
              <a:ext uri="{FF2B5EF4-FFF2-40B4-BE49-F238E27FC236}">
                <a16:creationId xmlns:a16="http://schemas.microsoft.com/office/drawing/2014/main" id="{2D99FC0C-C03B-4522-872E-E844ACA4E098}"/>
              </a:ext>
            </a:extLst>
          </p:cNvPr>
          <p:cNvSpPr>
            <a:spLocks noGrp="1"/>
          </p:cNvSpPr>
          <p:nvPr>
            <p:ph idx="10"/>
          </p:nvPr>
        </p:nvSpPr>
        <p:spPr>
          <a:xfrm>
            <a:off x="611560" y="1772816"/>
            <a:ext cx="7920880" cy="4340187"/>
          </a:xfrm>
        </p:spPr>
        <p:txBody>
          <a:bodyPr>
            <a:normAutofit/>
          </a:bodyPr>
          <a:lstStyle/>
          <a:p>
            <a:r>
              <a:rPr lang="es-MX" sz="2400" dirty="0">
                <a:ea typeface="+mj-ea"/>
              </a:rPr>
              <a:t>La adopción de un SGC es una decisión estratégica para una institución que le puede ayudar a: </a:t>
            </a:r>
          </a:p>
          <a:p>
            <a:pPr marL="457200" indent="-457200">
              <a:buFont typeface="Arial" panose="020B0604020202020204" pitchFamily="34" charset="0"/>
              <a:buChar char="•"/>
            </a:pPr>
            <a:r>
              <a:rPr lang="es-MX" sz="2400" dirty="0">
                <a:ea typeface="+mj-ea"/>
              </a:rPr>
              <a:t>Mejorar su desempeño y proporcionar una base sólida para las iniciativas de desarrollo sostenible.</a:t>
            </a:r>
          </a:p>
          <a:p>
            <a:pPr marL="457200" indent="-457200">
              <a:buFont typeface="Arial" panose="020B0604020202020204" pitchFamily="34" charset="0"/>
              <a:buChar char="•"/>
            </a:pPr>
            <a:r>
              <a:rPr lang="es-MX" sz="2400" dirty="0">
                <a:ea typeface="+mj-ea"/>
              </a:rPr>
              <a:t>Abordar los riesgos y oportunidades asociados con el contexto y los objetivos.</a:t>
            </a:r>
          </a:p>
          <a:p>
            <a:pPr marL="457200" indent="-457200">
              <a:buFont typeface="Arial" panose="020B0604020202020204" pitchFamily="34" charset="0"/>
              <a:buChar char="•"/>
            </a:pPr>
            <a:r>
              <a:rPr lang="es-MX" sz="2400" dirty="0">
                <a:ea typeface="+mj-ea"/>
              </a:rPr>
              <a:t>Capacidad de demostrar a toda la comunidad universitaria la conformidad con los requisitos del SGC especificados.</a:t>
            </a:r>
          </a:p>
          <a:p>
            <a:pPr marL="457200" indent="-457200">
              <a:buFont typeface="Arial" panose="020B0604020202020204" pitchFamily="34" charset="0"/>
              <a:buChar char="•"/>
            </a:pPr>
            <a:endParaRPr lang="es-MX" sz="2000" b="1" dirty="0">
              <a:ea typeface="+mj-ea"/>
            </a:endParaRPr>
          </a:p>
          <a:p>
            <a:endParaRPr lang="es-ES" sz="2000" b="1" dirty="0">
              <a:ea typeface="+mj-ea"/>
            </a:endParaRPr>
          </a:p>
          <a:p>
            <a:endParaRPr lang="en-US" sz="1200" dirty="0"/>
          </a:p>
        </p:txBody>
      </p:sp>
    </p:spTree>
    <p:extLst>
      <p:ext uri="{BB962C8B-B14F-4D97-AF65-F5344CB8AC3E}">
        <p14:creationId xmlns:p14="http://schemas.microsoft.com/office/powerpoint/2010/main" val="24960873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C3AA3-DD7C-4A49-B8E0-7FA0BA4B672E}"/>
              </a:ext>
            </a:extLst>
          </p:cNvPr>
          <p:cNvSpPr>
            <a:spLocks noGrp="1"/>
          </p:cNvSpPr>
          <p:nvPr>
            <p:ph type="title"/>
          </p:nvPr>
        </p:nvSpPr>
        <p:spPr/>
        <p:txBody>
          <a:bodyPr/>
          <a:lstStyle/>
          <a:p>
            <a:r>
              <a:rPr lang="es-HN" dirty="0"/>
              <a:t>Aseguramiento de la Calidad</a:t>
            </a:r>
            <a:endParaRPr lang="en-US" dirty="0"/>
          </a:p>
        </p:txBody>
      </p:sp>
      <p:graphicFrame>
        <p:nvGraphicFramePr>
          <p:cNvPr id="6" name="Content Placeholder 5">
            <a:extLst>
              <a:ext uri="{FF2B5EF4-FFF2-40B4-BE49-F238E27FC236}">
                <a16:creationId xmlns:a16="http://schemas.microsoft.com/office/drawing/2014/main" id="{9FADD8D1-1C02-46CF-BE9C-2EFAEE824F57}"/>
              </a:ext>
            </a:extLst>
          </p:cNvPr>
          <p:cNvGraphicFramePr>
            <a:graphicFrameLocks noGrp="1"/>
          </p:cNvGraphicFramePr>
          <p:nvPr>
            <p:ph idx="10"/>
            <p:extLst>
              <p:ext uri="{D42A27DB-BD31-4B8C-83A1-F6EECF244321}">
                <p14:modId xmlns:p14="http://schemas.microsoft.com/office/powerpoint/2010/main" val="1691169590"/>
              </p:ext>
            </p:extLst>
          </p:nvPr>
        </p:nvGraphicFramePr>
        <p:xfrm>
          <a:off x="1043608" y="1412776"/>
          <a:ext cx="7355160" cy="4988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19762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C931D-6FC1-4A23-B8CD-3B00F98D842C}"/>
              </a:ext>
            </a:extLst>
          </p:cNvPr>
          <p:cNvSpPr>
            <a:spLocks noGrp="1"/>
          </p:cNvSpPr>
          <p:nvPr>
            <p:ph type="title"/>
          </p:nvPr>
        </p:nvSpPr>
        <p:spPr/>
        <p:txBody>
          <a:bodyPr/>
          <a:lstStyle/>
          <a:p>
            <a:r>
              <a:rPr lang="es-HN" dirty="0"/>
              <a:t>Programa AUDIT Centroamérica y sus etapas</a:t>
            </a:r>
            <a:endParaRPr lang="en-US" dirty="0"/>
          </a:p>
        </p:txBody>
      </p:sp>
      <p:sp>
        <p:nvSpPr>
          <p:cNvPr id="3" name="Content Placeholder 2">
            <a:extLst>
              <a:ext uri="{FF2B5EF4-FFF2-40B4-BE49-F238E27FC236}">
                <a16:creationId xmlns:a16="http://schemas.microsoft.com/office/drawing/2014/main" id="{634043DA-49E0-4CBA-8C5D-104FA19E0D7E}"/>
              </a:ext>
            </a:extLst>
          </p:cNvPr>
          <p:cNvSpPr>
            <a:spLocks noGrp="1"/>
          </p:cNvSpPr>
          <p:nvPr>
            <p:ph idx="10"/>
          </p:nvPr>
        </p:nvSpPr>
        <p:spPr/>
        <p:txBody>
          <a:bodyPr/>
          <a:lstStyle/>
          <a:p>
            <a:endParaRPr lang="es-HN" dirty="0"/>
          </a:p>
          <a:p>
            <a:endParaRPr lang="en-US" dirty="0"/>
          </a:p>
        </p:txBody>
      </p:sp>
      <p:graphicFrame>
        <p:nvGraphicFramePr>
          <p:cNvPr id="6" name="Diagram 5">
            <a:extLst>
              <a:ext uri="{FF2B5EF4-FFF2-40B4-BE49-F238E27FC236}">
                <a16:creationId xmlns:a16="http://schemas.microsoft.com/office/drawing/2014/main" id="{07DF1535-1A84-402E-B42A-4784A7552FDA}"/>
              </a:ext>
            </a:extLst>
          </p:cNvPr>
          <p:cNvGraphicFramePr/>
          <p:nvPr>
            <p:extLst>
              <p:ext uri="{D42A27DB-BD31-4B8C-83A1-F6EECF244321}">
                <p14:modId xmlns:p14="http://schemas.microsoft.com/office/powerpoint/2010/main" val="211797031"/>
              </p:ext>
            </p:extLst>
          </p:nvPr>
        </p:nvGraphicFramePr>
        <p:xfrm>
          <a:off x="1259632" y="1412776"/>
          <a:ext cx="6768752" cy="50732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2244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E4795-D51C-47B3-8B76-F4F07616D78E}"/>
              </a:ext>
            </a:extLst>
          </p:cNvPr>
          <p:cNvSpPr>
            <a:spLocks noGrp="1"/>
          </p:cNvSpPr>
          <p:nvPr>
            <p:ph type="title"/>
          </p:nvPr>
        </p:nvSpPr>
        <p:spPr/>
        <p:txBody>
          <a:bodyPr/>
          <a:lstStyle/>
          <a:p>
            <a:r>
              <a:rPr lang="es-HN" dirty="0"/>
              <a:t>Desarrollo del diseño del SIAC</a:t>
            </a:r>
            <a:endParaRPr lang="en-US" dirty="0"/>
          </a:p>
        </p:txBody>
      </p:sp>
      <p:sp>
        <p:nvSpPr>
          <p:cNvPr id="3" name="Content Placeholder 2">
            <a:extLst>
              <a:ext uri="{FF2B5EF4-FFF2-40B4-BE49-F238E27FC236}">
                <a16:creationId xmlns:a16="http://schemas.microsoft.com/office/drawing/2014/main" id="{7D0C801C-6E51-41AB-8321-51ACA3B0F5F8}"/>
              </a:ext>
            </a:extLst>
          </p:cNvPr>
          <p:cNvSpPr>
            <a:spLocks noGrp="1"/>
          </p:cNvSpPr>
          <p:nvPr>
            <p:ph idx="10"/>
          </p:nvPr>
        </p:nvSpPr>
        <p:spPr>
          <a:xfrm>
            <a:off x="1619672" y="1628800"/>
            <a:ext cx="6983131" cy="4608806"/>
          </a:xfrm>
        </p:spPr>
        <p:txBody>
          <a:bodyPr>
            <a:normAutofit lnSpcReduction="10000"/>
          </a:bodyPr>
          <a:lstStyle/>
          <a:p>
            <a:pPr marL="342900" indent="-342900">
              <a:buFont typeface="Arial" panose="020B0604020202020204" pitchFamily="34" charset="0"/>
              <a:buChar char="•"/>
            </a:pPr>
            <a:r>
              <a:rPr lang="es-ES_tradnl" sz="2000" spc="-5" dirty="0">
                <a:effectLst/>
                <a:ea typeface="SimSun" panose="02010600030101010101" pitchFamily="2" charset="-122"/>
              </a:rPr>
              <a:t>La SEDI, a través de la Dirección de Desarrollo Organizacional formó parte de este proyecto buscando adoptar una estrategia que propiciara la participaci</a:t>
            </a:r>
            <a:r>
              <a:rPr lang="es-ES_tradnl" sz="2000" spc="-5" dirty="0">
                <a:ea typeface="SimSun" panose="02010600030101010101" pitchFamily="2" charset="-122"/>
              </a:rPr>
              <a:t>ón de la comunidad universitaria y la facilitación de procesos hacía una mejora continua.</a:t>
            </a:r>
            <a:endParaRPr lang="es-ES_tradnl" sz="2000" spc="-5" dirty="0">
              <a:effectLst/>
              <a:ea typeface="SimSun" panose="02010600030101010101" pitchFamily="2" charset="-122"/>
            </a:endParaRPr>
          </a:p>
          <a:p>
            <a:pPr marL="342900" indent="-342900">
              <a:buFont typeface="Arial" panose="020B0604020202020204" pitchFamily="34" charset="0"/>
              <a:buChar char="•"/>
            </a:pPr>
            <a:r>
              <a:rPr lang="es-ES_tradnl" sz="2000" spc="-5" dirty="0">
                <a:ea typeface="SimSun" panose="02010600030101010101" pitchFamily="2" charset="-122"/>
              </a:rPr>
              <a:t>S</a:t>
            </a:r>
            <a:r>
              <a:rPr lang="es-ES_tradnl" sz="2000" spc="-5" dirty="0">
                <a:effectLst/>
                <a:ea typeface="SimSun" panose="02010600030101010101" pitchFamily="2" charset="-122"/>
              </a:rPr>
              <a:t>e conformó un equipo de trabajo con la Coordinación de la Gestión de Calidad Académica, de la Vicerrectoría Académica para diseñar el Sistema de Aseguramiento de la Calidad para la Formación Superior. </a:t>
            </a:r>
          </a:p>
          <a:p>
            <a:pPr marL="342900" indent="-342900">
              <a:buFont typeface="Arial" panose="020B0604020202020204" pitchFamily="34" charset="0"/>
              <a:buChar char="•"/>
            </a:pPr>
            <a:r>
              <a:rPr lang="es-ES_tradnl" sz="2000" spc="-5" dirty="0">
                <a:effectLst/>
                <a:ea typeface="SimSun" panose="02010600030101010101" pitchFamily="2" charset="-122"/>
              </a:rPr>
              <a:t>Para esto se seleccionaron decanaturas que servirían de piloto para diseñar los procesos que respondieran a las dimensiones del programa y su contextualización para las IES centroamericanas, esto para lograr una estandarización en los mismos en todas las demás decanaturas.  </a:t>
            </a:r>
            <a:endParaRPr lang="en-US" sz="2000" spc="-5" dirty="0">
              <a:effectLst/>
              <a:ea typeface="SimSun" panose="02010600030101010101" pitchFamily="2" charset="-122"/>
            </a:endParaRPr>
          </a:p>
          <a:p>
            <a:endParaRPr lang="en-US" dirty="0"/>
          </a:p>
        </p:txBody>
      </p:sp>
      <p:sp>
        <p:nvSpPr>
          <p:cNvPr id="5" name="Picture Placeholder 4">
            <a:extLst>
              <a:ext uri="{FF2B5EF4-FFF2-40B4-BE49-F238E27FC236}">
                <a16:creationId xmlns:a16="http://schemas.microsoft.com/office/drawing/2014/main" id="{1E41F62C-2B2A-4E3A-AA00-9C9DD40F7B0F}"/>
              </a:ext>
            </a:extLst>
          </p:cNvPr>
          <p:cNvSpPr>
            <a:spLocks noGrp="1"/>
          </p:cNvSpPr>
          <p:nvPr>
            <p:ph type="pic" sz="quarter" idx="12"/>
          </p:nvPr>
        </p:nvSpPr>
        <p:spPr/>
      </p:sp>
    </p:spTree>
    <p:extLst>
      <p:ext uri="{BB962C8B-B14F-4D97-AF65-F5344CB8AC3E}">
        <p14:creationId xmlns:p14="http://schemas.microsoft.com/office/powerpoint/2010/main" val="19477319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4763</TotalTime>
  <Words>944</Words>
  <Application>Microsoft Office PowerPoint</Application>
  <PresentationFormat>On-screen Show (4:3)</PresentationFormat>
  <Paragraphs>99</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Century Gothic</vt:lpstr>
      <vt:lpstr>Tema de Office</vt:lpstr>
      <vt:lpstr>Gestión de la Calidad en la Educación Superior Experiencias de la Universidad Nacional Autónoma de Honduras  Por  MSc. Ing. Marcio Agüero</vt:lpstr>
      <vt:lpstr>Contexto de la Gestión de Calidad</vt:lpstr>
      <vt:lpstr>Normativas estandarizadas que establecen requisitos emitidos por organismos normalizadores</vt:lpstr>
      <vt:lpstr>Para implementar un sistema de gestión de calidad (SGC)</vt:lpstr>
      <vt:lpstr>Implicaciones en adoptar un sistema de gestión de la calidad</vt:lpstr>
      <vt:lpstr>Beneficios potenciales de adoptar un sistema de gestión de la calidad</vt:lpstr>
      <vt:lpstr>Aseguramiento de la Calidad</vt:lpstr>
      <vt:lpstr>Programa AUDIT Centroamérica y sus etapas</vt:lpstr>
      <vt:lpstr>Desarrollo del diseño del SIAC</vt:lpstr>
      <vt:lpstr>Logros con el diseño del SIAC</vt:lpstr>
      <vt:lpstr>Estandarización en la gestión de control documental</vt:lpstr>
      <vt:lpstr>Etapas para el control de documentos </vt:lpstr>
      <vt:lpstr>Tipos de documentos que debemos controlar en un SGC</vt:lpstr>
      <vt:lpstr>Desafío de los sistemas de gestión de calidad en las instituciones</vt:lpstr>
      <vt:lpstr>Enfoque basado en procesos</vt:lpstr>
      <vt:lpstr>Resultado de Benchmarking</vt:lpstr>
      <vt:lpstr>Resultado de Benchmarking</vt:lpstr>
      <vt:lpstr>Conclusiones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TEXTO</dc:title>
  <dc:creator>USUARIO</dc:creator>
  <cp:lastModifiedBy>MARCIO ALEJANDRO AGUERO RODRIGUEZ</cp:lastModifiedBy>
  <cp:revision>83</cp:revision>
  <dcterms:created xsi:type="dcterms:W3CDTF">2018-01-10T17:58:28Z</dcterms:created>
  <dcterms:modified xsi:type="dcterms:W3CDTF">2021-06-15T01:43:54Z</dcterms:modified>
</cp:coreProperties>
</file>