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theme/theme2.xml" ContentType="application/vnd.openxmlformats-officedocument.theme+xml"/>
  <Override PartName="/docProps/core.xml" ContentType="application/vnd.openxmlformats-package.core-properties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10.xml" ContentType="application/vnd.openxmlformats-officedocument.presentationml.slideLayout+xml"/>
  <Override PartName="/ppt/slides/slide3.xml" ContentType="application/vnd.openxmlformats-officedocument.presentationml.slide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r:id="rId1"/>
  </p:sldMasterIdLst>
  <p:notesMasterIdLst>
    <p:notesMasterId r:id="rId9"/>
  </p:notesMasterIdLst>
  <p:sldIdLst>
    <p:sldId id="264" r:id="rId2"/>
    <p:sldId id="265" r:id="rId3"/>
    <p:sldId id="257" r:id="rId4"/>
    <p:sldId id="259" r:id="rId5"/>
    <p:sldId id="263" r:id="rId6"/>
    <p:sldId id="262" r:id="rId7"/>
    <p:sldId id="267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:p="http://schemas.openxmlformats.org/presentationml/2006/main" xmlns:r="http://schemas.openxmlformats.org/officeDocument/2006/relationships" xmlns:a="http://schemas.openxmlformats.org/drawingml/2006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extLst>
    <p:ext uri="{E76CE94A-603C-4142-B9EB-6D1370010A27}">
      <p14:discardImageEditData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  <p:ext uri="{D31A062A-798A-4329-ABDD-BBA856620510}">
      <p14:defaultImageDpi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0"/>
    </p:ext>
    <p:ext uri="{FD5EFAAD-0ECE-453E-9831-46B23BE46B34}">
      <p15:chartTrackingRefBased xmlns:p15="http://schemas.microsoft.com/office/powerpoint/2012/main" xmlns:p="http://schemas.openxmlformats.org/presentationml/2006/main" xmlns:r="http://schemas.openxmlformats.org/officeDocument/2006/relationships" xmlns:a="http://schemas.openxmlformats.org/drawingml/2006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SorterView">
  <p:normalViewPr showOutlineIcons="0">
    <p:restoredLeft sz="15620"/>
    <p:restoredTop sz="94660"/>
  </p:normalViewPr>
  <p:slideViewPr>
    <p:cSldViewPr>
      <p:cViewPr>
        <p:scale>
          <a:sx n="75" d="100"/>
          <a:sy n="75" d="100"/>
        </p:scale>
        <p:origin x="-1848" y="-8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notesMaster" Target="notesMasters/notesMaster1.xml"/><Relationship Id="rId10" Type="http://schemas.openxmlformats.org/officeDocument/2006/relationships/printerSettings" Target="printerSettings/printerSettings1.bin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927344-3B96-4DE5-8CE8-48FCFDB76FF2}" type="datetimeFigureOut">
              <a:rPr lang="en-US" smtClean="0"/>
              <a:pPr/>
              <a:t>9/18/16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2B021F-E124-4C56-972F-15A09A89177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CCEE32-4ABE-4C35-9816-E544E4ABE90C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26F46-931A-4CC0-9D5F-0C87E4544061}" type="datetimeFigureOut">
              <a:rPr lang="en-US" smtClean="0"/>
              <a:pPr/>
              <a:t>9/18/16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C7846-973B-4CC3-9FA7-45D7C388F0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26F46-931A-4CC0-9D5F-0C87E4544061}" type="datetimeFigureOut">
              <a:rPr lang="en-US" smtClean="0"/>
              <a:pPr/>
              <a:t>9/18/16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C7846-973B-4CC3-9FA7-45D7C388F0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26F46-931A-4CC0-9D5F-0C87E4544061}" type="datetimeFigureOut">
              <a:rPr lang="en-US" smtClean="0"/>
              <a:pPr/>
              <a:t>9/18/16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C7846-973B-4CC3-9FA7-45D7C388F0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26F46-931A-4CC0-9D5F-0C87E4544061}" type="datetimeFigureOut">
              <a:rPr lang="en-US" smtClean="0"/>
              <a:pPr/>
              <a:t>9/18/16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C7846-973B-4CC3-9FA7-45D7C388F0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26F46-931A-4CC0-9D5F-0C87E4544061}" type="datetimeFigureOut">
              <a:rPr lang="en-US" smtClean="0"/>
              <a:pPr/>
              <a:t>9/18/16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C7846-973B-4CC3-9FA7-45D7C388F0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26F46-931A-4CC0-9D5F-0C87E4544061}" type="datetimeFigureOut">
              <a:rPr lang="en-US" smtClean="0"/>
              <a:pPr/>
              <a:t>9/18/16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C7846-973B-4CC3-9FA7-45D7C388F0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26F46-931A-4CC0-9D5F-0C87E4544061}" type="datetimeFigureOut">
              <a:rPr lang="en-US" smtClean="0"/>
              <a:pPr/>
              <a:t>9/18/16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C7846-973B-4CC3-9FA7-45D7C388F0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26F46-931A-4CC0-9D5F-0C87E4544061}" type="datetimeFigureOut">
              <a:rPr lang="en-US" smtClean="0"/>
              <a:pPr/>
              <a:t>9/18/16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C7846-973B-4CC3-9FA7-45D7C388F0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26F46-931A-4CC0-9D5F-0C87E4544061}" type="datetimeFigureOut">
              <a:rPr lang="en-US" smtClean="0"/>
              <a:pPr/>
              <a:t>9/18/16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C7846-973B-4CC3-9FA7-45D7C388F0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26F46-931A-4CC0-9D5F-0C87E4544061}" type="datetimeFigureOut">
              <a:rPr lang="en-US" smtClean="0"/>
              <a:pPr/>
              <a:t>9/18/16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C7846-973B-4CC3-9FA7-45D7C388F0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26F46-931A-4CC0-9D5F-0C87E4544061}" type="datetimeFigureOut">
              <a:rPr lang="en-US" smtClean="0"/>
              <a:pPr/>
              <a:t>9/18/16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C7846-973B-4CC3-9FA7-45D7C388F0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526F46-931A-4CC0-9D5F-0C87E4544061}" type="datetimeFigureOut">
              <a:rPr lang="en-US" smtClean="0"/>
              <a:pPr/>
              <a:t>9/18/16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EC7846-973B-4CC3-9FA7-45D7C388F06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jpeg"/><Relationship Id="rId5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4" Type="http://schemas.openxmlformats.org/officeDocument/2006/relationships/image" Target="../media/image2.jpeg"/><Relationship Id="rId5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138" name="Picture 2" descr="https://scontent-sin1-1.xx.fbcdn.net/v/t1.0-9/12240018_771472242957782_1674944554510763814_n.jpg?oh=76d4d26b6e3a6e1ad26fad4c5fe7a5a7&amp;oe=57FB34EF"/>
          <p:cNvPicPr>
            <a:picLocks noChangeAspect="1" noChangeArrowheads="1"/>
          </p:cNvPicPr>
          <p:nvPr/>
        </p:nvPicPr>
        <p:blipFill>
          <a:blip r:embed="rId2">
            <a:lum bright="10000" contrast="10000"/>
          </a:blip>
          <a:srcRect/>
          <a:stretch>
            <a:fillRect/>
          </a:stretch>
        </p:blipFill>
        <p:spPr bwMode="auto">
          <a:xfrm>
            <a:off x="838200" y="1447800"/>
            <a:ext cx="6781800" cy="4431030"/>
          </a:xfrm>
          <a:prstGeom prst="rect">
            <a:avLst/>
          </a:prstGeom>
          <a:noFill/>
        </p:spPr>
      </p:pic>
      <p:pic>
        <p:nvPicPr>
          <p:cNvPr id="5" name="Picture 4" descr="-------YH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" y="228600"/>
            <a:ext cx="33528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0"/>
          </a:effectLst>
        </p:spPr>
      </p:pic>
      <p:pic>
        <p:nvPicPr>
          <p:cNvPr id="6" name="Picture 2" descr="http://i712.photobucket.com/albums/ww129/SarahBlack01/vampir303a59cegv9.jpg"/>
          <p:cNvPicPr>
            <a:picLocks noChangeAspect="1" noChangeArrowheads="1"/>
          </p:cNvPicPr>
          <p:nvPr/>
        </p:nvPicPr>
        <p:blipFill>
          <a:blip r:embed="rId4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6324600" y="1219200"/>
            <a:ext cx="2012214" cy="3158694"/>
          </a:xfrm>
          <a:prstGeom prst="rect">
            <a:avLst/>
          </a:prstGeom>
          <a:noFill/>
          <a:effectLst>
            <a:softEdge rad="635000"/>
          </a:effectLst>
        </p:spPr>
      </p:pic>
      <p:pic>
        <p:nvPicPr>
          <p:cNvPr id="7" name="Picture 2" descr="D:\Kumpulan Files\LOGO HURUF-HURUF\Cool Text Berlian Surgawi 143546202466835.png"/>
          <p:cNvPicPr>
            <a:picLocks noChangeAspect="1" noChangeArrowheads="1"/>
          </p:cNvPicPr>
          <p:nvPr/>
        </p:nvPicPr>
        <p:blipFill>
          <a:blip r:embed="rId5" cstate="print">
            <a:lum bright="30000" contrast="40000"/>
          </a:blip>
          <a:srcRect/>
          <a:stretch>
            <a:fillRect/>
          </a:stretch>
        </p:blipFill>
        <p:spPr bwMode="auto">
          <a:xfrm>
            <a:off x="2590800" y="5791200"/>
            <a:ext cx="3581400" cy="457200"/>
          </a:xfrm>
          <a:prstGeom prst="rect">
            <a:avLst/>
          </a:prstGeom>
          <a:noFill/>
        </p:spPr>
      </p:pic>
      <p:sp>
        <p:nvSpPr>
          <p:cNvPr id="8" name="Right Arrow 7"/>
          <p:cNvSpPr/>
          <p:nvPr/>
        </p:nvSpPr>
        <p:spPr>
          <a:xfrm rot="15115572">
            <a:off x="6245362" y="2555607"/>
            <a:ext cx="417999" cy="457200"/>
          </a:xfrm>
          <a:prstGeom prst="rightArrow">
            <a:avLst/>
          </a:prstGeom>
          <a:solidFill>
            <a:srgbClr val="FFFF99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pbs.twimg.com/media/CAzbIJcUgAMqyF1.jpg"/>
          <p:cNvPicPr>
            <a:picLocks noChangeAspect="1" noChangeArrowheads="1"/>
          </p:cNvPicPr>
          <p:nvPr/>
        </p:nvPicPr>
        <p:blipFill>
          <a:blip r:embed="rId2">
            <a:lum contrast="20000"/>
          </a:blip>
          <a:srcRect t="8333" b="52084"/>
          <a:stretch>
            <a:fillRect/>
          </a:stretch>
        </p:blipFill>
        <p:spPr bwMode="auto">
          <a:xfrm>
            <a:off x="1600200" y="1219200"/>
            <a:ext cx="5752348" cy="4038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343400"/>
            <a:ext cx="7772400" cy="1470025"/>
          </a:xfrm>
        </p:spPr>
        <p:txBody>
          <a:bodyPr>
            <a:noAutofit/>
          </a:bodyPr>
          <a:lstStyle/>
          <a:p>
            <a:pPr>
              <a:lnSpc>
                <a:spcPts val="2500"/>
              </a:lnSpc>
            </a:pPr>
            <a:r>
              <a:rPr lang="en-US" sz="2000" b="1" dirty="0">
                <a:latin typeface="Arial Black" pitchFamily="34" charset="0"/>
              </a:rPr>
              <a:t>Believe it or Not , it’s Okay !</a:t>
            </a:r>
            <a:br>
              <a:rPr lang="en-US" sz="2000" b="1" dirty="0">
                <a:latin typeface="Arial Black" pitchFamily="34" charset="0"/>
              </a:rPr>
            </a:br>
            <a:r>
              <a:rPr lang="en-US" sz="2000" b="1" dirty="0" err="1">
                <a:latin typeface="Arial Black" pitchFamily="34" charset="0"/>
              </a:rPr>
              <a:t>Yeshua</a:t>
            </a:r>
            <a:r>
              <a:rPr lang="en-US" sz="2000" b="1" dirty="0">
                <a:latin typeface="Arial Black" pitchFamily="34" charset="0"/>
              </a:rPr>
              <a:t> </a:t>
            </a:r>
            <a:r>
              <a:rPr lang="en-US" sz="2000" b="1" dirty="0" err="1">
                <a:latin typeface="Arial Black" pitchFamily="34" charset="0"/>
              </a:rPr>
              <a:t>HaMashiakh</a:t>
            </a:r>
            <a:r>
              <a:rPr lang="en-US" sz="2000" b="1" dirty="0">
                <a:latin typeface="Arial Black" pitchFamily="34" charset="0"/>
              </a:rPr>
              <a:t> :	</a:t>
            </a:r>
            <a:br>
              <a:rPr lang="en-US" sz="2000" b="1" dirty="0">
                <a:latin typeface="Arial Black" pitchFamily="34" charset="0"/>
              </a:rPr>
            </a:br>
            <a:r>
              <a:rPr lang="en-US" sz="2000" b="1" dirty="0">
                <a:latin typeface="Arial Black" pitchFamily="34" charset="0"/>
              </a:rPr>
              <a:t>HE is still </a:t>
            </a:r>
            <a:r>
              <a:rPr lang="en-US" sz="2000" b="1" dirty="0" err="1">
                <a:latin typeface="Arial Black" pitchFamily="34" charset="0"/>
              </a:rPr>
              <a:t>Melekh</a:t>
            </a:r>
            <a:r>
              <a:rPr lang="en-US" sz="2000" b="1" dirty="0">
                <a:latin typeface="Arial Black" pitchFamily="34" charset="0"/>
              </a:rPr>
              <a:t> </a:t>
            </a:r>
            <a:r>
              <a:rPr lang="en-US" sz="2000" b="1" dirty="0" err="1">
                <a:latin typeface="Arial Black" pitchFamily="34" charset="0"/>
              </a:rPr>
              <a:t>HaShamayim</a:t>
            </a:r>
            <a:r>
              <a:rPr lang="en-US" sz="2000" b="1" dirty="0">
                <a:latin typeface="Arial Black" pitchFamily="34" charset="0"/>
              </a:rPr>
              <a:t> (King of Heaven)</a:t>
            </a:r>
            <a:br>
              <a:rPr lang="en-US" sz="2000" b="1" dirty="0">
                <a:latin typeface="Arial Black" pitchFamily="34" charset="0"/>
              </a:rPr>
            </a:br>
            <a:r>
              <a:rPr lang="en-US" sz="2000" b="1" dirty="0">
                <a:latin typeface="Arial Black" pitchFamily="34" charset="0"/>
              </a:rPr>
              <a:t>HE is still </a:t>
            </a:r>
            <a:r>
              <a:rPr lang="en-US" sz="2000" b="1" dirty="0" err="1">
                <a:latin typeface="Arial Black" pitchFamily="34" charset="0"/>
              </a:rPr>
              <a:t>Melekh</a:t>
            </a:r>
            <a:r>
              <a:rPr lang="en-US" sz="2000" b="1" dirty="0">
                <a:latin typeface="Arial Black" pitchFamily="34" charset="0"/>
              </a:rPr>
              <a:t> </a:t>
            </a:r>
            <a:r>
              <a:rPr lang="en-US" sz="2000" b="1" dirty="0" err="1">
                <a:latin typeface="Arial Black" pitchFamily="34" charset="0"/>
              </a:rPr>
              <a:t>HaMelakim</a:t>
            </a:r>
            <a:r>
              <a:rPr lang="en-US" sz="2000" b="1" dirty="0">
                <a:latin typeface="Arial Black" pitchFamily="34" charset="0"/>
              </a:rPr>
              <a:t> (KING of all kings)</a:t>
            </a:r>
            <a:br>
              <a:rPr lang="en-US" sz="2000" b="1" dirty="0">
                <a:latin typeface="Arial Black" pitchFamily="34" charset="0"/>
              </a:rPr>
            </a:br>
            <a:r>
              <a:rPr lang="en-US" sz="2000" b="1" dirty="0">
                <a:latin typeface="Arial Black" pitchFamily="34" charset="0"/>
              </a:rPr>
              <a:t>HE is still </a:t>
            </a:r>
            <a:r>
              <a:rPr lang="en-US" sz="2000" b="1" dirty="0" err="1">
                <a:latin typeface="Arial Black" pitchFamily="34" charset="0"/>
              </a:rPr>
              <a:t>Adonay</a:t>
            </a:r>
            <a:r>
              <a:rPr lang="en-US" sz="2000" b="1" dirty="0">
                <a:latin typeface="Arial Black" pitchFamily="34" charset="0"/>
              </a:rPr>
              <a:t> </a:t>
            </a:r>
            <a:r>
              <a:rPr lang="en-US" sz="2000" b="1" dirty="0" err="1">
                <a:latin typeface="Arial Black" pitchFamily="34" charset="0"/>
              </a:rPr>
              <a:t>ve’Adonim</a:t>
            </a:r>
            <a:r>
              <a:rPr lang="en-US" sz="2000" b="1" dirty="0">
                <a:latin typeface="Arial Black" pitchFamily="34" charset="0"/>
              </a:rPr>
              <a:t> (LORD of all lords)</a:t>
            </a:r>
            <a:br>
              <a:rPr lang="en-US" sz="2000" b="1" dirty="0">
                <a:latin typeface="Arial Black" pitchFamily="34" charset="0"/>
              </a:rPr>
            </a:br>
            <a:r>
              <a:rPr lang="en-US" sz="2000" b="1" dirty="0">
                <a:latin typeface="Arial Black" pitchFamily="34" charset="0"/>
              </a:rPr>
              <a:t>Without HIS </a:t>
            </a:r>
            <a:r>
              <a:rPr lang="en-US" sz="2000" b="1" dirty="0" err="1">
                <a:latin typeface="Arial Black" pitchFamily="34" charset="0"/>
              </a:rPr>
              <a:t>Rakhamim</a:t>
            </a:r>
            <a:r>
              <a:rPr lang="en-US" sz="2000" b="1" dirty="0">
                <a:latin typeface="Arial Black" pitchFamily="34" charset="0"/>
              </a:rPr>
              <a:t> ELOHIM</a:t>
            </a:r>
            <a:br>
              <a:rPr lang="en-US" sz="2000" b="1" dirty="0">
                <a:latin typeface="Arial Black" pitchFamily="34" charset="0"/>
              </a:rPr>
            </a:br>
            <a:r>
              <a:rPr lang="en-US" sz="2000" b="1" dirty="0">
                <a:latin typeface="Arial Black" pitchFamily="34" charset="0"/>
              </a:rPr>
              <a:t>(GOD’s grace - </a:t>
            </a:r>
            <a:r>
              <a:rPr lang="en-US" sz="2000" b="1" dirty="0" err="1">
                <a:latin typeface="Arial Black" pitchFamily="34" charset="0"/>
              </a:rPr>
              <a:t>favour</a:t>
            </a:r>
            <a:r>
              <a:rPr lang="en-US" sz="2000" b="1" dirty="0">
                <a:latin typeface="Arial Black" pitchFamily="34" charset="0"/>
              </a:rPr>
              <a:t> - </a:t>
            </a:r>
            <a:r>
              <a:rPr lang="en-US" sz="2000" b="1" dirty="0" err="1">
                <a:latin typeface="Arial Black" pitchFamily="34" charset="0"/>
              </a:rPr>
              <a:t>pleasess</a:t>
            </a:r>
            <a:r>
              <a:rPr lang="en-US" sz="2000" b="1" dirty="0">
                <a:latin typeface="Arial Black" pitchFamily="34" charset="0"/>
              </a:rPr>
              <a:t>)</a:t>
            </a:r>
            <a:br>
              <a:rPr lang="en-US" sz="2000" b="1" dirty="0">
                <a:latin typeface="Arial Black" pitchFamily="34" charset="0"/>
              </a:rPr>
            </a:br>
            <a:r>
              <a:rPr lang="en-US" sz="2000" b="1" dirty="0" err="1">
                <a:latin typeface="Arial Black" pitchFamily="34" charset="0"/>
              </a:rPr>
              <a:t>i’m</a:t>
            </a:r>
            <a:r>
              <a:rPr lang="en-US" sz="2000" b="1" dirty="0">
                <a:latin typeface="Arial Black" pitchFamily="34" charset="0"/>
              </a:rPr>
              <a:t> 100% NOTHING !!!</a:t>
            </a:r>
            <a:br>
              <a:rPr lang="en-US" sz="2000" b="1" dirty="0">
                <a:latin typeface="Arial Black" pitchFamily="34" charset="0"/>
              </a:rPr>
            </a:br>
            <a:r>
              <a:rPr lang="en-US" sz="2000" b="1" dirty="0" err="1">
                <a:latin typeface="Arial Black" pitchFamily="34" charset="0"/>
              </a:rPr>
              <a:t>Halelu</a:t>
            </a:r>
            <a:r>
              <a:rPr lang="en-US" sz="2000" b="1" dirty="0">
                <a:latin typeface="Arial Black" pitchFamily="34" charset="0"/>
              </a:rPr>
              <a:t> </a:t>
            </a:r>
            <a:r>
              <a:rPr lang="en-US" sz="2000" b="1" dirty="0" err="1">
                <a:latin typeface="Arial Black" pitchFamily="34" charset="0"/>
              </a:rPr>
              <a:t>lekha</a:t>
            </a:r>
            <a:r>
              <a:rPr lang="en-US" sz="2000" b="1" dirty="0">
                <a:latin typeface="Arial Black" pitchFamily="34" charset="0"/>
              </a:rPr>
              <a:t> YAHVEH </a:t>
            </a:r>
            <a:r>
              <a:rPr lang="en-US" sz="2000" b="1" dirty="0" err="1">
                <a:latin typeface="Arial Black" pitchFamily="34" charset="0"/>
              </a:rPr>
              <a:t>Adonay</a:t>
            </a:r>
            <a:r>
              <a:rPr lang="en-US" sz="2000" b="1" dirty="0">
                <a:latin typeface="Arial Black" pitchFamily="34" charset="0"/>
              </a:rPr>
              <a:t> </a:t>
            </a:r>
            <a:r>
              <a:rPr lang="en-US" sz="2000" b="1" dirty="0" err="1">
                <a:latin typeface="Arial Black" pitchFamily="34" charset="0"/>
              </a:rPr>
              <a:t>Elohim</a:t>
            </a:r>
            <a:r>
              <a:rPr lang="en-US" sz="2000" b="1" dirty="0">
                <a:latin typeface="Arial Black" pitchFamily="34" charset="0"/>
              </a:rPr>
              <a:t/>
            </a:r>
            <a:br>
              <a:rPr lang="en-US" sz="2000" b="1" dirty="0">
                <a:latin typeface="Arial Black" pitchFamily="34" charset="0"/>
              </a:rPr>
            </a:br>
            <a:r>
              <a:rPr lang="en-US" sz="2000" b="1" dirty="0">
                <a:latin typeface="Arial Black" pitchFamily="34" charset="0"/>
              </a:rPr>
              <a:t>El-</a:t>
            </a:r>
            <a:r>
              <a:rPr lang="en-US" sz="2000" b="1" dirty="0" err="1">
                <a:latin typeface="Arial Black" pitchFamily="34" charset="0"/>
              </a:rPr>
              <a:t>Shaday</a:t>
            </a:r>
            <a:r>
              <a:rPr lang="en-US" sz="2000" b="1" dirty="0">
                <a:latin typeface="Arial Black" pitchFamily="34" charset="0"/>
              </a:rPr>
              <a:t> </a:t>
            </a:r>
            <a:r>
              <a:rPr lang="en-US" sz="2000" b="1" dirty="0" err="1">
                <a:latin typeface="Arial Black" pitchFamily="34" charset="0"/>
              </a:rPr>
              <a:t>ve’YAHVEH</a:t>
            </a:r>
            <a:r>
              <a:rPr lang="en-US" sz="2000" b="1" dirty="0">
                <a:latin typeface="Arial Black" pitchFamily="34" charset="0"/>
              </a:rPr>
              <a:t> </a:t>
            </a:r>
            <a:r>
              <a:rPr lang="en-US" sz="2000" b="1" dirty="0" err="1">
                <a:latin typeface="Arial Black" pitchFamily="34" charset="0"/>
              </a:rPr>
              <a:t>Ro’i</a:t>
            </a:r>
            <a:r>
              <a:rPr lang="en-US" sz="2000" b="1" dirty="0">
                <a:latin typeface="Arial Black" pitchFamily="34" charset="0"/>
              </a:rPr>
              <a:t> </a:t>
            </a:r>
            <a:r>
              <a:rPr lang="en-US" sz="2000" b="1" dirty="0" err="1">
                <a:latin typeface="Arial Black" pitchFamily="34" charset="0"/>
              </a:rPr>
              <a:t>Yeshua</a:t>
            </a:r>
            <a:r>
              <a:rPr lang="en-US" sz="2000" b="1" dirty="0">
                <a:latin typeface="Arial Black" pitchFamily="34" charset="0"/>
              </a:rPr>
              <a:t> </a:t>
            </a:r>
            <a:r>
              <a:rPr lang="en-US" sz="2000" b="1" dirty="0" err="1">
                <a:latin typeface="Arial Black" pitchFamily="34" charset="0"/>
              </a:rPr>
              <a:t>HaMashiakh</a:t>
            </a:r>
            <a:r>
              <a:rPr lang="en-US" sz="2000" b="1" dirty="0">
                <a:latin typeface="Arial Black" pitchFamily="34" charset="0"/>
              </a:rPr>
              <a:t/>
            </a:r>
            <a:br>
              <a:rPr lang="en-US" sz="2000" b="1" dirty="0">
                <a:latin typeface="Arial Black" pitchFamily="34" charset="0"/>
              </a:rPr>
            </a:br>
            <a:endParaRPr lang="en-US" sz="2000" b="1" dirty="0">
              <a:latin typeface="Arial Black" pitchFamily="34" charset="0"/>
            </a:endParaRPr>
          </a:p>
        </p:txBody>
      </p:sp>
      <p:pic>
        <p:nvPicPr>
          <p:cNvPr id="4098" name="Picture 2" descr="https://scontent-lax3-1.xx.fbcdn.net/v/t1.0-9/13620255_1801168886780444_1614101046512660361_n.jpg?oh=9270f6ca1e9d2eaca8de16365ff65dd3&amp;oe=57F1B722"/>
          <p:cNvPicPr>
            <a:picLocks noChangeAspect="1" noChangeArrowheads="1"/>
          </p:cNvPicPr>
          <p:nvPr/>
        </p:nvPicPr>
        <p:blipFill>
          <a:blip r:embed="rId3">
            <a:lum bright="10000" contrast="20000"/>
          </a:blip>
          <a:srcRect l="24770" t="17168" r="21438" b="11918"/>
          <a:stretch>
            <a:fillRect/>
          </a:stretch>
        </p:blipFill>
        <p:spPr bwMode="auto">
          <a:xfrm>
            <a:off x="5410200" y="1905000"/>
            <a:ext cx="2518834" cy="1447800"/>
          </a:xfrm>
          <a:prstGeom prst="rect">
            <a:avLst/>
          </a:prstGeom>
          <a:noFill/>
        </p:spPr>
      </p:pic>
      <p:pic>
        <p:nvPicPr>
          <p:cNvPr id="5" name="Picture 4" descr="-------YH"/>
          <p:cNvPicPr>
            <a:picLocks noChangeAspect="1" noChangeArrowheads="1"/>
          </p:cNvPicPr>
          <p:nvPr/>
        </p:nvPicPr>
        <p:blipFill>
          <a:blip r:embed="rId4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1066800" y="685800"/>
            <a:ext cx="4572000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0"/>
          </a:effectLst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5715000" y="2590800"/>
            <a:ext cx="2057400" cy="7318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e-IL" sz="32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ישוע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7" name="Picture 1" descr="D:\Kumpulan Files\LOGO HURUF-HURUF\Cool Text Berlian Surgawi 143546202466835.png"/>
          <p:cNvPicPr>
            <a:picLocks noChangeAspect="1" noChangeArrowheads="1"/>
          </p:cNvPicPr>
          <p:nvPr/>
        </p:nvPicPr>
        <p:blipFill>
          <a:blip r:embed="rId5" cstate="print">
            <a:lum bright="20000" contrast="20000"/>
          </a:blip>
          <a:srcRect/>
          <a:stretch>
            <a:fillRect/>
          </a:stretch>
        </p:blipFill>
        <p:spPr bwMode="auto">
          <a:xfrm>
            <a:off x="4800600" y="1143000"/>
            <a:ext cx="3200400" cy="533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0770" name="Picture 2" descr="https://4.bp.blogspot.com/-1denjLljtKc/V4w0OcdIQ-I/AAAAAAAAADs/JMhTP4EoF2ou4IiTw09CruYrXig9KFhpACLcB/s640/11111.jpg"/>
          <p:cNvPicPr>
            <a:picLocks noChangeAspect="1" noChangeArrowheads="1"/>
          </p:cNvPicPr>
          <p:nvPr/>
        </p:nvPicPr>
        <p:blipFill>
          <a:blip r:embed="rId2"/>
          <a:srcRect l="4787"/>
          <a:stretch>
            <a:fillRect/>
          </a:stretch>
        </p:blipFill>
        <p:spPr bwMode="auto">
          <a:xfrm>
            <a:off x="1752600" y="1752600"/>
            <a:ext cx="6062131" cy="3581400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>
            <a:off x="4953000" y="5029200"/>
            <a:ext cx="2438400" cy="152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1" descr="D:\Kumpulan Files\LOGO HURUF-HURUF\Cool Text Berlian Surgawi 143546202466835.png"/>
          <p:cNvPicPr>
            <a:picLocks noChangeAspect="1" noChangeArrowheads="1"/>
          </p:cNvPicPr>
          <p:nvPr/>
        </p:nvPicPr>
        <p:blipFill>
          <a:blip r:embed="rId3" cstate="print">
            <a:lum bright="20000" contrast="20000"/>
          </a:blip>
          <a:srcRect/>
          <a:stretch>
            <a:fillRect/>
          </a:stretch>
        </p:blipFill>
        <p:spPr bwMode="auto">
          <a:xfrm>
            <a:off x="4419600" y="4876800"/>
            <a:ext cx="3733800" cy="533400"/>
          </a:xfrm>
          <a:prstGeom prst="rect">
            <a:avLst/>
          </a:prstGeom>
          <a:noFill/>
        </p:spPr>
      </p:pic>
      <p:sp>
        <p:nvSpPr>
          <p:cNvPr id="7" name="Down Arrow 6"/>
          <p:cNvSpPr/>
          <p:nvPr/>
        </p:nvSpPr>
        <p:spPr>
          <a:xfrm rot="18948182">
            <a:off x="2272566" y="1897606"/>
            <a:ext cx="381000" cy="990600"/>
          </a:xfrm>
          <a:prstGeom prst="downArrow">
            <a:avLst/>
          </a:prstGeom>
          <a:solidFill>
            <a:srgbClr val="FF0000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905000" y="5410200"/>
            <a:ext cx="5638800" cy="65563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dirty="0">
                <a:latin typeface="+mj-lt"/>
                <a:ea typeface="+mj-ea"/>
                <a:cs typeface="+mj-cs"/>
              </a:rPr>
              <a:t>Di Mata TUHAN :  </a:t>
            </a:r>
            <a:r>
              <a:rPr lang="en-US" b="1" dirty="0">
                <a:solidFill>
                  <a:srgbClr val="0000FF"/>
                </a:solidFill>
                <a:latin typeface="+mj-lt"/>
                <a:ea typeface="+mj-ea"/>
                <a:cs typeface="+mj-cs"/>
              </a:rPr>
              <a:t>lain</a:t>
            </a:r>
            <a:r>
              <a:rPr lang="en-US" b="1" dirty="0">
                <a:latin typeface="+mj-lt"/>
                <a:ea typeface="+mj-ea"/>
                <a:cs typeface="+mj-cs"/>
              </a:rPr>
              <a:t> </a:t>
            </a:r>
            <a:r>
              <a:rPr lang="en-US" b="1" dirty="0" err="1">
                <a:solidFill>
                  <a:srgbClr val="0000FF"/>
                </a:solidFill>
                <a:latin typeface="+mj-lt"/>
                <a:ea typeface="+mj-ea"/>
                <a:cs typeface="+mj-cs"/>
              </a:rPr>
              <a:t>lagi</a:t>
            </a:r>
            <a:r>
              <a:rPr lang="en-US" b="1" dirty="0">
                <a:latin typeface="+mj-lt"/>
                <a:ea typeface="+mj-ea"/>
                <a:cs typeface="+mj-cs"/>
              </a:rPr>
              <a:t>  </a:t>
            </a:r>
            <a:r>
              <a:rPr lang="en-US" b="1" dirty="0" err="1">
                <a:solidFill>
                  <a:srgbClr val="FF0000"/>
                </a:solidFill>
                <a:latin typeface="+mj-lt"/>
                <a:ea typeface="+mj-ea"/>
                <a:cs typeface="+mj-cs"/>
              </a:rPr>
              <a:t>Nasib</a:t>
            </a:r>
            <a:r>
              <a:rPr lang="en-US" b="1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 - </a:t>
            </a:r>
            <a:r>
              <a:rPr lang="en-US" b="1" dirty="0" err="1">
                <a:solidFill>
                  <a:srgbClr val="FF0000"/>
                </a:solidFill>
                <a:latin typeface="+mj-lt"/>
                <a:ea typeface="+mj-ea"/>
                <a:cs typeface="+mj-cs"/>
              </a:rPr>
              <a:t>Takdir</a:t>
            </a:r>
            <a:r>
              <a:rPr lang="en-US" b="1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b="1" dirty="0" err="1">
                <a:solidFill>
                  <a:srgbClr val="FF0000"/>
                </a:solidFill>
                <a:latin typeface="+mj-lt"/>
                <a:ea typeface="+mj-ea"/>
                <a:cs typeface="+mj-cs"/>
              </a:rPr>
              <a:t>nya</a:t>
            </a:r>
            <a:endParaRPr lang="en-US" b="1" dirty="0">
              <a:solidFill>
                <a:srgbClr val="FF0000"/>
              </a:solidFill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dirty="0" err="1">
                <a:latin typeface="+mj-lt"/>
                <a:ea typeface="+mj-ea"/>
                <a:cs typeface="+mj-cs"/>
              </a:rPr>
              <a:t>Kini</a:t>
            </a:r>
            <a:r>
              <a:rPr lang="en-US" b="1" dirty="0">
                <a:latin typeface="+mj-lt"/>
                <a:ea typeface="+mj-ea"/>
                <a:cs typeface="+mj-cs"/>
              </a:rPr>
              <a:t>  </a:t>
            </a:r>
            <a:r>
              <a:rPr lang="en-US" b="1" dirty="0" err="1">
                <a:latin typeface="+mj-lt"/>
                <a:ea typeface="+mj-ea"/>
                <a:cs typeface="+mj-cs"/>
              </a:rPr>
              <a:t>di</a:t>
            </a:r>
            <a:r>
              <a:rPr lang="en-US" b="1" dirty="0">
                <a:latin typeface="+mj-lt"/>
                <a:ea typeface="+mj-ea"/>
                <a:cs typeface="+mj-cs"/>
              </a:rPr>
              <a:t>  </a:t>
            </a:r>
            <a:r>
              <a:rPr lang="en-US" b="1" dirty="0" err="1">
                <a:latin typeface="+mj-lt"/>
                <a:ea typeface="+mj-ea"/>
                <a:cs typeface="+mj-cs"/>
              </a:rPr>
              <a:t>bertumbuh</a:t>
            </a:r>
            <a:r>
              <a:rPr lang="en-US" b="1" dirty="0">
                <a:latin typeface="+mj-lt"/>
                <a:ea typeface="+mj-ea"/>
                <a:cs typeface="+mj-cs"/>
              </a:rPr>
              <a:t>  </a:t>
            </a:r>
            <a:r>
              <a:rPr lang="en-US" b="1" dirty="0" err="1">
                <a:latin typeface="+mj-lt"/>
                <a:ea typeface="+mj-ea"/>
                <a:cs typeface="+mj-cs"/>
              </a:rPr>
              <a:t>dan</a:t>
            </a:r>
            <a:r>
              <a:rPr lang="en-US" b="1" dirty="0">
                <a:latin typeface="+mj-lt"/>
                <a:ea typeface="+mj-ea"/>
                <a:cs typeface="+mj-cs"/>
              </a:rPr>
              <a:t>  </a:t>
            </a:r>
            <a:r>
              <a:rPr lang="en-US" b="1" dirty="0" err="1">
                <a:latin typeface="+mj-lt"/>
                <a:ea typeface="+mj-ea"/>
                <a:cs typeface="+mj-cs"/>
              </a:rPr>
              <a:t>Sehat</a:t>
            </a:r>
            <a:r>
              <a:rPr lang="en-US" b="1" dirty="0">
                <a:latin typeface="+mj-lt"/>
                <a:ea typeface="+mj-ea"/>
                <a:cs typeface="+mj-cs"/>
              </a:rPr>
              <a:t> . . . .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Kita pun </a:t>
            </a:r>
            <a:r>
              <a:rPr kumimoji="0" lang="en-US" b="1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tak</a:t>
            </a:r>
            <a:r>
              <a: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-tau </a:t>
            </a:r>
            <a:r>
              <a:rPr kumimoji="0" lang="en-US" b="1" i="0" u="sng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kelak</a:t>
            </a:r>
            <a:r>
              <a: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 </a:t>
            </a:r>
            <a:r>
              <a:rPr kumimoji="0" lang="en-US" b="1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anak</a:t>
            </a:r>
            <a:r>
              <a: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b="1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itu</a:t>
            </a:r>
            <a:r>
              <a: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 </a:t>
            </a:r>
            <a:r>
              <a:rPr kumimoji="0" lang="en-US" b="1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akan</a:t>
            </a:r>
            <a:r>
              <a: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b="1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menjadi</a:t>
            </a:r>
            <a:r>
              <a: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…. ???</a:t>
            </a:r>
          </a:p>
        </p:txBody>
      </p:sp>
      <p:pic>
        <p:nvPicPr>
          <p:cNvPr id="9" name="Picture 2" descr="Image result for gambar tokoh agama munafik"/>
          <p:cNvPicPr>
            <a:picLocks noChangeAspect="1" noChangeArrowheads="1"/>
          </p:cNvPicPr>
          <p:nvPr/>
        </p:nvPicPr>
        <p:blipFill>
          <a:blip r:embed="rId4">
            <a:lum bright="10000" contrast="20000"/>
          </a:blip>
          <a:srcRect/>
          <a:stretch>
            <a:fillRect/>
          </a:stretch>
        </p:blipFill>
        <p:spPr bwMode="auto">
          <a:xfrm>
            <a:off x="2971800" y="685800"/>
            <a:ext cx="4191000" cy="8382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295400"/>
            <a:ext cx="5105400" cy="655638"/>
          </a:xfrm>
        </p:spPr>
        <p:txBody>
          <a:bodyPr>
            <a:normAutofit/>
          </a:bodyPr>
          <a:lstStyle/>
          <a:p>
            <a:r>
              <a:rPr lang="en-US" sz="2800" b="1" dirty="0" err="1"/>
              <a:t>Dibuang</a:t>
            </a:r>
            <a:r>
              <a:rPr lang="en-US" sz="2800" b="1" dirty="0"/>
              <a:t> </a:t>
            </a:r>
            <a:r>
              <a:rPr lang="en-US" sz="2800" b="1" dirty="0" err="1"/>
              <a:t>di</a:t>
            </a:r>
            <a:r>
              <a:rPr lang="en-US" sz="2800" b="1" dirty="0"/>
              <a:t> </a:t>
            </a:r>
            <a:r>
              <a:rPr lang="en-US" sz="2800" b="1" dirty="0" err="1"/>
              <a:t>tempat</a:t>
            </a:r>
            <a:r>
              <a:rPr lang="en-US" sz="2800" b="1" dirty="0"/>
              <a:t> </a:t>
            </a:r>
            <a:r>
              <a:rPr lang="en-US" sz="2800" b="1" dirty="0" err="1"/>
              <a:t>Sampah</a:t>
            </a:r>
            <a:endParaRPr lang="en-US" sz="2800" b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 descr="C:\Users\USER\Pictures\AA-J u l i 12   -   3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9200" y="762000"/>
            <a:ext cx="6877601" cy="5334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6194" name="Picture 2" descr="https://scontent-sin1-1.xx.fbcdn.net/hphotos-xpt1/v/t1.0-9/10247278_292950844203058_6240561683128202141_n.jpg?oh=ffbcf4e2c3bed348bf09ae0b14129ddc&amp;oe=57339FBD"/>
          <p:cNvPicPr>
            <a:picLocks noChangeAspect="1" noChangeArrowheads="1"/>
          </p:cNvPicPr>
          <p:nvPr/>
        </p:nvPicPr>
        <p:blipFill>
          <a:blip r:embed="rId2">
            <a:lum contrast="20000"/>
          </a:blip>
          <a:srcRect b="8239"/>
          <a:stretch>
            <a:fillRect/>
          </a:stretch>
        </p:blipFill>
        <p:spPr bwMode="auto">
          <a:xfrm>
            <a:off x="1066800" y="914400"/>
            <a:ext cx="3438511" cy="4876800"/>
          </a:xfrm>
          <a:prstGeom prst="rect">
            <a:avLst/>
          </a:prstGeom>
          <a:noFill/>
        </p:spPr>
      </p:pic>
      <p:cxnSp>
        <p:nvCxnSpPr>
          <p:cNvPr id="6" name="Straight Arrow Connector 5"/>
          <p:cNvCxnSpPr/>
          <p:nvPr/>
        </p:nvCxnSpPr>
        <p:spPr>
          <a:xfrm>
            <a:off x="3886200" y="5257800"/>
            <a:ext cx="914400" cy="158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V="1">
            <a:off x="2743200" y="1524000"/>
            <a:ext cx="1981200" cy="17526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2667000" y="4267200"/>
            <a:ext cx="2286000" cy="158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rot="5400000" flipH="1" flipV="1">
            <a:off x="1600200" y="2590800"/>
            <a:ext cx="1143000" cy="9906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3962400" y="2971800"/>
            <a:ext cx="685800" cy="158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3962400" y="3505200"/>
            <a:ext cx="1371600" cy="158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V="1">
            <a:off x="1676400" y="1447800"/>
            <a:ext cx="1143000" cy="4572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22"/>
          <p:cNvSpPr/>
          <p:nvPr/>
        </p:nvSpPr>
        <p:spPr>
          <a:xfrm>
            <a:off x="2743200" y="1066800"/>
            <a:ext cx="762000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3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ernard MT Condensed" pitchFamily="18" charset="0"/>
              </a:rPr>
              <a:t>1.</a:t>
            </a:r>
            <a:endParaRPr lang="en-US" sz="3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Bernard MT Condensed" pitchFamily="18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5257800" y="3124200"/>
            <a:ext cx="762000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3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ernard MT Condensed" pitchFamily="18" charset="0"/>
              </a:rPr>
              <a:t>6.</a:t>
            </a:r>
            <a:endParaRPr lang="en-US" sz="3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Bernard MT Condensed" pitchFamily="18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4648200" y="4419600"/>
            <a:ext cx="838200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3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ernard MT Condensed" pitchFamily="18" charset="0"/>
              </a:rPr>
              <a:t>	4.</a:t>
            </a:r>
            <a:endParaRPr lang="en-US" sz="3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Bernard MT Condensed" pitchFamily="18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4800600" y="3962400"/>
            <a:ext cx="762000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3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ernard MT Condensed" pitchFamily="18" charset="0"/>
              </a:rPr>
              <a:t>5.</a:t>
            </a:r>
            <a:endParaRPr lang="en-US" sz="3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Bernard MT Condensed" pitchFamily="18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4648200" y="1295400"/>
            <a:ext cx="762000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3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ernard MT Condensed" pitchFamily="18" charset="0"/>
              </a:rPr>
              <a:t>3.</a:t>
            </a:r>
            <a:endParaRPr lang="en-US" sz="3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Bernard MT Condensed" pitchFamily="18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4572000" y="2667000"/>
            <a:ext cx="762000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3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ernard MT Condensed" pitchFamily="18" charset="0"/>
              </a:rPr>
              <a:t>7.</a:t>
            </a:r>
            <a:endParaRPr lang="en-US" sz="3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Bernard MT Condensed" pitchFamily="18" charset="0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2590800" y="2133600"/>
            <a:ext cx="762000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3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ernard MT Condensed" pitchFamily="18" charset="0"/>
              </a:rPr>
              <a:t>2.</a:t>
            </a:r>
            <a:endParaRPr lang="en-US" sz="3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Bernard MT Condensed" pitchFamily="18" charset="0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5943600" y="1524000"/>
            <a:ext cx="2057400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3600" b="1" spc="50" dirty="0" err="1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ernard MT Condensed" pitchFamily="18" charset="0"/>
              </a:rPr>
              <a:t>Matius</a:t>
            </a:r>
            <a:r>
              <a:rPr lang="en-US" sz="3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ernard MT Condensed" pitchFamily="18" charset="0"/>
              </a:rPr>
              <a:t> 25:1-13</a:t>
            </a:r>
            <a:endParaRPr lang="en-US" sz="3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Bernard MT Condensed" pitchFamily="18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6324600" y="838200"/>
            <a:ext cx="1569660" cy="369332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en-US" b="1" u="sng" dirty="0">
                <a:solidFill>
                  <a:srgbClr val="FF0000"/>
                </a:solidFill>
                <a:latin typeface="Arial Black" pitchFamily="34" charset="0"/>
              </a:rPr>
              <a:t>Sensible</a:t>
            </a:r>
            <a:r>
              <a:rPr lang="en-US" b="1" dirty="0">
                <a:solidFill>
                  <a:srgbClr val="FF0000"/>
                </a:solidFill>
                <a:latin typeface="Arial Black" pitchFamily="34" charset="0"/>
              </a:rPr>
              <a:t> !!!</a:t>
            </a:r>
            <a:endParaRPr lang="en-US" dirty="0">
              <a:latin typeface="Arial Black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Jam 3:17  But the wisdom that comes from above leads us to be pure, friendly, gentle, </a:t>
            </a:r>
            <a:r>
              <a:rPr lang="en-US" b="1" u="sng" dirty="0">
                <a:solidFill>
                  <a:srgbClr val="FF0000"/>
                </a:solidFill>
              </a:rPr>
              <a:t>sensible</a:t>
            </a:r>
            <a:r>
              <a:rPr lang="en-US" b="1" dirty="0"/>
              <a:t>, </a:t>
            </a:r>
            <a:br>
              <a:rPr lang="en-US" b="1" dirty="0"/>
            </a:br>
            <a:r>
              <a:rPr lang="en-US" b="1" dirty="0"/>
              <a:t>(=</a:t>
            </a:r>
            <a:r>
              <a:rPr lang="en-US" b="1" dirty="0" err="1"/>
              <a:t>berbudi</a:t>
            </a:r>
            <a:r>
              <a:rPr lang="en-US" b="1" dirty="0"/>
              <a:t> / </a:t>
            </a:r>
            <a:r>
              <a:rPr lang="en-US" b="1" dirty="0" err="1"/>
              <a:t>punya</a:t>
            </a:r>
            <a:r>
              <a:rPr lang="en-US" b="1" dirty="0"/>
              <a:t> </a:t>
            </a:r>
            <a:r>
              <a:rPr lang="en-US" b="1" dirty="0" err="1"/>
              <a:t>kepekaan</a:t>
            </a:r>
            <a:r>
              <a:rPr lang="en-US" b="1" dirty="0"/>
              <a:t> / </a:t>
            </a:r>
            <a:r>
              <a:rPr lang="en-US" b="1" dirty="0" err="1"/>
              <a:t>hati</a:t>
            </a:r>
            <a:r>
              <a:rPr lang="en-US" b="1" dirty="0"/>
              <a:t> </a:t>
            </a:r>
            <a:r>
              <a:rPr lang="en-US" b="1" dirty="0" err="1"/>
              <a:t>Nurani</a:t>
            </a:r>
            <a:r>
              <a:rPr lang="en-US" b="1" dirty="0"/>
              <a:t> </a:t>
            </a:r>
            <a:r>
              <a:rPr lang="en-US" b="1" dirty="0" err="1"/>
              <a:t>peka</a:t>
            </a:r>
            <a:r>
              <a:rPr lang="en-US" b="1" dirty="0"/>
              <a:t>)</a:t>
            </a:r>
            <a:br>
              <a:rPr lang="en-US" b="1" dirty="0"/>
            </a:br>
            <a:r>
              <a:rPr lang="en-US" b="1" dirty="0"/>
              <a:t>kind, helpful, genuine, and sincere. </a:t>
            </a:r>
            <a:br>
              <a:rPr lang="en-US" b="1" dirty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207</TotalTime>
  <Words>196</Words>
  <Application>Microsoft Office PowerPoint</Application>
  <PresentationFormat>On-screen Show (4:3)</PresentationFormat>
  <Paragraphs>17</Paragraphs>
  <Slides>7</Slides>
  <Notes>1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Slide 1</vt:lpstr>
      <vt:lpstr>Slide 2</vt:lpstr>
      <vt:lpstr>Believe it or Not , it’s Okay ! Yeshua HaMashiakh :  HE is still Melekh HaShamayim (King of Heaven) HE is still Melekh HaMelakim (KING of all kings) HE is still Adonay ve’Adonim (LORD of all lords) Without HIS Rakhamim ELOHIM (GOD’s grace - favour - pleasess) i’m 100% NOTHING !!! Halelu lekha YAHVEH Adonay Elohim El-Shaday ve’YAHVEH Ro’i Yeshua HaMashiakh </vt:lpstr>
      <vt:lpstr>Dibuang di tempat Sampah</vt:lpstr>
      <vt:lpstr>Slide 5</vt:lpstr>
      <vt:lpstr>Slide 6</vt:lpstr>
      <vt:lpstr>Jam 3:17  But the wisdom that comes from above leads us to be pure, friendly, gentle, sensible,  (=berbudi / punya kepekaan / hati Nurani peka) kind, helpful, genuine, and sincere.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Grace Wijaya</cp:lastModifiedBy>
  <cp:revision>4</cp:revision>
  <dcterms:created xsi:type="dcterms:W3CDTF">2016-09-18T14:42:35Z</dcterms:created>
  <dcterms:modified xsi:type="dcterms:W3CDTF">2016-09-18T14:44:02Z</dcterms:modified>
</cp:coreProperties>
</file>