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33" r:id="rId3"/>
    <p:sldId id="434" r:id="rId4"/>
    <p:sldId id="435" r:id="rId5"/>
    <p:sldId id="436" r:id="rId6"/>
    <p:sldId id="437" r:id="rId7"/>
    <p:sldId id="438" r:id="rId8"/>
    <p:sldId id="439" r:id="rId9"/>
    <p:sldId id="440" r:id="rId10"/>
    <p:sldId id="441" r:id="rId11"/>
    <p:sldId id="442" r:id="rId12"/>
    <p:sldId id="443" r:id="rId13"/>
    <p:sldId id="444" r:id="rId14"/>
    <p:sldId id="445" r:id="rId15"/>
    <p:sldId id="446" r:id="rId16"/>
    <p:sldId id="447" r:id="rId17"/>
    <p:sldId id="448" r:id="rId18"/>
    <p:sldId id="449" r:id="rId19"/>
    <p:sldId id="450" r:id="rId20"/>
    <p:sldId id="451" r:id="rId21"/>
    <p:sldId id="452" r:id="rId22"/>
    <p:sldId id="453" r:id="rId23"/>
    <p:sldId id="454" r:id="rId24"/>
    <p:sldId id="455" r:id="rId25"/>
    <p:sldId id="456" r:id="rId26"/>
    <p:sldId id="457" r:id="rId27"/>
    <p:sldId id="458" r:id="rId28"/>
    <p:sldId id="459" r:id="rId29"/>
    <p:sldId id="460" r:id="rId30"/>
    <p:sldId id="461" r:id="rId3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21" Type="http://schemas.openxmlformats.org/officeDocument/2006/relationships/slide" Target="slides/slide19.xml"/><Relationship Id="rId34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presProps" Target="presProps.xml"/><Relationship Id="rId37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microsoft.com/office/2016/11/relationships/changesInfo" Target="changesInfos/changesInfo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tableStyles" Target="tableStyles.xml"/><Relationship Id="rId8" Type="http://schemas.openxmlformats.org/officeDocument/2006/relationships/slide" Target="slides/slide6.xml"/><Relationship Id="rId3" Type="http://schemas.openxmlformats.org/officeDocument/2006/relationships/slide" Target="slides/slid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807980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614469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154510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473995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891523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058849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579458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47406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920714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907725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319664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0799456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91177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에베소 교회의 사자에게 편지하라 오른손에 있는 일곱 별을 붙잡고 일곱 금 촛대 사이를 거니시는 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82982791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장차 받을 고난을 두려워하지 말라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볼지어다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마귀가 장차 너희 가운데에서 몇 사람을 옥에 던져 시험을 받게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십 일 동안 환난을 받으리라 네가 죽도록 충성하라 그리하면 내가 생명의 관을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50963319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귀 있는 자는 성령이 교회들에게 하시는 말씀을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들을지어다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이기는 자는 둘째 사망의 해를 받지 아니하리라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1218351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버가모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교회의 사자에게 편지하라 좌우에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날선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검을 가지신 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01084998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어디에 사는지를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아노니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거기는 사탄의 권좌가 있는 데라 네가 내 이름을 굳게 잡아서 내 충성된 증인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안디바가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가운데 곧 사탄이 사는 곳에서 죽임을 당할 때에도 나를 믿는 믿음을 저버리지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41654748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두어 가지 책망할 것이 있나니 거기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발람의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교훈을 지키는 자들이 있도다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발람이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발락을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가르쳐 이스라엘 자손 앞에 걸림돌을 놓아 우상의 제물을 먹게 하였고 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행음하게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44717553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이와 같이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니골라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당의 교훈을 지키는 자들이 있도다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26338211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회개하라 그리하지 아니하면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속히 가서 내 입의 검으로 그들과 싸우리라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63036377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귀 있는 자는 성령이 교회들에게 하시는 말씀을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들을지어다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이기는 그에게는 내가 감추었던 만나를 주고 또 흰 돌을 줄 터인데 그 돌 위에 새 이름을 기록한 것이 있나니 받는 자 밖에는 그 이름을 알 사람이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35493040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두아디라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교회의 사자에게 편지하라 그 눈이 불꽃 같고 그 발이 빛난 주석과 같은 하나님의 아들이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64103942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네 사업과 사랑과 믿음과 섬김과 인내를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아노니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나중 행위가 처음 것보다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많도다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142745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네 행위와 수고와 네 인내를 알고 또 악한 자들을 용납하지 아니한 것과 자칭 사도라 하되 아닌 자들을 시험하여 그의 거짓된 것을 네가 드러낸 것과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6899166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책망할 일이 있노라 자칭 선지자라 하는 여자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이세벨을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용납함이니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내 종들을 가르쳐 꾀어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행음하게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우상의 제물을 먹게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하는도다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05388511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내가 그에게 회개할 기회를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주었으되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자기의 음행을 회개하고자 하지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아니하는도다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30247988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볼지어다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그를 침상에 던질 터이요 또 그와 더불어 간음하는 자들도 만일 그의 행위를 회개하지 아니하면 큰 환난 가운데에 던지고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19134082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내가 사망으로 그의 자녀를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죽이리니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모든 교회가 나는 사람의 뜻과 마음을 살피는 자인 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알지라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너희 각 사람의 행위대로 갚아 주리라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96725728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두아디라에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남아 있어 이 교훈을 받지 아니하고 소위 사탄의 깊은 것을 알지 못하는 너희에게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다른 짐으로 너희에게 지울 것은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없노라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88713799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다만 너희에게 있는 것을 내가 올 때까지 굳게 잡으라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71433424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이기는 자와 끝까지 내 일을 지키는 그에게 만국을 다스리는 권세를 주리니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5828472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철장을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가지고 그들을 다스려 질그릇 깨뜨리는 것과 같이 하리라 나도 내 아버지께 받은 것이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07045248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또 그에게 새벽 별을 주리라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8299701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귀 있는 자는 성령이 교회들에게 하시는 말씀을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들을지어다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5509816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네가 참고 내 이름을 위하여 견디고 게으르지 아니한 것을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아노라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9353924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너를 책망할 것이 있나니 너의 처음 사랑을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버렸느니라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5416425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어디서 떨어졌는지를 생각하고 회개하여 처음 행위를 가지라 만일 그리하지 아니하고 회개하지 아니하면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가서 네 촛대를 그 자리에서 옮기리라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8567547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오직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이것이 있으니 네가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니골라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당의 행위를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미워하는도다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나도 이것을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미워하노라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91377167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귀 있는 자는 성령이 교회들에게 하시는 말씀을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들을지어다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이기는 그에게는 내가 하나님의 낙원에 있는 생명나무의 열매를 주어 먹게 하리라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65341836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서머나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교회의 사자에게 편지하라 처음이며 마지막이요 죽었다가 살아나신 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0494729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네 환난과 궁핍을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알거니와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실상은 네가 부요한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자칭 유대인이라 하는 자들의 비방도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알거니와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실상은 유대인이 아니요 사탄의 회당이라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0165001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585</Words>
  <Application>Microsoft Office PowerPoint</Application>
  <PresentationFormat>와이드스크린</PresentationFormat>
  <Paragraphs>58</Paragraphs>
  <Slides>29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29</vt:i4>
      </vt:variant>
    </vt:vector>
  </HeadingPairs>
  <TitlesOfParts>
    <vt:vector size="35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2024-10-02T11:31:18Z</dcterms:modified>
</cp:coreProperties>
</file>